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9" r:id="rId1"/>
    <p:sldMasterId id="2147483680" r:id="rId2"/>
    <p:sldMasterId id="2147483681" r:id="rId3"/>
  </p:sldMasterIdLst>
  <p:notesMasterIdLst>
    <p:notesMasterId r:id="rId1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Lst>
  <p:sldSz cx="9144000" cy="5715000" type="screen16x10"/>
  <p:notesSz cx="6858000" cy="9144000"/>
  <p:embeddedFontLst>
    <p:embeddedFont>
      <p:font typeface="Calibri" panose="020F0502020204030204" pitchFamily="34" charset="0"/>
      <p:regular r:id="rId17"/>
      <p:bold r:id="rId18"/>
      <p:italic r:id="rId19"/>
      <p:boldItalic r:id="rId20"/>
    </p:embeddedFont>
    <p:embeddedFont>
      <p:font typeface="Proxima Nova" panose="020B0604020202020204" charset="0"/>
      <p:regular r:id="rId21"/>
      <p:bold r:id="rId22"/>
      <p:italic r:id="rId23"/>
      <p:boldItalic r:id="rId24"/>
    </p:embeddedFont>
    <p:embeddedFont>
      <p:font typeface="Proxima Nova Extrabold" panose="020B0604020202020204" charset="0"/>
      <p:bold r:id="rId25"/>
    </p:embeddedFont>
    <p:embeddedFont>
      <p:font typeface="Proxima Nova Semibold" panose="020B0604020202020204" charset="0"/>
      <p:regular r:id="rId26"/>
      <p:bold r:id="rId27"/>
      <p:boldItalic r:id="rId28"/>
    </p:embeddedFont>
    <p:embeddedFont>
      <p:font typeface="Roboto" panose="02000000000000000000" pitchFamily="2"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1" d="100"/>
          <a:sy n="141" d="100"/>
        </p:scale>
        <p:origin x="1066"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Master" Target="slideMasters/slideMaster3.xml"/><Relationship Id="rId21" Type="http://schemas.openxmlformats.org/officeDocument/2006/relationships/font" Target="fonts/font5.fntdata"/><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8.fntdata"/><Relationship Id="rId32" Type="http://schemas.openxmlformats.org/officeDocument/2006/relationships/font" Target="fonts/font16.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theme" Target="theme/theme1.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799" cy="457200"/>
          </a:xfrm>
          <a:prstGeom prst="rect">
            <a:avLst/>
          </a:prstGeom>
          <a:noFill/>
          <a:ln>
            <a:noFill/>
          </a:ln>
        </p:spPr>
        <p:txBody>
          <a:bodyPr spcFirstLastPara="1" wrap="square" lIns="91425" tIns="91425" rIns="91425" bIns="91425" anchor="t" anchorCtr="0">
            <a:noAutofit/>
          </a:bodyPr>
          <a:lstStyle>
            <a:lvl1pPr marL="0" marR="0" lvl="0" indent="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L="457181" marR="0" lvl="1" indent="-1268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L="914362" marR="0" lvl="2" indent="-1266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L="1371542" marR="0" lvl="3" indent="-1264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L="1828723" marR="0" lvl="4" indent="-1262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L="2285905" marR="0" lvl="5" indent="-1260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L="2743085" marR="0" lvl="6" indent="-1258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L="3200266" marR="0" lvl="7" indent="-1256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L="3657447" marR="0" lvl="8" indent="-1254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2" y="0"/>
            <a:ext cx="2971799" cy="457200"/>
          </a:xfrm>
          <a:prstGeom prst="rect">
            <a:avLst/>
          </a:prstGeom>
          <a:noFill/>
          <a:ln>
            <a:noFill/>
          </a:ln>
        </p:spPr>
        <p:txBody>
          <a:bodyPr spcFirstLastPara="1" wrap="square" lIns="91425" tIns="91425" rIns="91425" bIns="91425" anchor="t" anchorCtr="0">
            <a:noAutofit/>
          </a:bodyPr>
          <a:lstStyle>
            <a:lvl1pPr marL="0" marR="0" lvl="0" indent="0" algn="r"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L="457181" marR="0" lvl="1" indent="-1268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L="914362" marR="0" lvl="2" indent="-1266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L="1371542" marR="0" lvl="3" indent="-1264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L="1828723" marR="0" lvl="4" indent="-1262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L="2285905" marR="0" lvl="5" indent="-1260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L="2743085" marR="0" lvl="6" indent="-1258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L="3200266" marR="0" lvl="7" indent="-1256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L="3657447" marR="0" lvl="8" indent="-1254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685800"/>
            <a:ext cx="5486399"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399" cy="41148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799" cy="457200"/>
          </a:xfrm>
          <a:prstGeom prst="rect">
            <a:avLst/>
          </a:prstGeom>
          <a:noFill/>
          <a:ln>
            <a:noFill/>
          </a:ln>
        </p:spPr>
        <p:txBody>
          <a:bodyPr spcFirstLastPara="1" wrap="square" lIns="91425" tIns="91425" rIns="91425" bIns="91425" anchor="b" anchorCtr="0">
            <a:noAutofit/>
          </a:bodyPr>
          <a:lstStyle>
            <a:lvl1pPr marL="0" marR="0" lvl="0" indent="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L="457181" marR="0" lvl="1" indent="-1268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L="914362" marR="0" lvl="2" indent="-1266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L="1371542" marR="0" lvl="3" indent="-1264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L="1828723" marR="0" lvl="4" indent="-1262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L="2285905" marR="0" lvl="5" indent="-1260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L="2743085" marR="0" lvl="6" indent="-1258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L="3200266" marR="0" lvl="7" indent="-1256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L="3657447" marR="0" lvl="8" indent="-1254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2" y="8685213"/>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Font typeface="Calibri"/>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11dfcfbdb6d_5_460:notes"/>
          <p:cNvSpPr>
            <a:spLocks noGrp="1" noRot="1" noChangeAspect="1"/>
          </p:cNvSpPr>
          <p:nvPr>
            <p:ph type="sldImg" idx="2"/>
          </p:nvPr>
        </p:nvSpPr>
        <p:spPr>
          <a:xfrm>
            <a:off x="6861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11dfcfbdb6d_5_4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28da4cbfd08_0_10:notes"/>
          <p:cNvSpPr>
            <a:spLocks noGrp="1" noRot="1" noChangeAspect="1"/>
          </p:cNvSpPr>
          <p:nvPr>
            <p:ph type="sldImg" idx="2"/>
          </p:nvPr>
        </p:nvSpPr>
        <p:spPr>
          <a:xfrm>
            <a:off x="6858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28da4cbfd08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0" name="Google Shape;280;g28da4cbfd08_0_10:notes"/>
          <p:cNvSpPr txBox="1">
            <a:spLocks noGrp="1"/>
          </p:cNvSpPr>
          <p:nvPr>
            <p:ph type="sldNum" idx="12"/>
          </p:nvPr>
        </p:nvSpPr>
        <p:spPr>
          <a:xfrm>
            <a:off x="3884612"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Font typeface="Calibri"/>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24c912c2812_0_7:notes"/>
          <p:cNvSpPr>
            <a:spLocks noGrp="1" noRot="1" noChangeAspect="1"/>
          </p:cNvSpPr>
          <p:nvPr>
            <p:ph type="sldImg" idx="2"/>
          </p:nvPr>
        </p:nvSpPr>
        <p:spPr>
          <a:xfrm>
            <a:off x="6858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24c912c2812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As a reminder of what we are doing. We have done many engagements and collected a lot of rich data and are still crunching that data to see the patterns and importance. It has been a joy to hear from so many people across staff, families, and students. </a:t>
            </a:r>
            <a:endParaRPr/>
          </a:p>
        </p:txBody>
      </p:sp>
      <p:sp>
        <p:nvSpPr>
          <p:cNvPr id="288" name="Google Shape;288;g24c912c2812_0_7:notes"/>
          <p:cNvSpPr txBox="1">
            <a:spLocks noGrp="1"/>
          </p:cNvSpPr>
          <p:nvPr>
            <p:ph type="sldNum" idx="12"/>
          </p:nvPr>
        </p:nvSpPr>
        <p:spPr>
          <a:xfrm>
            <a:off x="3884612"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Font typeface="Calibri"/>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24c912c2812_0_0:notes"/>
          <p:cNvSpPr>
            <a:spLocks noGrp="1" noRot="1" noChangeAspect="1"/>
          </p:cNvSpPr>
          <p:nvPr>
            <p:ph type="sldImg" idx="2"/>
          </p:nvPr>
        </p:nvSpPr>
        <p:spPr>
          <a:xfrm>
            <a:off x="6858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24c912c281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6" name="Google Shape;296;g24c912c2812_0_0:notes"/>
          <p:cNvSpPr txBox="1">
            <a:spLocks noGrp="1"/>
          </p:cNvSpPr>
          <p:nvPr>
            <p:ph type="sldNum" idx="12"/>
          </p:nvPr>
        </p:nvSpPr>
        <p:spPr>
          <a:xfrm>
            <a:off x="3884612"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Font typeface="Calibri"/>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28da4cbfd08_0_27:notes"/>
          <p:cNvSpPr>
            <a:spLocks noGrp="1" noRot="1" noChangeAspect="1"/>
          </p:cNvSpPr>
          <p:nvPr>
            <p:ph type="sldImg" idx="2"/>
          </p:nvPr>
        </p:nvSpPr>
        <p:spPr>
          <a:xfrm>
            <a:off x="6858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28da4cbfd08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 name="Google Shape;304;g28da4cbfd08_0_27:notes"/>
          <p:cNvSpPr txBox="1">
            <a:spLocks noGrp="1"/>
          </p:cNvSpPr>
          <p:nvPr>
            <p:ph type="sldNum" idx="12"/>
          </p:nvPr>
        </p:nvSpPr>
        <p:spPr>
          <a:xfrm>
            <a:off x="3884612"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Font typeface="Calibri"/>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g223d06898f2_0_527:notes"/>
          <p:cNvSpPr>
            <a:spLocks noGrp="1" noRot="1" noChangeAspect="1"/>
          </p:cNvSpPr>
          <p:nvPr>
            <p:ph type="sldImg" idx="2"/>
          </p:nvPr>
        </p:nvSpPr>
        <p:spPr>
          <a:xfrm>
            <a:off x="6861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1" name="Google Shape;311;g223d06898f2_0_5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24c9aafdd75_2_0:notes"/>
          <p:cNvSpPr>
            <a:spLocks noGrp="1" noRot="1" noChangeAspect="1"/>
          </p:cNvSpPr>
          <p:nvPr>
            <p:ph type="sldImg" idx="2"/>
          </p:nvPr>
        </p:nvSpPr>
        <p:spPr>
          <a:xfrm>
            <a:off x="6858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24c9aafdd75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Safety and student-centered well being and experience</a:t>
            </a:r>
            <a:endParaRPr/>
          </a:p>
          <a:p>
            <a:pPr marL="0" lvl="0" indent="0" algn="l" rtl="0">
              <a:spcBef>
                <a:spcPts val="0"/>
              </a:spcBef>
              <a:spcAft>
                <a:spcPts val="0"/>
              </a:spcAft>
              <a:buNone/>
            </a:pPr>
            <a:r>
              <a:rPr lang="en-US"/>
              <a:t>Teachers and strong leadership are the focus for both what makes a school strong and its needs for improvement across the board. </a:t>
            </a:r>
            <a:endParaRPr/>
          </a:p>
          <a:p>
            <a:pPr marL="0" lvl="0" indent="0" algn="l" rtl="0">
              <a:spcBef>
                <a:spcPts val="0"/>
              </a:spcBef>
              <a:spcAft>
                <a:spcPts val="0"/>
              </a:spcAft>
              <a:buNone/>
            </a:pPr>
            <a:r>
              <a:rPr lang="en-US"/>
              <a:t>translation needs at a critical level for engagement, black families express their schools are not prioritized on all levels and see the bright spots in the AAFE and AAMA programing, SPED wants better inclusion and services / staffing, </a:t>
            </a:r>
            <a:endParaRPr/>
          </a:p>
        </p:txBody>
      </p:sp>
      <p:sp>
        <p:nvSpPr>
          <p:cNvPr id="317" name="Google Shape;317;g24c9aafdd75_2_0:notes"/>
          <p:cNvSpPr txBox="1">
            <a:spLocks noGrp="1"/>
          </p:cNvSpPr>
          <p:nvPr>
            <p:ph type="sldNum" idx="12"/>
          </p:nvPr>
        </p:nvSpPr>
        <p:spPr>
          <a:xfrm>
            <a:off x="3884612"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Font typeface="Calibri"/>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24c9aafdd75_0_0:notes"/>
          <p:cNvSpPr>
            <a:spLocks noGrp="1" noRot="1" noChangeAspect="1"/>
          </p:cNvSpPr>
          <p:nvPr>
            <p:ph type="sldImg" idx="2"/>
          </p:nvPr>
        </p:nvSpPr>
        <p:spPr>
          <a:xfrm>
            <a:off x="6858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24c9aafdd7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5" name="Google Shape;325;g24c9aafdd75_0_0:notes"/>
          <p:cNvSpPr txBox="1">
            <a:spLocks noGrp="1"/>
          </p:cNvSpPr>
          <p:nvPr>
            <p:ph type="sldNum" idx="12"/>
          </p:nvPr>
        </p:nvSpPr>
        <p:spPr>
          <a:xfrm>
            <a:off x="3884612"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Font typeface="Calibri"/>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24c9aafdd75_1_0:notes"/>
          <p:cNvSpPr>
            <a:spLocks noGrp="1" noRot="1" noChangeAspect="1"/>
          </p:cNvSpPr>
          <p:nvPr>
            <p:ph type="sldImg" idx="2"/>
          </p:nvPr>
        </p:nvSpPr>
        <p:spPr>
          <a:xfrm>
            <a:off x="6858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24c9aafdd75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4" name="Google Shape;334;g24c9aafdd75_1_0:notes"/>
          <p:cNvSpPr txBox="1">
            <a:spLocks noGrp="1"/>
          </p:cNvSpPr>
          <p:nvPr>
            <p:ph type="sldNum" idx="12"/>
          </p:nvPr>
        </p:nvSpPr>
        <p:spPr>
          <a:xfrm>
            <a:off x="3884612"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Font typeface="Calibri"/>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24c9aafdd75_1_16:notes"/>
          <p:cNvSpPr>
            <a:spLocks noGrp="1" noRot="1" noChangeAspect="1"/>
          </p:cNvSpPr>
          <p:nvPr>
            <p:ph type="sldImg" idx="2"/>
          </p:nvPr>
        </p:nvSpPr>
        <p:spPr>
          <a:xfrm>
            <a:off x="6858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 name="Google Shape;341;g24c9aafdd75_1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2" name="Google Shape;342;g24c9aafdd75_1_16:notes"/>
          <p:cNvSpPr txBox="1">
            <a:spLocks noGrp="1"/>
          </p:cNvSpPr>
          <p:nvPr>
            <p:ph type="sldNum" idx="12"/>
          </p:nvPr>
        </p:nvSpPr>
        <p:spPr>
          <a:xfrm>
            <a:off x="3884612"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Font typeface="Calibri"/>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24c9aafdd75_1_9:notes"/>
          <p:cNvSpPr>
            <a:spLocks noGrp="1" noRot="1" noChangeAspect="1"/>
          </p:cNvSpPr>
          <p:nvPr>
            <p:ph type="sldImg" idx="2"/>
          </p:nvPr>
        </p:nvSpPr>
        <p:spPr>
          <a:xfrm>
            <a:off x="6858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 name="Google Shape;347;g24c9aafdd75_1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g24c9aafdd75_1_9:notes"/>
          <p:cNvSpPr txBox="1">
            <a:spLocks noGrp="1"/>
          </p:cNvSpPr>
          <p:nvPr>
            <p:ph type="sldNum" idx="12"/>
          </p:nvPr>
        </p:nvSpPr>
        <p:spPr>
          <a:xfrm>
            <a:off x="3884612"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Font typeface="Calibri"/>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11dfcfbdb6d_5_1794:notes"/>
          <p:cNvSpPr>
            <a:spLocks noGrp="1" noRot="1" noChangeAspect="1"/>
          </p:cNvSpPr>
          <p:nvPr>
            <p:ph type="sldImg" idx="2"/>
          </p:nvPr>
        </p:nvSpPr>
        <p:spPr>
          <a:xfrm>
            <a:off x="686100" y="685800"/>
            <a:ext cx="54864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11dfcfbdb6d_5_17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8.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8.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a:off x="685800" y="1775356"/>
            <a:ext cx="7772400" cy="1082145"/>
          </a:xfrm>
          <a:prstGeom prst="rect">
            <a:avLst/>
          </a:prstGeom>
          <a:noFill/>
          <a:ln>
            <a:noFill/>
          </a:ln>
        </p:spPr>
        <p:txBody>
          <a:bodyPr spcFirstLastPara="1" wrap="square" lIns="91425" tIns="91425" rIns="91425" bIns="91425" anchor="b" anchorCtr="0">
            <a:noAutofit/>
          </a:bodyPr>
          <a:lstStyle>
            <a:lvl1pPr marL="0" marR="0" lvl="0" indent="0" algn="l" rtl="0">
              <a:lnSpc>
                <a:spcPct val="90000"/>
              </a:lnSpc>
              <a:spcBef>
                <a:spcPts val="0"/>
              </a:spcBef>
              <a:spcAft>
                <a:spcPts val="0"/>
              </a:spcAft>
              <a:buClr>
                <a:schemeClr val="accent2"/>
              </a:buClr>
              <a:buSzPts val="1400"/>
              <a:buFont typeface="Calibri"/>
              <a:buNone/>
              <a:defRPr sz="4000" b="1" i="0" u="none" strike="noStrike" cap="none">
                <a:solidFill>
                  <a:schemeClr val="accent2"/>
                </a:solidFill>
                <a:latin typeface="Calibri"/>
                <a:ea typeface="Calibri"/>
                <a:cs typeface="Calibri"/>
                <a:sym typeface="Calibri"/>
              </a:defRPr>
            </a:lvl1pPr>
            <a:lvl2pPr lvl="1" indent="0">
              <a:spcBef>
                <a:spcPts val="0"/>
              </a:spcBef>
              <a:spcAft>
                <a:spcPts val="0"/>
              </a:spcAft>
              <a:buSzPts val="1400"/>
              <a:buFont typeface="Arial"/>
              <a:buNone/>
              <a:defRPr sz="1800"/>
            </a:lvl2pPr>
            <a:lvl3pPr lvl="2" indent="0">
              <a:spcBef>
                <a:spcPts val="0"/>
              </a:spcBef>
              <a:spcAft>
                <a:spcPts val="0"/>
              </a:spcAft>
              <a:buSzPts val="1400"/>
              <a:buFont typeface="Arial"/>
              <a:buNone/>
              <a:defRPr sz="1800"/>
            </a:lvl3pPr>
            <a:lvl4pPr lvl="3" indent="0">
              <a:spcBef>
                <a:spcPts val="0"/>
              </a:spcBef>
              <a:spcAft>
                <a:spcPts val="0"/>
              </a:spcAft>
              <a:buSzPts val="1400"/>
              <a:buFont typeface="Arial"/>
              <a:buNone/>
              <a:defRPr sz="1800"/>
            </a:lvl4pPr>
            <a:lvl5pPr lvl="4" indent="0">
              <a:spcBef>
                <a:spcPts val="0"/>
              </a:spcBef>
              <a:spcAft>
                <a:spcPts val="0"/>
              </a:spcAft>
              <a:buSzPts val="1400"/>
              <a:buFont typeface="Arial"/>
              <a:buNone/>
              <a:defRPr sz="1800"/>
            </a:lvl5pPr>
            <a:lvl6pPr lvl="5" indent="0">
              <a:spcBef>
                <a:spcPts val="0"/>
              </a:spcBef>
              <a:spcAft>
                <a:spcPts val="0"/>
              </a:spcAft>
              <a:buSzPts val="1400"/>
              <a:buFont typeface="Arial"/>
              <a:buNone/>
              <a:defRPr sz="1800"/>
            </a:lvl6pPr>
            <a:lvl7pPr lvl="6" indent="0">
              <a:spcBef>
                <a:spcPts val="0"/>
              </a:spcBef>
              <a:spcAft>
                <a:spcPts val="0"/>
              </a:spcAft>
              <a:buSzPts val="1400"/>
              <a:buFont typeface="Arial"/>
              <a:buNone/>
              <a:defRPr sz="1800"/>
            </a:lvl7pPr>
            <a:lvl8pPr lvl="7" indent="0">
              <a:spcBef>
                <a:spcPts val="0"/>
              </a:spcBef>
              <a:spcAft>
                <a:spcPts val="0"/>
              </a:spcAft>
              <a:buSzPts val="1400"/>
              <a:buFont typeface="Arial"/>
              <a:buNone/>
              <a:defRPr sz="1800"/>
            </a:lvl8pPr>
            <a:lvl9pPr lvl="8" indent="0">
              <a:spcBef>
                <a:spcPts val="0"/>
              </a:spcBef>
              <a:spcAft>
                <a:spcPts val="0"/>
              </a:spcAft>
              <a:buSzPts val="1400"/>
              <a:buFont typeface="Arial"/>
              <a:buNone/>
              <a:defRPr sz="1800"/>
            </a:lvl9pPr>
          </a:lstStyle>
          <a:p>
            <a:endParaRPr/>
          </a:p>
        </p:txBody>
      </p:sp>
      <p:sp>
        <p:nvSpPr>
          <p:cNvPr id="15" name="Google Shape;15;p2"/>
          <p:cNvSpPr txBox="1">
            <a:spLocks noGrp="1"/>
          </p:cNvSpPr>
          <p:nvPr>
            <p:ph type="subTitle" idx="1"/>
          </p:nvPr>
        </p:nvSpPr>
        <p:spPr>
          <a:xfrm>
            <a:off x="685800" y="2984500"/>
            <a:ext cx="7772400" cy="604572"/>
          </a:xfrm>
          <a:prstGeom prst="rect">
            <a:avLst/>
          </a:prstGeom>
          <a:noFill/>
          <a:ln>
            <a:noFill/>
          </a:ln>
        </p:spPr>
        <p:txBody>
          <a:bodyPr spcFirstLastPara="1" wrap="square" lIns="91425" tIns="91425" rIns="91425" bIns="91425" anchor="t" anchorCtr="0">
            <a:noAutofit/>
          </a:bodyPr>
          <a:lstStyle>
            <a:lvl1pPr marL="0" marR="0" lvl="0" indent="0" algn="l" rtl="0">
              <a:lnSpc>
                <a:spcPct val="90000"/>
              </a:lnSpc>
              <a:spcBef>
                <a:spcPts val="625"/>
              </a:spcBef>
              <a:spcAft>
                <a:spcPts val="0"/>
              </a:spcAft>
              <a:buClr>
                <a:srgbClr val="88A0C4"/>
              </a:buClr>
              <a:buSzPts val="1400"/>
              <a:buFont typeface="Arial"/>
              <a:buNone/>
              <a:defRPr sz="2400" b="0" i="0" u="none" strike="noStrike" cap="none">
                <a:solidFill>
                  <a:srgbClr val="88A0C4"/>
                </a:solidFill>
                <a:latin typeface="Calibri"/>
                <a:ea typeface="Calibri"/>
                <a:cs typeface="Calibri"/>
                <a:sym typeface="Calibri"/>
              </a:defRPr>
            </a:lvl1pPr>
            <a:lvl2pPr marL="457181" marR="0" lvl="1" indent="-12681" algn="ctr" rtl="0">
              <a:lnSpc>
                <a:spcPct val="90000"/>
              </a:lnSpc>
              <a:spcBef>
                <a:spcPts val="312"/>
              </a:spcBef>
              <a:spcAft>
                <a:spcPts val="0"/>
              </a:spcAft>
              <a:buClr>
                <a:srgbClr val="88A0C4"/>
              </a:buClr>
              <a:buSzPts val="1400"/>
              <a:buFont typeface="Arial"/>
              <a:buNone/>
              <a:defRPr sz="1375" b="0" i="0" u="none" strike="noStrike" cap="none">
                <a:solidFill>
                  <a:srgbClr val="88A0C4"/>
                </a:solidFill>
                <a:latin typeface="Calibri"/>
                <a:ea typeface="Calibri"/>
                <a:cs typeface="Calibri"/>
                <a:sym typeface="Calibri"/>
              </a:defRPr>
            </a:lvl2pPr>
            <a:lvl3pPr marL="914362" marR="0" lvl="2" indent="-12662" algn="ctr" rtl="0">
              <a:lnSpc>
                <a:spcPct val="90000"/>
              </a:lnSpc>
              <a:spcBef>
                <a:spcPts val="312"/>
              </a:spcBef>
              <a:spcAft>
                <a:spcPts val="0"/>
              </a:spcAft>
              <a:buClr>
                <a:srgbClr val="88A0C4"/>
              </a:buClr>
              <a:buSzPts val="1400"/>
              <a:buFont typeface="Arial"/>
              <a:buNone/>
              <a:defRPr sz="1250" b="0" i="0" u="none" strike="noStrike" cap="none">
                <a:solidFill>
                  <a:srgbClr val="88A0C4"/>
                </a:solidFill>
                <a:latin typeface="Calibri"/>
                <a:ea typeface="Calibri"/>
                <a:cs typeface="Calibri"/>
                <a:sym typeface="Calibri"/>
              </a:defRPr>
            </a:lvl3pPr>
            <a:lvl4pPr marL="1371542" marR="0" lvl="3" indent="-12641" algn="ctr" rtl="0">
              <a:lnSpc>
                <a:spcPct val="90000"/>
              </a:lnSpc>
              <a:spcBef>
                <a:spcPts val="312"/>
              </a:spcBef>
              <a:spcAft>
                <a:spcPts val="0"/>
              </a:spcAft>
              <a:buClr>
                <a:srgbClr val="88A0C4"/>
              </a:buClr>
              <a:buSzPts val="1400"/>
              <a:buFont typeface="Arial"/>
              <a:buNone/>
              <a:defRPr sz="1000" b="0" i="0" u="none" strike="noStrike" cap="none">
                <a:solidFill>
                  <a:srgbClr val="88A0C4"/>
                </a:solidFill>
                <a:latin typeface="Calibri"/>
                <a:ea typeface="Calibri"/>
                <a:cs typeface="Calibri"/>
                <a:sym typeface="Calibri"/>
              </a:defRPr>
            </a:lvl4pPr>
            <a:lvl5pPr marL="1828723" marR="0" lvl="4" indent="-12623" algn="ctr" rtl="0">
              <a:lnSpc>
                <a:spcPct val="90000"/>
              </a:lnSpc>
              <a:spcBef>
                <a:spcPts val="312"/>
              </a:spcBef>
              <a:spcAft>
                <a:spcPts val="0"/>
              </a:spcAft>
              <a:buClr>
                <a:srgbClr val="88A0C4"/>
              </a:buClr>
              <a:buSzPts val="1400"/>
              <a:buFont typeface="Arial"/>
              <a:buNone/>
              <a:defRPr sz="750" b="0" i="0" u="none" strike="noStrike" cap="none">
                <a:solidFill>
                  <a:srgbClr val="88A0C4"/>
                </a:solidFill>
                <a:latin typeface="Calibri"/>
                <a:ea typeface="Calibri"/>
                <a:cs typeface="Calibri"/>
                <a:sym typeface="Calibri"/>
              </a:defRPr>
            </a:lvl5pPr>
            <a:lvl6pPr marL="2285905" marR="0" lvl="5" indent="-12605" algn="ctr" rtl="0">
              <a:lnSpc>
                <a:spcPct val="90000"/>
              </a:lnSpc>
              <a:spcBef>
                <a:spcPts val="312"/>
              </a:spcBef>
              <a:spcAft>
                <a:spcPts val="0"/>
              </a:spcAft>
              <a:buClr>
                <a:srgbClr val="88A0C4"/>
              </a:buClr>
              <a:buSzPts val="1151"/>
              <a:buFont typeface="Arial"/>
              <a:buNone/>
              <a:defRPr sz="1125" b="0" i="0" u="none" strike="noStrike" cap="none">
                <a:solidFill>
                  <a:srgbClr val="88A0C4"/>
                </a:solidFill>
                <a:latin typeface="Calibri"/>
                <a:ea typeface="Calibri"/>
                <a:cs typeface="Calibri"/>
                <a:sym typeface="Calibri"/>
              </a:defRPr>
            </a:lvl6pPr>
            <a:lvl7pPr marL="2743085" marR="0" lvl="6" indent="-12585" algn="ctr" rtl="0">
              <a:lnSpc>
                <a:spcPct val="90000"/>
              </a:lnSpc>
              <a:spcBef>
                <a:spcPts val="312"/>
              </a:spcBef>
              <a:spcAft>
                <a:spcPts val="0"/>
              </a:spcAft>
              <a:buClr>
                <a:srgbClr val="88A0C4"/>
              </a:buClr>
              <a:buSzPts val="1151"/>
              <a:buFont typeface="Arial"/>
              <a:buNone/>
              <a:defRPr sz="1125" b="0" i="0" u="none" strike="noStrike" cap="none">
                <a:solidFill>
                  <a:srgbClr val="88A0C4"/>
                </a:solidFill>
                <a:latin typeface="Calibri"/>
                <a:ea typeface="Calibri"/>
                <a:cs typeface="Calibri"/>
                <a:sym typeface="Calibri"/>
              </a:defRPr>
            </a:lvl7pPr>
            <a:lvl8pPr marL="3200266" marR="0" lvl="7" indent="-12566" algn="ctr" rtl="0">
              <a:lnSpc>
                <a:spcPct val="90000"/>
              </a:lnSpc>
              <a:spcBef>
                <a:spcPts val="312"/>
              </a:spcBef>
              <a:spcAft>
                <a:spcPts val="0"/>
              </a:spcAft>
              <a:buClr>
                <a:srgbClr val="88A0C4"/>
              </a:buClr>
              <a:buSzPts val="1151"/>
              <a:buFont typeface="Arial"/>
              <a:buNone/>
              <a:defRPr sz="1125" b="0" i="0" u="none" strike="noStrike" cap="none">
                <a:solidFill>
                  <a:srgbClr val="88A0C4"/>
                </a:solidFill>
                <a:latin typeface="Calibri"/>
                <a:ea typeface="Calibri"/>
                <a:cs typeface="Calibri"/>
                <a:sym typeface="Calibri"/>
              </a:defRPr>
            </a:lvl8pPr>
            <a:lvl9pPr marL="3657447" marR="0" lvl="8" indent="-12546" algn="ctr" rtl="0">
              <a:lnSpc>
                <a:spcPct val="90000"/>
              </a:lnSpc>
              <a:spcBef>
                <a:spcPts val="312"/>
              </a:spcBef>
              <a:spcAft>
                <a:spcPts val="0"/>
              </a:spcAft>
              <a:buClr>
                <a:srgbClr val="88A0C4"/>
              </a:buClr>
              <a:buSzPts val="1151"/>
              <a:buFont typeface="Arial"/>
              <a:buNone/>
              <a:defRPr sz="1125" b="0" i="0" u="none" strike="noStrike" cap="none">
                <a:solidFill>
                  <a:srgbClr val="88A0C4"/>
                </a:solidFill>
                <a:latin typeface="Calibri"/>
                <a:ea typeface="Calibri"/>
                <a:cs typeface="Calibri"/>
                <a:sym typeface="Calibri"/>
              </a:defRPr>
            </a:lvl9pPr>
          </a:lstStyle>
          <a:p>
            <a:endParaRPr/>
          </a:p>
        </p:txBody>
      </p:sp>
      <p:pic>
        <p:nvPicPr>
          <p:cNvPr id="16" name="Google Shape;16;p2" descr="OUSD_socialmediasignature_450x50-3.png"/>
          <p:cNvPicPr preferRelativeResize="0"/>
          <p:nvPr/>
        </p:nvPicPr>
        <p:blipFill rotWithShape="1">
          <a:blip r:embed="rId2">
            <a:alphaModFix/>
          </a:blip>
          <a:srcRect/>
          <a:stretch/>
        </p:blipFill>
        <p:spPr>
          <a:xfrm>
            <a:off x="2459701" y="5397501"/>
            <a:ext cx="4224597" cy="179073"/>
          </a:xfrm>
          <a:prstGeom prst="rect">
            <a:avLst/>
          </a:prstGeom>
          <a:noFill/>
          <a:ln>
            <a:noFill/>
          </a:ln>
        </p:spPr>
      </p:pic>
      <p:sp>
        <p:nvSpPr>
          <p:cNvPr id="17" name="Google Shape;17;p2"/>
          <p:cNvSpPr txBox="1">
            <a:spLocks noGrp="1"/>
          </p:cNvSpPr>
          <p:nvPr>
            <p:ph type="sldNum" idx="12"/>
          </p:nvPr>
        </p:nvSpPr>
        <p:spPr>
          <a:xfrm>
            <a:off x="8556784" y="5277612"/>
            <a:ext cx="548700" cy="437400"/>
          </a:xfrm>
          <a:prstGeom prst="rect">
            <a:avLst/>
          </a:prstGeom>
        </p:spPr>
        <p:txBody>
          <a:bodyPr spcFirstLastPara="1" wrap="square" lIns="91425" tIns="45700" rIns="91425" bIns="45700" anchor="t" anchorCtr="0">
            <a:noAutofit/>
          </a:bodyPr>
          <a:lstStyle>
            <a:lvl1pPr lvl="0">
              <a:buNone/>
              <a:defRPr sz="1300">
                <a:solidFill>
                  <a:schemeClr val="dk2"/>
                </a:solidFill>
              </a:defRPr>
            </a:lvl1pPr>
            <a:lvl2pPr lvl="1">
              <a:buNone/>
              <a:defRPr sz="1300">
                <a:solidFill>
                  <a:schemeClr val="dk2"/>
                </a:solidFill>
              </a:defRPr>
            </a:lvl2pPr>
            <a:lvl3pPr lvl="2">
              <a:buNone/>
              <a:defRPr sz="1300">
                <a:solidFill>
                  <a:schemeClr val="dk2"/>
                </a:solidFill>
              </a:defRPr>
            </a:lvl3pPr>
            <a:lvl4pPr lvl="3">
              <a:buNone/>
              <a:defRPr sz="1300">
                <a:solidFill>
                  <a:schemeClr val="dk2"/>
                </a:solidFill>
              </a:defRPr>
            </a:lvl4pPr>
            <a:lvl5pPr lvl="4">
              <a:buNone/>
              <a:defRPr sz="1300">
                <a:solidFill>
                  <a:schemeClr val="dk2"/>
                </a:solidFill>
              </a:defRPr>
            </a:lvl5pPr>
            <a:lvl6pPr lvl="5">
              <a:buNone/>
              <a:defRPr sz="1300">
                <a:solidFill>
                  <a:schemeClr val="dk2"/>
                </a:solidFill>
              </a:defRPr>
            </a:lvl6pPr>
            <a:lvl7pPr lvl="6">
              <a:buNone/>
              <a:defRPr sz="1300">
                <a:solidFill>
                  <a:schemeClr val="dk2"/>
                </a:solidFill>
              </a:defRPr>
            </a:lvl7pPr>
            <a:lvl8pPr lvl="7">
              <a:buNone/>
              <a:defRPr sz="1300">
                <a:solidFill>
                  <a:schemeClr val="dk2"/>
                </a:solidFill>
              </a:defRPr>
            </a:lvl8pPr>
            <a:lvl9pPr lvl="8">
              <a:buNone/>
              <a:defRPr sz="1300">
                <a:solidFill>
                  <a:schemeClr val="dk2"/>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
        <p:cNvGrpSpPr/>
        <p:nvPr/>
      </p:nvGrpSpPr>
      <p:grpSpPr>
        <a:xfrm>
          <a:off x="0" y="0"/>
          <a:ext cx="0" cy="0"/>
          <a:chOff x="0" y="0"/>
          <a:chExt cx="0" cy="0"/>
        </a:xfrm>
      </p:grpSpPr>
      <p:sp>
        <p:nvSpPr>
          <p:cNvPr id="19" name="Google Shape;19;p3"/>
          <p:cNvSpPr txBox="1">
            <a:spLocks noGrp="1"/>
          </p:cNvSpPr>
          <p:nvPr>
            <p:ph type="sldNum" idx="12"/>
          </p:nvPr>
        </p:nvSpPr>
        <p:spPr>
          <a:xfrm>
            <a:off x="8556784" y="5277612"/>
            <a:ext cx="548700" cy="437400"/>
          </a:xfrm>
          <a:prstGeom prst="rect">
            <a:avLst/>
          </a:prstGeom>
        </p:spPr>
        <p:txBody>
          <a:bodyPr spcFirstLastPara="1" wrap="square" lIns="91425" tIns="45700" rIns="91425" bIns="45700" anchor="t" anchorCtr="0">
            <a:noAutofit/>
          </a:bodyPr>
          <a:lstStyle>
            <a:lvl1pPr lvl="0">
              <a:buNone/>
              <a:defRPr sz="1300">
                <a:solidFill>
                  <a:schemeClr val="dk2"/>
                </a:solidFill>
              </a:defRPr>
            </a:lvl1pPr>
            <a:lvl2pPr lvl="1">
              <a:buNone/>
              <a:defRPr sz="1300">
                <a:solidFill>
                  <a:schemeClr val="dk2"/>
                </a:solidFill>
              </a:defRPr>
            </a:lvl2pPr>
            <a:lvl3pPr lvl="2">
              <a:buNone/>
              <a:defRPr sz="1300">
                <a:solidFill>
                  <a:schemeClr val="dk2"/>
                </a:solidFill>
              </a:defRPr>
            </a:lvl3pPr>
            <a:lvl4pPr lvl="3">
              <a:buNone/>
              <a:defRPr sz="1300">
                <a:solidFill>
                  <a:schemeClr val="dk2"/>
                </a:solidFill>
              </a:defRPr>
            </a:lvl4pPr>
            <a:lvl5pPr lvl="4">
              <a:buNone/>
              <a:defRPr sz="1300">
                <a:solidFill>
                  <a:schemeClr val="dk2"/>
                </a:solidFill>
              </a:defRPr>
            </a:lvl5pPr>
            <a:lvl6pPr lvl="5">
              <a:buNone/>
              <a:defRPr sz="1300">
                <a:solidFill>
                  <a:schemeClr val="dk2"/>
                </a:solidFill>
              </a:defRPr>
            </a:lvl6pPr>
            <a:lvl7pPr lvl="6">
              <a:buNone/>
              <a:defRPr sz="1300">
                <a:solidFill>
                  <a:schemeClr val="dk2"/>
                </a:solidFill>
              </a:defRPr>
            </a:lvl7pPr>
            <a:lvl8pPr lvl="7">
              <a:buNone/>
              <a:defRPr sz="1300">
                <a:solidFill>
                  <a:schemeClr val="dk2"/>
                </a:solidFill>
              </a:defRPr>
            </a:lvl8pPr>
            <a:lvl9pPr lvl="8">
              <a:buNone/>
              <a:defRPr sz="1300">
                <a:solidFill>
                  <a:schemeClr val="dk2"/>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20"/>
        <p:cNvGrpSpPr/>
        <p:nvPr/>
      </p:nvGrpSpPr>
      <p:grpSpPr>
        <a:xfrm>
          <a:off x="0" y="0"/>
          <a:ext cx="0" cy="0"/>
          <a:chOff x="0" y="0"/>
          <a:chExt cx="0" cy="0"/>
        </a:xfrm>
      </p:grpSpPr>
      <p:sp>
        <p:nvSpPr>
          <p:cNvPr id="21" name="Google Shape;21;p4"/>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22" name="Google Shape;22;p4"/>
          <p:cNvSpPr txBox="1">
            <a:spLocks noGrp="1"/>
          </p:cNvSpPr>
          <p:nvPr>
            <p:ph type="title"/>
          </p:nvPr>
        </p:nvSpPr>
        <p:spPr>
          <a:xfrm>
            <a:off x="628650" y="496091"/>
            <a:ext cx="7886700" cy="1408906"/>
          </a:xfrm>
          <a:prstGeom prst="rect">
            <a:avLst/>
          </a:prstGeom>
          <a:noFill/>
          <a:ln>
            <a:noFill/>
          </a:ln>
        </p:spPr>
        <p:txBody>
          <a:bodyPr spcFirstLastPara="1" wrap="square" lIns="91425" tIns="91425" rIns="91425" bIns="91425" anchor="b" anchorCtr="0">
            <a:noAutofit/>
          </a:bodyPr>
          <a:lstStyle>
            <a:lvl1pPr marL="0" marR="0" lvl="0" indent="0" algn="l" rtl="0">
              <a:lnSpc>
                <a:spcPct val="90000"/>
              </a:lnSpc>
              <a:spcBef>
                <a:spcPts val="0"/>
              </a:spcBef>
              <a:spcAft>
                <a:spcPts val="0"/>
              </a:spcAft>
              <a:buClr>
                <a:srgbClr val="55BDFF"/>
              </a:buClr>
              <a:buSzPts val="1400"/>
              <a:buFont typeface="Calibri"/>
              <a:buNone/>
              <a:defRPr sz="3600" b="1" i="0" u="none" strike="noStrike" cap="none">
                <a:solidFill>
                  <a:srgbClr val="55BDFF"/>
                </a:solidFill>
                <a:latin typeface="Calibri"/>
                <a:ea typeface="Calibri"/>
                <a:cs typeface="Calibri"/>
                <a:sym typeface="Calibri"/>
              </a:defRPr>
            </a:lvl1pPr>
            <a:lvl2pPr lvl="1" indent="0">
              <a:spcBef>
                <a:spcPts val="0"/>
              </a:spcBef>
              <a:spcAft>
                <a:spcPts val="0"/>
              </a:spcAft>
              <a:buSzPts val="1400"/>
              <a:buFont typeface="Arial"/>
              <a:buNone/>
              <a:defRPr sz="1800"/>
            </a:lvl2pPr>
            <a:lvl3pPr lvl="2" indent="0">
              <a:spcBef>
                <a:spcPts val="0"/>
              </a:spcBef>
              <a:spcAft>
                <a:spcPts val="0"/>
              </a:spcAft>
              <a:buSzPts val="1400"/>
              <a:buFont typeface="Arial"/>
              <a:buNone/>
              <a:defRPr sz="1800"/>
            </a:lvl3pPr>
            <a:lvl4pPr lvl="3" indent="0">
              <a:spcBef>
                <a:spcPts val="0"/>
              </a:spcBef>
              <a:spcAft>
                <a:spcPts val="0"/>
              </a:spcAft>
              <a:buSzPts val="1400"/>
              <a:buFont typeface="Arial"/>
              <a:buNone/>
              <a:defRPr sz="1800"/>
            </a:lvl4pPr>
            <a:lvl5pPr lvl="4" indent="0">
              <a:spcBef>
                <a:spcPts val="0"/>
              </a:spcBef>
              <a:spcAft>
                <a:spcPts val="0"/>
              </a:spcAft>
              <a:buSzPts val="1400"/>
              <a:buFont typeface="Arial"/>
              <a:buNone/>
              <a:defRPr sz="1800"/>
            </a:lvl5pPr>
            <a:lvl6pPr lvl="5" indent="0">
              <a:spcBef>
                <a:spcPts val="0"/>
              </a:spcBef>
              <a:spcAft>
                <a:spcPts val="0"/>
              </a:spcAft>
              <a:buSzPts val="1400"/>
              <a:buFont typeface="Arial"/>
              <a:buNone/>
              <a:defRPr sz="1800"/>
            </a:lvl6pPr>
            <a:lvl7pPr lvl="6" indent="0">
              <a:spcBef>
                <a:spcPts val="0"/>
              </a:spcBef>
              <a:spcAft>
                <a:spcPts val="0"/>
              </a:spcAft>
              <a:buSzPts val="1400"/>
              <a:buFont typeface="Arial"/>
              <a:buNone/>
              <a:defRPr sz="1800"/>
            </a:lvl7pPr>
            <a:lvl8pPr lvl="7" indent="0">
              <a:spcBef>
                <a:spcPts val="0"/>
              </a:spcBef>
              <a:spcAft>
                <a:spcPts val="0"/>
              </a:spcAft>
              <a:buSzPts val="1400"/>
              <a:buFont typeface="Arial"/>
              <a:buNone/>
              <a:defRPr sz="1800"/>
            </a:lvl8pPr>
            <a:lvl9pPr lvl="8" indent="0">
              <a:spcBef>
                <a:spcPts val="0"/>
              </a:spcBef>
              <a:spcAft>
                <a:spcPts val="0"/>
              </a:spcAft>
              <a:buSzPts val="1400"/>
              <a:buFont typeface="Arial"/>
              <a:buNone/>
              <a:defRPr sz="1800"/>
            </a:lvl9pPr>
          </a:lstStyle>
          <a:p>
            <a:endParaRPr/>
          </a:p>
        </p:txBody>
      </p:sp>
      <p:sp>
        <p:nvSpPr>
          <p:cNvPr id="23" name="Google Shape;23;p4"/>
          <p:cNvSpPr txBox="1">
            <a:spLocks noGrp="1"/>
          </p:cNvSpPr>
          <p:nvPr>
            <p:ph type="body" idx="1"/>
          </p:nvPr>
        </p:nvSpPr>
        <p:spPr>
          <a:xfrm>
            <a:off x="628650" y="1905000"/>
            <a:ext cx="7886700" cy="3242468"/>
          </a:xfrm>
          <a:prstGeom prst="rect">
            <a:avLst/>
          </a:prstGeom>
          <a:noFill/>
          <a:ln>
            <a:noFill/>
          </a:ln>
        </p:spPr>
        <p:txBody>
          <a:bodyPr spcFirstLastPara="1" wrap="square" lIns="91425" tIns="91425" rIns="91425" bIns="91425" anchor="ctr" anchorCtr="0">
            <a:noAutofit/>
          </a:bodyPr>
          <a:lstStyle>
            <a:lvl1pPr marL="457200" marR="0" lvl="0" indent="-228600" algn="l" rtl="0">
              <a:lnSpc>
                <a:spcPct val="90000"/>
              </a:lnSpc>
              <a:spcBef>
                <a:spcPts val="625"/>
              </a:spcBef>
              <a:spcAft>
                <a:spcPts val="0"/>
              </a:spcAft>
              <a:buClr>
                <a:schemeClr val="dk2"/>
              </a:buClr>
              <a:buSzPts val="1400"/>
              <a:buFont typeface="Arial"/>
              <a:buNone/>
              <a:defRPr sz="2000" b="0" i="0" u="none" strike="noStrike" cap="none">
                <a:solidFill>
                  <a:schemeClr val="dk2"/>
                </a:solidFill>
                <a:latin typeface="Calibri"/>
                <a:ea typeface="Calibri"/>
                <a:cs typeface="Calibri"/>
                <a:sym typeface="Calibri"/>
              </a:defRPr>
            </a:lvl1pPr>
            <a:lvl2pPr marL="914400" marR="0" lvl="1" indent="-228600" algn="l" rtl="0">
              <a:lnSpc>
                <a:spcPct val="90000"/>
              </a:lnSpc>
              <a:spcBef>
                <a:spcPts val="312"/>
              </a:spcBef>
              <a:spcAft>
                <a:spcPts val="0"/>
              </a:spcAft>
              <a:buClr>
                <a:schemeClr val="dk2"/>
              </a:buClr>
              <a:buSzPts val="1400"/>
              <a:buFont typeface="Arial"/>
              <a:buNone/>
              <a:defRPr sz="1800" b="0" i="0" u="none" strike="noStrike" cap="none">
                <a:solidFill>
                  <a:schemeClr val="dk2"/>
                </a:solidFill>
                <a:latin typeface="Calibri"/>
                <a:ea typeface="Calibri"/>
                <a:cs typeface="Calibri"/>
                <a:sym typeface="Calibri"/>
              </a:defRPr>
            </a:lvl2pPr>
            <a:lvl3pPr marL="1371600" marR="0" lvl="2" indent="-228600" algn="l" rtl="0">
              <a:lnSpc>
                <a:spcPct val="90000"/>
              </a:lnSpc>
              <a:spcBef>
                <a:spcPts val="312"/>
              </a:spcBef>
              <a:spcAft>
                <a:spcPts val="0"/>
              </a:spcAft>
              <a:buClr>
                <a:schemeClr val="dk2"/>
              </a:buClr>
              <a:buSzPts val="1400"/>
              <a:buFont typeface="Arial"/>
              <a:buNone/>
              <a:defRPr sz="1600" b="0" i="0" u="none" strike="noStrike" cap="none">
                <a:solidFill>
                  <a:schemeClr val="dk2"/>
                </a:solidFill>
                <a:latin typeface="Calibri"/>
                <a:ea typeface="Calibri"/>
                <a:cs typeface="Calibri"/>
                <a:sym typeface="Calibri"/>
              </a:defRPr>
            </a:lvl3pPr>
            <a:lvl4pPr marL="1828800" marR="0" lvl="3" indent="-228600" algn="l" rtl="0">
              <a:lnSpc>
                <a:spcPct val="90000"/>
              </a:lnSpc>
              <a:spcBef>
                <a:spcPts val="312"/>
              </a:spcBef>
              <a:spcAft>
                <a:spcPts val="0"/>
              </a:spcAft>
              <a:buClr>
                <a:schemeClr val="dk2"/>
              </a:buClr>
              <a:buSzPts val="1400"/>
              <a:buFont typeface="Arial"/>
              <a:buNone/>
              <a:defRPr sz="1400" b="0" i="0" u="none" strike="noStrike" cap="none">
                <a:solidFill>
                  <a:schemeClr val="dk2"/>
                </a:solidFill>
                <a:latin typeface="Calibri"/>
                <a:ea typeface="Calibri"/>
                <a:cs typeface="Calibri"/>
                <a:sym typeface="Calibri"/>
              </a:defRPr>
            </a:lvl4pPr>
            <a:lvl5pPr marL="2286000" marR="0" lvl="4" indent="-228600" algn="l" rtl="0">
              <a:lnSpc>
                <a:spcPct val="90000"/>
              </a:lnSpc>
              <a:spcBef>
                <a:spcPts val="312"/>
              </a:spcBef>
              <a:spcAft>
                <a:spcPts val="0"/>
              </a:spcAft>
              <a:buClr>
                <a:schemeClr val="dk2"/>
              </a:buClr>
              <a:buSzPts val="1400"/>
              <a:buFont typeface="Arial"/>
              <a:buNone/>
              <a:defRPr sz="1200" b="0" i="0" u="none" strike="noStrike" cap="none">
                <a:solidFill>
                  <a:schemeClr val="dk2"/>
                </a:solidFill>
                <a:latin typeface="Calibri"/>
                <a:ea typeface="Calibri"/>
                <a:cs typeface="Calibri"/>
                <a:sym typeface="Calibri"/>
              </a:defRPr>
            </a:lvl5pPr>
            <a:lvl6pPr marL="2743200" marR="0" lvl="5" indent="-301660" algn="l" rtl="0">
              <a:lnSpc>
                <a:spcPct val="90000"/>
              </a:lnSpc>
              <a:spcBef>
                <a:spcPts val="312"/>
              </a:spcBef>
              <a:spcAft>
                <a:spcPts val="0"/>
              </a:spcAft>
              <a:buClr>
                <a:schemeClr val="dk1"/>
              </a:buClr>
              <a:buSzPts val="1151"/>
              <a:buFont typeface="Arial"/>
              <a:buChar char="•"/>
              <a:defRPr sz="1125" b="0" i="0" u="none" strike="noStrike" cap="none">
                <a:solidFill>
                  <a:schemeClr val="dk1"/>
                </a:solidFill>
                <a:latin typeface="Calibri"/>
                <a:ea typeface="Calibri"/>
                <a:cs typeface="Calibri"/>
                <a:sym typeface="Calibri"/>
              </a:defRPr>
            </a:lvl6pPr>
            <a:lvl7pPr marL="3200400" marR="0" lvl="6" indent="-301660" algn="l" rtl="0">
              <a:lnSpc>
                <a:spcPct val="90000"/>
              </a:lnSpc>
              <a:spcBef>
                <a:spcPts val="312"/>
              </a:spcBef>
              <a:spcAft>
                <a:spcPts val="0"/>
              </a:spcAft>
              <a:buClr>
                <a:schemeClr val="dk1"/>
              </a:buClr>
              <a:buSzPts val="1151"/>
              <a:buFont typeface="Arial"/>
              <a:buChar char="•"/>
              <a:defRPr sz="1125" b="0" i="0" u="none" strike="noStrike" cap="none">
                <a:solidFill>
                  <a:schemeClr val="dk1"/>
                </a:solidFill>
                <a:latin typeface="Calibri"/>
                <a:ea typeface="Calibri"/>
                <a:cs typeface="Calibri"/>
                <a:sym typeface="Calibri"/>
              </a:defRPr>
            </a:lvl7pPr>
            <a:lvl8pPr marL="3657600" marR="0" lvl="7" indent="-301660" algn="l" rtl="0">
              <a:lnSpc>
                <a:spcPct val="90000"/>
              </a:lnSpc>
              <a:spcBef>
                <a:spcPts val="312"/>
              </a:spcBef>
              <a:spcAft>
                <a:spcPts val="0"/>
              </a:spcAft>
              <a:buClr>
                <a:schemeClr val="dk1"/>
              </a:buClr>
              <a:buSzPts val="1151"/>
              <a:buFont typeface="Arial"/>
              <a:buChar char="•"/>
              <a:defRPr sz="1125" b="0" i="0" u="none" strike="noStrike" cap="none">
                <a:solidFill>
                  <a:schemeClr val="dk1"/>
                </a:solidFill>
                <a:latin typeface="Calibri"/>
                <a:ea typeface="Calibri"/>
                <a:cs typeface="Calibri"/>
                <a:sym typeface="Calibri"/>
              </a:defRPr>
            </a:lvl8pPr>
            <a:lvl9pPr marL="4114800" marR="0" lvl="8" indent="-301660" algn="l" rtl="0">
              <a:lnSpc>
                <a:spcPct val="90000"/>
              </a:lnSpc>
              <a:spcBef>
                <a:spcPts val="312"/>
              </a:spcBef>
              <a:spcAft>
                <a:spcPts val="0"/>
              </a:spcAft>
              <a:buClr>
                <a:schemeClr val="dk1"/>
              </a:buClr>
              <a:buSzPts val="1151"/>
              <a:buFont typeface="Arial"/>
              <a:buChar char="•"/>
              <a:defRPr sz="1125" b="0" i="0" u="none" strike="noStrike" cap="none">
                <a:solidFill>
                  <a:schemeClr val="dk1"/>
                </a:solidFill>
                <a:latin typeface="Calibri"/>
                <a:ea typeface="Calibri"/>
                <a:cs typeface="Calibri"/>
                <a:sym typeface="Calibri"/>
              </a:defRPr>
            </a:lvl9pPr>
          </a:lstStyle>
          <a:p>
            <a:endParaRPr/>
          </a:p>
        </p:txBody>
      </p:sp>
      <p:cxnSp>
        <p:nvCxnSpPr>
          <p:cNvPr id="24" name="Google Shape;24;p4"/>
          <p:cNvCxnSpPr/>
          <p:nvPr/>
        </p:nvCxnSpPr>
        <p:spPr>
          <a:xfrm rot="10800000" flipH="1">
            <a:off x="457200" y="1181367"/>
            <a:ext cx="8229600" cy="1323"/>
          </a:xfrm>
          <a:prstGeom prst="straightConnector1">
            <a:avLst/>
          </a:prstGeom>
          <a:noFill/>
          <a:ln w="12700" cap="flat" cmpd="sng">
            <a:solidFill>
              <a:srgbClr val="28903A"/>
            </a:solidFill>
            <a:prstDash val="solid"/>
            <a:round/>
            <a:headEnd type="none" w="sm" len="sm"/>
            <a:tailEnd type="none" w="sm" len="sm"/>
          </a:ln>
        </p:spPr>
      </p:cxnSp>
      <p:sp>
        <p:nvSpPr>
          <p:cNvPr id="25" name="Google Shape;25;p4"/>
          <p:cNvSpPr txBox="1">
            <a:spLocks noGrp="1"/>
          </p:cNvSpPr>
          <p:nvPr>
            <p:ph type="sldNum" idx="12"/>
          </p:nvPr>
        </p:nvSpPr>
        <p:spPr>
          <a:xfrm>
            <a:off x="6553200" y="5448828"/>
            <a:ext cx="2133599" cy="152399"/>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26" name="Google Shape;26;p4" descr="OUSD_socialmediasignature_450x50-3-white.png"/>
          <p:cNvPicPr preferRelativeResize="0"/>
          <p:nvPr/>
        </p:nvPicPr>
        <p:blipFill rotWithShape="1">
          <a:blip r:embed="rId2">
            <a:alphaModFix/>
          </a:blip>
          <a:srcRect/>
          <a:stretch/>
        </p:blipFill>
        <p:spPr>
          <a:xfrm>
            <a:off x="457200" y="5448830"/>
            <a:ext cx="4224597" cy="179073"/>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Title Slide" type="title">
  <p:cSld name="TITLE">
    <p:spTree>
      <p:nvGrpSpPr>
        <p:cNvPr id="1" name="Shape 31"/>
        <p:cNvGrpSpPr/>
        <p:nvPr/>
      </p:nvGrpSpPr>
      <p:grpSpPr>
        <a:xfrm>
          <a:off x="0" y="0"/>
          <a:ext cx="0" cy="0"/>
          <a:chOff x="0" y="0"/>
          <a:chExt cx="0" cy="0"/>
        </a:xfrm>
      </p:grpSpPr>
      <p:sp>
        <p:nvSpPr>
          <p:cNvPr id="32" name="Google Shape;32;p6"/>
          <p:cNvSpPr txBox="1">
            <a:spLocks noGrp="1"/>
          </p:cNvSpPr>
          <p:nvPr>
            <p:ph type="ctrTitle"/>
          </p:nvPr>
        </p:nvSpPr>
        <p:spPr>
          <a:xfrm>
            <a:off x="685800" y="1775356"/>
            <a:ext cx="7772400" cy="1082100"/>
          </a:xfrm>
          <a:prstGeom prst="rect">
            <a:avLst/>
          </a:prstGeom>
          <a:noFill/>
          <a:ln>
            <a:noFill/>
          </a:ln>
        </p:spPr>
        <p:txBody>
          <a:bodyPr spcFirstLastPara="1" wrap="square" lIns="91425" tIns="91425" rIns="91425" bIns="91425" anchor="b" anchorCtr="0">
            <a:noAutofit/>
          </a:bodyPr>
          <a:lstStyle>
            <a:lvl1pPr marL="0" marR="0" lvl="0" indent="0" algn="l" rtl="0">
              <a:lnSpc>
                <a:spcPct val="90000"/>
              </a:lnSpc>
              <a:spcBef>
                <a:spcPts val="0"/>
              </a:spcBef>
              <a:spcAft>
                <a:spcPts val="0"/>
              </a:spcAft>
              <a:buClr>
                <a:srgbClr val="00338D"/>
              </a:buClr>
              <a:buSzPts val="1400"/>
              <a:buFont typeface="Calibri"/>
              <a:buNone/>
              <a:defRPr sz="4000" b="1" i="0" u="none" strike="noStrike" cap="none">
                <a:solidFill>
                  <a:srgbClr val="00338D"/>
                </a:solidFill>
                <a:latin typeface="Calibri"/>
                <a:ea typeface="Calibri"/>
                <a:cs typeface="Calibri"/>
                <a:sym typeface="Calibri"/>
              </a:defRPr>
            </a:lvl1pPr>
            <a:lvl2pPr lvl="1" indent="0" rtl="0">
              <a:spcBef>
                <a:spcPts val="0"/>
              </a:spcBef>
              <a:spcAft>
                <a:spcPts val="0"/>
              </a:spcAft>
              <a:buSzPts val="1400"/>
              <a:buFont typeface="Arial"/>
              <a:buNone/>
              <a:defRPr sz="1800"/>
            </a:lvl2pPr>
            <a:lvl3pPr lvl="2" indent="0" rtl="0">
              <a:spcBef>
                <a:spcPts val="0"/>
              </a:spcBef>
              <a:spcAft>
                <a:spcPts val="0"/>
              </a:spcAft>
              <a:buSzPts val="1400"/>
              <a:buFont typeface="Arial"/>
              <a:buNone/>
              <a:defRPr sz="1800"/>
            </a:lvl3pPr>
            <a:lvl4pPr lvl="3" indent="0" rtl="0">
              <a:spcBef>
                <a:spcPts val="0"/>
              </a:spcBef>
              <a:spcAft>
                <a:spcPts val="0"/>
              </a:spcAft>
              <a:buSzPts val="1400"/>
              <a:buFont typeface="Arial"/>
              <a:buNone/>
              <a:defRPr sz="1800"/>
            </a:lvl4pPr>
            <a:lvl5pPr lvl="4" indent="0" rtl="0">
              <a:spcBef>
                <a:spcPts val="0"/>
              </a:spcBef>
              <a:spcAft>
                <a:spcPts val="0"/>
              </a:spcAft>
              <a:buSzPts val="1400"/>
              <a:buFont typeface="Arial"/>
              <a:buNone/>
              <a:defRPr sz="1800"/>
            </a:lvl5pPr>
            <a:lvl6pPr lvl="5" indent="0" rtl="0">
              <a:spcBef>
                <a:spcPts val="0"/>
              </a:spcBef>
              <a:spcAft>
                <a:spcPts val="0"/>
              </a:spcAft>
              <a:buSzPts val="1400"/>
              <a:buFont typeface="Arial"/>
              <a:buNone/>
              <a:defRPr sz="1800"/>
            </a:lvl6pPr>
            <a:lvl7pPr lvl="6" indent="0" rtl="0">
              <a:spcBef>
                <a:spcPts val="0"/>
              </a:spcBef>
              <a:spcAft>
                <a:spcPts val="0"/>
              </a:spcAft>
              <a:buSzPts val="1400"/>
              <a:buFont typeface="Arial"/>
              <a:buNone/>
              <a:defRPr sz="1800"/>
            </a:lvl7pPr>
            <a:lvl8pPr lvl="7" indent="0" rtl="0">
              <a:spcBef>
                <a:spcPts val="0"/>
              </a:spcBef>
              <a:spcAft>
                <a:spcPts val="0"/>
              </a:spcAft>
              <a:buSzPts val="1400"/>
              <a:buFont typeface="Arial"/>
              <a:buNone/>
              <a:defRPr sz="1800"/>
            </a:lvl8pPr>
            <a:lvl9pPr lvl="8" indent="0" rtl="0">
              <a:spcBef>
                <a:spcPts val="0"/>
              </a:spcBef>
              <a:spcAft>
                <a:spcPts val="0"/>
              </a:spcAft>
              <a:buSzPts val="1400"/>
              <a:buFont typeface="Arial"/>
              <a:buNone/>
              <a:defRPr sz="1800"/>
            </a:lvl9pPr>
          </a:lstStyle>
          <a:p>
            <a:endParaRPr/>
          </a:p>
        </p:txBody>
      </p:sp>
      <p:sp>
        <p:nvSpPr>
          <p:cNvPr id="33" name="Google Shape;33;p6"/>
          <p:cNvSpPr txBox="1">
            <a:spLocks noGrp="1"/>
          </p:cNvSpPr>
          <p:nvPr>
            <p:ph type="subTitle" idx="1"/>
          </p:nvPr>
        </p:nvSpPr>
        <p:spPr>
          <a:xfrm>
            <a:off x="685800" y="2984500"/>
            <a:ext cx="7772400" cy="604500"/>
          </a:xfrm>
          <a:prstGeom prst="rect">
            <a:avLst/>
          </a:prstGeom>
          <a:noFill/>
          <a:ln>
            <a:noFill/>
          </a:ln>
        </p:spPr>
        <p:txBody>
          <a:bodyPr spcFirstLastPara="1" wrap="square" lIns="91425" tIns="91425" rIns="91425" bIns="91425" anchor="t" anchorCtr="0">
            <a:noAutofit/>
          </a:bodyPr>
          <a:lstStyle>
            <a:lvl1pPr marL="0" marR="0" lvl="0" indent="0" algn="l" rtl="0">
              <a:lnSpc>
                <a:spcPct val="90000"/>
              </a:lnSpc>
              <a:spcBef>
                <a:spcPts val="625"/>
              </a:spcBef>
              <a:spcAft>
                <a:spcPts val="0"/>
              </a:spcAft>
              <a:buClr>
                <a:srgbClr val="88A0C4"/>
              </a:buClr>
              <a:buSzPts val="1800"/>
              <a:buFont typeface="Arial"/>
              <a:buNone/>
              <a:defRPr sz="2400" b="0" i="0" u="none" strike="noStrike" cap="none">
                <a:solidFill>
                  <a:srgbClr val="88A0C4"/>
                </a:solidFill>
                <a:latin typeface="Calibri"/>
                <a:ea typeface="Calibri"/>
                <a:cs typeface="Calibri"/>
                <a:sym typeface="Calibri"/>
              </a:defRPr>
            </a:lvl1pPr>
            <a:lvl2pPr marL="457180" marR="0" lvl="1" indent="-12680" algn="ctr" rtl="0">
              <a:lnSpc>
                <a:spcPct val="90000"/>
              </a:lnSpc>
              <a:spcBef>
                <a:spcPts val="312"/>
              </a:spcBef>
              <a:spcAft>
                <a:spcPts val="0"/>
              </a:spcAft>
              <a:buClr>
                <a:srgbClr val="88A0C4"/>
              </a:buClr>
              <a:buSzPts val="1800"/>
              <a:buFont typeface="Arial"/>
              <a:buNone/>
              <a:defRPr sz="1375" b="0" i="0" u="none" strike="noStrike" cap="none">
                <a:solidFill>
                  <a:srgbClr val="88A0C4"/>
                </a:solidFill>
                <a:latin typeface="Calibri"/>
                <a:ea typeface="Calibri"/>
                <a:cs typeface="Calibri"/>
                <a:sym typeface="Calibri"/>
              </a:defRPr>
            </a:lvl2pPr>
            <a:lvl3pPr marL="914361" marR="0" lvl="2" indent="-12661" algn="ctr" rtl="0">
              <a:lnSpc>
                <a:spcPct val="90000"/>
              </a:lnSpc>
              <a:spcBef>
                <a:spcPts val="312"/>
              </a:spcBef>
              <a:spcAft>
                <a:spcPts val="0"/>
              </a:spcAft>
              <a:buClr>
                <a:srgbClr val="88A0C4"/>
              </a:buClr>
              <a:buSzPts val="1800"/>
              <a:buFont typeface="Arial"/>
              <a:buNone/>
              <a:defRPr sz="1250" b="0" i="0" u="none" strike="noStrike" cap="none">
                <a:solidFill>
                  <a:srgbClr val="88A0C4"/>
                </a:solidFill>
                <a:latin typeface="Calibri"/>
                <a:ea typeface="Calibri"/>
                <a:cs typeface="Calibri"/>
                <a:sym typeface="Calibri"/>
              </a:defRPr>
            </a:lvl3pPr>
            <a:lvl4pPr marL="1371541" marR="0" lvl="3" indent="-12641" algn="ctr" rtl="0">
              <a:lnSpc>
                <a:spcPct val="90000"/>
              </a:lnSpc>
              <a:spcBef>
                <a:spcPts val="312"/>
              </a:spcBef>
              <a:spcAft>
                <a:spcPts val="0"/>
              </a:spcAft>
              <a:buClr>
                <a:srgbClr val="88A0C4"/>
              </a:buClr>
              <a:buSzPts val="1800"/>
              <a:buFont typeface="Arial"/>
              <a:buNone/>
              <a:defRPr sz="1000" b="0" i="0" u="none" strike="noStrike" cap="none">
                <a:solidFill>
                  <a:srgbClr val="88A0C4"/>
                </a:solidFill>
                <a:latin typeface="Calibri"/>
                <a:ea typeface="Calibri"/>
                <a:cs typeface="Calibri"/>
                <a:sym typeface="Calibri"/>
              </a:defRPr>
            </a:lvl4pPr>
            <a:lvl5pPr marL="1828722" marR="0" lvl="4" indent="-12622" algn="ctr" rtl="0">
              <a:lnSpc>
                <a:spcPct val="90000"/>
              </a:lnSpc>
              <a:spcBef>
                <a:spcPts val="312"/>
              </a:spcBef>
              <a:spcAft>
                <a:spcPts val="0"/>
              </a:spcAft>
              <a:buClr>
                <a:srgbClr val="88A0C4"/>
              </a:buClr>
              <a:buSzPts val="1800"/>
              <a:buFont typeface="Arial"/>
              <a:buNone/>
              <a:defRPr sz="750" b="0" i="0" u="none" strike="noStrike" cap="none">
                <a:solidFill>
                  <a:srgbClr val="88A0C4"/>
                </a:solidFill>
                <a:latin typeface="Calibri"/>
                <a:ea typeface="Calibri"/>
                <a:cs typeface="Calibri"/>
                <a:sym typeface="Calibri"/>
              </a:defRPr>
            </a:lvl5pPr>
            <a:lvl6pPr marL="2285904" marR="0" lvl="5" indent="-12604" algn="ctr" rtl="0">
              <a:lnSpc>
                <a:spcPct val="90000"/>
              </a:lnSpc>
              <a:spcBef>
                <a:spcPts val="312"/>
              </a:spcBef>
              <a:spcAft>
                <a:spcPts val="0"/>
              </a:spcAft>
              <a:buClr>
                <a:srgbClr val="88A0C4"/>
              </a:buClr>
              <a:buSzPts val="1551"/>
              <a:buFont typeface="Arial"/>
              <a:buNone/>
              <a:defRPr sz="1125" b="0" i="0" u="none" strike="noStrike" cap="none">
                <a:solidFill>
                  <a:srgbClr val="88A0C4"/>
                </a:solidFill>
                <a:latin typeface="Calibri"/>
                <a:ea typeface="Calibri"/>
                <a:cs typeface="Calibri"/>
                <a:sym typeface="Calibri"/>
              </a:defRPr>
            </a:lvl6pPr>
            <a:lvl7pPr marL="2743084" marR="0" lvl="6" indent="-12584" algn="ctr" rtl="0">
              <a:lnSpc>
                <a:spcPct val="90000"/>
              </a:lnSpc>
              <a:spcBef>
                <a:spcPts val="312"/>
              </a:spcBef>
              <a:spcAft>
                <a:spcPts val="0"/>
              </a:spcAft>
              <a:buClr>
                <a:srgbClr val="88A0C4"/>
              </a:buClr>
              <a:buSzPts val="1551"/>
              <a:buFont typeface="Arial"/>
              <a:buNone/>
              <a:defRPr sz="1125" b="0" i="0" u="none" strike="noStrike" cap="none">
                <a:solidFill>
                  <a:srgbClr val="88A0C4"/>
                </a:solidFill>
                <a:latin typeface="Calibri"/>
                <a:ea typeface="Calibri"/>
                <a:cs typeface="Calibri"/>
                <a:sym typeface="Calibri"/>
              </a:defRPr>
            </a:lvl7pPr>
            <a:lvl8pPr marL="3200266" marR="0" lvl="7" indent="-12566" algn="ctr" rtl="0">
              <a:lnSpc>
                <a:spcPct val="90000"/>
              </a:lnSpc>
              <a:spcBef>
                <a:spcPts val="312"/>
              </a:spcBef>
              <a:spcAft>
                <a:spcPts val="0"/>
              </a:spcAft>
              <a:buClr>
                <a:srgbClr val="88A0C4"/>
              </a:buClr>
              <a:buSzPts val="1551"/>
              <a:buFont typeface="Arial"/>
              <a:buNone/>
              <a:defRPr sz="1125" b="0" i="0" u="none" strike="noStrike" cap="none">
                <a:solidFill>
                  <a:srgbClr val="88A0C4"/>
                </a:solidFill>
                <a:latin typeface="Calibri"/>
                <a:ea typeface="Calibri"/>
                <a:cs typeface="Calibri"/>
                <a:sym typeface="Calibri"/>
              </a:defRPr>
            </a:lvl8pPr>
            <a:lvl9pPr marL="3657447" marR="0" lvl="8" indent="-12547" algn="ctr" rtl="0">
              <a:lnSpc>
                <a:spcPct val="90000"/>
              </a:lnSpc>
              <a:spcBef>
                <a:spcPts val="312"/>
              </a:spcBef>
              <a:spcAft>
                <a:spcPts val="0"/>
              </a:spcAft>
              <a:buClr>
                <a:srgbClr val="88A0C4"/>
              </a:buClr>
              <a:buSzPts val="1551"/>
              <a:buFont typeface="Arial"/>
              <a:buNone/>
              <a:defRPr sz="1125" b="0" i="0" u="none" strike="noStrike" cap="none">
                <a:solidFill>
                  <a:srgbClr val="88A0C4"/>
                </a:solidFill>
                <a:latin typeface="Calibri"/>
                <a:ea typeface="Calibri"/>
                <a:cs typeface="Calibri"/>
                <a:sym typeface="Calibri"/>
              </a:defRPr>
            </a:lvl9pPr>
          </a:lstStyle>
          <a:p>
            <a:endParaRPr/>
          </a:p>
        </p:txBody>
      </p:sp>
      <p:pic>
        <p:nvPicPr>
          <p:cNvPr id="34" name="Google Shape;34;p6" descr="OUSD_socialmediasignature_450x50-3.png"/>
          <p:cNvPicPr preferRelativeResize="0"/>
          <p:nvPr/>
        </p:nvPicPr>
        <p:blipFill rotWithShape="1">
          <a:blip r:embed="rId2">
            <a:alphaModFix/>
          </a:blip>
          <a:srcRect/>
          <a:stretch/>
        </p:blipFill>
        <p:spPr>
          <a:xfrm>
            <a:off x="2459701" y="5397501"/>
            <a:ext cx="4224600" cy="179100"/>
          </a:xfrm>
          <a:prstGeom prst="rect">
            <a:avLst/>
          </a:prstGeom>
          <a:noFill/>
          <a:ln>
            <a:noFill/>
          </a:ln>
        </p:spPr>
      </p:pic>
      <p:sp>
        <p:nvSpPr>
          <p:cNvPr id="35" name="Google Shape;35;p6"/>
          <p:cNvSpPr txBox="1">
            <a:spLocks noGrp="1"/>
          </p:cNvSpPr>
          <p:nvPr>
            <p:ph type="sldNum" idx="12"/>
          </p:nvPr>
        </p:nvSpPr>
        <p:spPr>
          <a:xfrm>
            <a:off x="8556784" y="5277612"/>
            <a:ext cx="548700" cy="437400"/>
          </a:xfrm>
          <a:prstGeom prst="rect">
            <a:avLst/>
          </a:prstGeom>
        </p:spPr>
        <p:txBody>
          <a:bodyPr spcFirstLastPara="1" wrap="square" lIns="91425" tIns="45700" rIns="91425" bIns="45700" anchor="t" anchorCtr="0">
            <a:noAutofit/>
          </a:bodyPr>
          <a:lstStyle>
            <a:lvl1pPr lvl="0">
              <a:buNone/>
              <a:defRPr sz="1300">
                <a:solidFill>
                  <a:schemeClr val="dk2"/>
                </a:solidFill>
              </a:defRPr>
            </a:lvl1pPr>
            <a:lvl2pPr lvl="1">
              <a:buNone/>
              <a:defRPr sz="1300">
                <a:solidFill>
                  <a:schemeClr val="dk2"/>
                </a:solidFill>
              </a:defRPr>
            </a:lvl2pPr>
            <a:lvl3pPr lvl="2">
              <a:buNone/>
              <a:defRPr sz="1300">
                <a:solidFill>
                  <a:schemeClr val="dk2"/>
                </a:solidFill>
              </a:defRPr>
            </a:lvl3pPr>
            <a:lvl4pPr lvl="3">
              <a:buNone/>
              <a:defRPr sz="1300">
                <a:solidFill>
                  <a:schemeClr val="dk2"/>
                </a:solidFill>
              </a:defRPr>
            </a:lvl4pPr>
            <a:lvl5pPr lvl="4">
              <a:buNone/>
              <a:defRPr sz="1300">
                <a:solidFill>
                  <a:schemeClr val="dk2"/>
                </a:solidFill>
              </a:defRPr>
            </a:lvl5pPr>
            <a:lvl6pPr lvl="5">
              <a:buNone/>
              <a:defRPr sz="1300">
                <a:solidFill>
                  <a:schemeClr val="dk2"/>
                </a:solidFill>
              </a:defRPr>
            </a:lvl6pPr>
            <a:lvl7pPr lvl="6">
              <a:buNone/>
              <a:defRPr sz="1300">
                <a:solidFill>
                  <a:schemeClr val="dk2"/>
                </a:solidFill>
              </a:defRPr>
            </a:lvl7pPr>
            <a:lvl8pPr lvl="7">
              <a:buNone/>
              <a:defRPr sz="1300">
                <a:solidFill>
                  <a:schemeClr val="dk2"/>
                </a:solidFill>
              </a:defRPr>
            </a:lvl8pPr>
            <a:lvl9pPr lvl="8">
              <a:buNone/>
              <a:defRPr sz="1300">
                <a:solidFill>
                  <a:schemeClr val="dk2"/>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36"/>
        <p:cNvGrpSpPr/>
        <p:nvPr/>
      </p:nvGrpSpPr>
      <p:grpSpPr>
        <a:xfrm>
          <a:off x="0" y="0"/>
          <a:ext cx="0" cy="0"/>
          <a:chOff x="0" y="0"/>
          <a:chExt cx="0" cy="0"/>
        </a:xfrm>
      </p:grpSpPr>
      <p:sp>
        <p:nvSpPr>
          <p:cNvPr id="37" name="Google Shape;37;p7"/>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38" name="Google Shape;38;p7"/>
          <p:cNvSpPr txBox="1">
            <a:spLocks noGrp="1"/>
          </p:cNvSpPr>
          <p:nvPr>
            <p:ph type="title"/>
          </p:nvPr>
        </p:nvSpPr>
        <p:spPr>
          <a:xfrm>
            <a:off x="628650" y="496095"/>
            <a:ext cx="7886700" cy="583500"/>
          </a:xfrm>
          <a:prstGeom prst="rect">
            <a:avLst/>
          </a:prstGeom>
          <a:noFill/>
          <a:ln>
            <a:noFill/>
          </a:ln>
        </p:spPr>
        <p:txBody>
          <a:bodyPr spcFirstLastPara="1" wrap="square" lIns="91425" tIns="91425" rIns="91425" bIns="91425" anchor="b" anchorCtr="0">
            <a:noAutofit/>
          </a:bodyPr>
          <a:lstStyle>
            <a:lvl1pPr marL="0" marR="0" lvl="0" indent="0" algn="l" rtl="0">
              <a:lnSpc>
                <a:spcPct val="90000"/>
              </a:lnSpc>
              <a:spcBef>
                <a:spcPts val="0"/>
              </a:spcBef>
              <a:spcAft>
                <a:spcPts val="0"/>
              </a:spcAft>
              <a:buClr>
                <a:srgbClr val="00338D"/>
              </a:buClr>
              <a:buSzPts val="1400"/>
              <a:buFont typeface="Calibri"/>
              <a:buNone/>
              <a:defRPr sz="3600" b="1" i="0" u="none" strike="noStrike" cap="none">
                <a:solidFill>
                  <a:srgbClr val="00338D"/>
                </a:solidFill>
                <a:latin typeface="Calibri"/>
                <a:ea typeface="Calibri"/>
                <a:cs typeface="Calibri"/>
                <a:sym typeface="Calibri"/>
              </a:defRPr>
            </a:lvl1pPr>
            <a:lvl2pPr lvl="1" indent="0" rtl="0">
              <a:spcBef>
                <a:spcPts val="0"/>
              </a:spcBef>
              <a:spcAft>
                <a:spcPts val="0"/>
              </a:spcAft>
              <a:buSzPts val="1400"/>
              <a:buFont typeface="Arial"/>
              <a:buNone/>
              <a:defRPr sz="1800"/>
            </a:lvl2pPr>
            <a:lvl3pPr lvl="2" indent="0" rtl="0">
              <a:spcBef>
                <a:spcPts val="0"/>
              </a:spcBef>
              <a:spcAft>
                <a:spcPts val="0"/>
              </a:spcAft>
              <a:buSzPts val="1400"/>
              <a:buFont typeface="Arial"/>
              <a:buNone/>
              <a:defRPr sz="1800"/>
            </a:lvl3pPr>
            <a:lvl4pPr lvl="3" indent="0" rtl="0">
              <a:spcBef>
                <a:spcPts val="0"/>
              </a:spcBef>
              <a:spcAft>
                <a:spcPts val="0"/>
              </a:spcAft>
              <a:buSzPts val="1400"/>
              <a:buFont typeface="Arial"/>
              <a:buNone/>
              <a:defRPr sz="1800"/>
            </a:lvl4pPr>
            <a:lvl5pPr lvl="4" indent="0" rtl="0">
              <a:spcBef>
                <a:spcPts val="0"/>
              </a:spcBef>
              <a:spcAft>
                <a:spcPts val="0"/>
              </a:spcAft>
              <a:buSzPts val="1400"/>
              <a:buFont typeface="Arial"/>
              <a:buNone/>
              <a:defRPr sz="1800"/>
            </a:lvl5pPr>
            <a:lvl6pPr lvl="5" indent="0" rtl="0">
              <a:spcBef>
                <a:spcPts val="0"/>
              </a:spcBef>
              <a:spcAft>
                <a:spcPts val="0"/>
              </a:spcAft>
              <a:buSzPts val="1400"/>
              <a:buFont typeface="Arial"/>
              <a:buNone/>
              <a:defRPr sz="1800"/>
            </a:lvl6pPr>
            <a:lvl7pPr lvl="6" indent="0" rtl="0">
              <a:spcBef>
                <a:spcPts val="0"/>
              </a:spcBef>
              <a:spcAft>
                <a:spcPts val="0"/>
              </a:spcAft>
              <a:buSzPts val="1400"/>
              <a:buFont typeface="Arial"/>
              <a:buNone/>
              <a:defRPr sz="1800"/>
            </a:lvl7pPr>
            <a:lvl8pPr lvl="7" indent="0" rtl="0">
              <a:spcBef>
                <a:spcPts val="0"/>
              </a:spcBef>
              <a:spcAft>
                <a:spcPts val="0"/>
              </a:spcAft>
              <a:buSzPts val="1400"/>
              <a:buFont typeface="Arial"/>
              <a:buNone/>
              <a:defRPr sz="1800"/>
            </a:lvl8pPr>
            <a:lvl9pPr lvl="8" indent="0" rtl="0">
              <a:spcBef>
                <a:spcPts val="0"/>
              </a:spcBef>
              <a:spcAft>
                <a:spcPts val="0"/>
              </a:spcAft>
              <a:buSzPts val="1400"/>
              <a:buFont typeface="Arial"/>
              <a:buNone/>
              <a:defRPr sz="1800"/>
            </a:lvl9pPr>
          </a:lstStyle>
          <a:p>
            <a:endParaRPr/>
          </a:p>
        </p:txBody>
      </p:sp>
      <p:sp>
        <p:nvSpPr>
          <p:cNvPr id="39" name="Google Shape;39;p7"/>
          <p:cNvSpPr txBox="1">
            <a:spLocks noGrp="1"/>
          </p:cNvSpPr>
          <p:nvPr>
            <p:ph type="body" idx="1"/>
          </p:nvPr>
        </p:nvSpPr>
        <p:spPr>
          <a:xfrm>
            <a:off x="628650" y="1180850"/>
            <a:ext cx="7886700" cy="396660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0"/>
              </a:spcBef>
              <a:spcAft>
                <a:spcPts val="0"/>
              </a:spcAft>
              <a:buClr>
                <a:srgbClr val="000000"/>
              </a:buClr>
              <a:buSzPts val="1800"/>
              <a:buFont typeface="Arial"/>
              <a:buNone/>
              <a:defRPr sz="2400" b="0" i="0" u="none" strike="noStrike" cap="none">
                <a:solidFill>
                  <a:srgbClr val="000000"/>
                </a:solidFill>
                <a:latin typeface="Calibri"/>
                <a:ea typeface="Calibri"/>
                <a:cs typeface="Calibri"/>
                <a:sym typeface="Calibri"/>
              </a:defRPr>
            </a:lvl1pPr>
            <a:lvl2pPr marL="914400" marR="0" lvl="1" indent="-228600" algn="l" rtl="0">
              <a:lnSpc>
                <a:spcPct val="100000"/>
              </a:lnSpc>
              <a:spcBef>
                <a:spcPts val="600"/>
              </a:spcBef>
              <a:spcAft>
                <a:spcPts val="0"/>
              </a:spcAft>
              <a:buClr>
                <a:srgbClr val="000000"/>
              </a:buClr>
              <a:buSzPts val="1800"/>
              <a:buFont typeface="Arial"/>
              <a:buNone/>
              <a:defRPr sz="22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600"/>
              </a:spcBef>
              <a:spcAft>
                <a:spcPts val="0"/>
              </a:spcAft>
              <a:buClr>
                <a:srgbClr val="000000"/>
              </a:buClr>
              <a:buSzPts val="1800"/>
              <a:buFont typeface="Arial"/>
              <a:buNone/>
              <a:defRPr sz="20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60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600"/>
              </a:spcBef>
              <a:spcAft>
                <a:spcPts val="0"/>
              </a:spcAft>
              <a:buClr>
                <a:srgbClr val="000000"/>
              </a:buClr>
              <a:buSzPts val="1800"/>
              <a:buFont typeface="Arial"/>
              <a:buNone/>
              <a:defRPr sz="1600" b="0" i="0" u="none" strike="noStrike" cap="none">
                <a:solidFill>
                  <a:srgbClr val="000000"/>
                </a:solidFill>
                <a:latin typeface="Calibri"/>
                <a:ea typeface="Calibri"/>
                <a:cs typeface="Calibri"/>
                <a:sym typeface="Calibri"/>
              </a:defRPr>
            </a:lvl5pPr>
            <a:lvl6pPr marL="2743200" marR="0" lvl="5"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6pPr>
            <a:lvl7pPr marL="3200400" marR="0" lvl="6"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7pPr>
            <a:lvl8pPr marL="3657600" marR="0" lvl="7"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8pPr>
            <a:lvl9pPr marL="4114800" marR="0" lvl="8" indent="-327060" algn="l" rtl="0">
              <a:lnSpc>
                <a:spcPct val="100000"/>
              </a:lnSpc>
              <a:spcBef>
                <a:spcPts val="600"/>
              </a:spcBef>
              <a:spcAft>
                <a:spcPts val="60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9pPr>
          </a:lstStyle>
          <a:p>
            <a:endParaRPr/>
          </a:p>
        </p:txBody>
      </p:sp>
      <p:sp>
        <p:nvSpPr>
          <p:cNvPr id="40" name="Google Shape;40;p7"/>
          <p:cNvSpPr txBox="1">
            <a:spLocks noGrp="1"/>
          </p:cNvSpPr>
          <p:nvPr>
            <p:ph type="sldNum" idx="12"/>
          </p:nvPr>
        </p:nvSpPr>
        <p:spPr>
          <a:xfrm>
            <a:off x="6553200" y="5448828"/>
            <a:ext cx="2133600" cy="1524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1" name="Google Shape;41;p7" descr="OUSD_socialmediasignature_450x50-3-white.png"/>
          <p:cNvPicPr preferRelativeResize="0"/>
          <p:nvPr/>
        </p:nvPicPr>
        <p:blipFill rotWithShape="1">
          <a:blip r:embed="rId2">
            <a:alphaModFix/>
          </a:blip>
          <a:srcRect/>
          <a:stretch/>
        </p:blipFill>
        <p:spPr>
          <a:xfrm>
            <a:off x="457200" y="5448830"/>
            <a:ext cx="4224600" cy="179100"/>
          </a:xfrm>
          <a:prstGeom prst="rect">
            <a:avLst/>
          </a:prstGeom>
          <a:noFill/>
          <a:ln>
            <a:noFill/>
          </a:ln>
        </p:spPr>
      </p:pic>
      <p:cxnSp>
        <p:nvCxnSpPr>
          <p:cNvPr id="42" name="Google Shape;42;p7"/>
          <p:cNvCxnSpPr/>
          <p:nvPr/>
        </p:nvCxnSpPr>
        <p:spPr>
          <a:xfrm>
            <a:off x="622975" y="984600"/>
            <a:ext cx="7885800" cy="12300"/>
          </a:xfrm>
          <a:prstGeom prst="straightConnector1">
            <a:avLst/>
          </a:prstGeom>
          <a:noFill/>
          <a:ln w="38100" cap="flat" cmpd="sng">
            <a:solidFill>
              <a:srgbClr val="28903A"/>
            </a:solidFill>
            <a:prstDash val="solid"/>
            <a:round/>
            <a:headEnd type="none" w="med" len="med"/>
            <a:tailEnd type="none" w="med" len="med"/>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Slide">
  <p:cSld name="OBJECT_1">
    <p:spTree>
      <p:nvGrpSpPr>
        <p:cNvPr id="1" name="Shape 43"/>
        <p:cNvGrpSpPr/>
        <p:nvPr/>
      </p:nvGrpSpPr>
      <p:grpSpPr>
        <a:xfrm>
          <a:off x="0" y="0"/>
          <a:ext cx="0" cy="0"/>
          <a:chOff x="0" y="0"/>
          <a:chExt cx="0" cy="0"/>
        </a:xfrm>
      </p:grpSpPr>
      <p:sp>
        <p:nvSpPr>
          <p:cNvPr id="44" name="Google Shape;44;p8"/>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8"/>
          <p:cNvSpPr txBox="1">
            <a:spLocks noGrp="1"/>
          </p:cNvSpPr>
          <p:nvPr>
            <p:ph type="sldNum" idx="12"/>
          </p:nvPr>
        </p:nvSpPr>
        <p:spPr>
          <a:xfrm>
            <a:off x="6553200" y="5448828"/>
            <a:ext cx="2133600" cy="1524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6" name="Google Shape;46;p8" descr="OUSD_socialmediasignature_450x50-3-white.png"/>
          <p:cNvPicPr preferRelativeResize="0"/>
          <p:nvPr/>
        </p:nvPicPr>
        <p:blipFill rotWithShape="1">
          <a:blip r:embed="rId2">
            <a:alphaModFix/>
          </a:blip>
          <a:srcRect/>
          <a:stretch/>
        </p:blipFill>
        <p:spPr>
          <a:xfrm>
            <a:off x="457200" y="5448830"/>
            <a:ext cx="4224600" cy="179100"/>
          </a:xfrm>
          <a:prstGeom prst="rect">
            <a:avLst/>
          </a:prstGeom>
          <a:noFill/>
          <a:ln>
            <a:noFill/>
          </a:ln>
        </p:spPr>
      </p:pic>
      <p:sp>
        <p:nvSpPr>
          <p:cNvPr id="47" name="Google Shape;47;p8"/>
          <p:cNvSpPr/>
          <p:nvPr/>
        </p:nvSpPr>
        <p:spPr>
          <a:xfrm>
            <a:off x="658200" y="1747050"/>
            <a:ext cx="7827600" cy="2220900"/>
          </a:xfrm>
          <a:prstGeom prst="roundRect">
            <a:avLst>
              <a:gd name="adj" fmla="val 16667"/>
            </a:avLst>
          </a:prstGeom>
          <a:solidFill>
            <a:srgbClr val="38761D"/>
          </a:solidFill>
          <a:ln w="9525" cap="flat" cmpd="sng">
            <a:solidFill>
              <a:srgbClr val="38761D"/>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3600" b="1"/>
          </a:p>
        </p:txBody>
      </p:sp>
      <p:sp>
        <p:nvSpPr>
          <p:cNvPr id="48" name="Google Shape;48;p8"/>
          <p:cNvSpPr txBox="1"/>
          <p:nvPr/>
        </p:nvSpPr>
        <p:spPr>
          <a:xfrm>
            <a:off x="1633200" y="2451300"/>
            <a:ext cx="5877600" cy="812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949425" y="2220500"/>
            <a:ext cx="7654500" cy="9354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3600"/>
              <a:buChar char="●"/>
              <a:defRPr sz="3600"/>
            </a:lvl1pPr>
            <a:lvl2pPr lvl="1" algn="ctr" rtl="0">
              <a:spcBef>
                <a:spcPts val="0"/>
              </a:spcBef>
              <a:spcAft>
                <a:spcPts val="0"/>
              </a:spcAft>
              <a:buSzPts val="3600"/>
              <a:buChar char="○"/>
              <a:defRPr sz="3600"/>
            </a:lvl2pPr>
            <a:lvl3pPr lvl="2" algn="ctr" rtl="0">
              <a:spcBef>
                <a:spcPts val="0"/>
              </a:spcBef>
              <a:spcAft>
                <a:spcPts val="0"/>
              </a:spcAft>
              <a:buSzPts val="3600"/>
              <a:buChar char="■"/>
              <a:defRPr sz="3600"/>
            </a:lvl3pPr>
            <a:lvl4pPr lvl="3" algn="ctr" rtl="0">
              <a:spcBef>
                <a:spcPts val="0"/>
              </a:spcBef>
              <a:spcAft>
                <a:spcPts val="0"/>
              </a:spcAft>
              <a:buSzPts val="3600"/>
              <a:buChar char="●"/>
              <a:defRPr sz="3600"/>
            </a:lvl4pPr>
            <a:lvl5pPr lvl="4" algn="ctr" rtl="0">
              <a:spcBef>
                <a:spcPts val="0"/>
              </a:spcBef>
              <a:spcAft>
                <a:spcPts val="0"/>
              </a:spcAft>
              <a:buSzPts val="3600"/>
              <a:buChar char="○"/>
              <a:defRPr sz="3600"/>
            </a:lvl5pPr>
            <a:lvl6pPr lvl="5" algn="ctr" rtl="0">
              <a:spcBef>
                <a:spcPts val="0"/>
              </a:spcBef>
              <a:spcAft>
                <a:spcPts val="0"/>
              </a:spcAft>
              <a:buSzPts val="3600"/>
              <a:buChar char="■"/>
              <a:defRPr sz="3600"/>
            </a:lvl6pPr>
            <a:lvl7pPr lvl="6" algn="ctr" rtl="0">
              <a:spcBef>
                <a:spcPts val="0"/>
              </a:spcBef>
              <a:spcAft>
                <a:spcPts val="0"/>
              </a:spcAft>
              <a:buSzPts val="3600"/>
              <a:buChar char="●"/>
              <a:defRPr sz="3600"/>
            </a:lvl7pPr>
            <a:lvl8pPr lvl="7" algn="ctr" rtl="0">
              <a:spcBef>
                <a:spcPts val="0"/>
              </a:spcBef>
              <a:spcAft>
                <a:spcPts val="0"/>
              </a:spcAft>
              <a:buSzPts val="3600"/>
              <a:buChar char="○"/>
              <a:defRPr sz="3600"/>
            </a:lvl8pPr>
            <a:lvl9pPr lvl="8" algn="ctr" rtl="0">
              <a:spcBef>
                <a:spcPts val="0"/>
              </a:spcBef>
              <a:spcAft>
                <a:spcPts val="0"/>
              </a:spcAft>
              <a:buSzPts val="3600"/>
              <a:buChar char="■"/>
              <a:defRPr sz="3600"/>
            </a:lvl9pPr>
          </a:lstStyle>
          <a:p>
            <a:endParaRPr/>
          </a:p>
        </p:txBody>
      </p:sp>
      <p:pic>
        <p:nvPicPr>
          <p:cNvPr id="51" name="Google Shape;51;p9"/>
          <p:cNvPicPr preferRelativeResize="0"/>
          <p:nvPr/>
        </p:nvPicPr>
        <p:blipFill rotWithShape="1">
          <a:blip r:embed="rId2">
            <a:alphaModFix/>
          </a:blip>
          <a:srcRect l="34745" t="10315" r="-19" b="10520"/>
          <a:stretch/>
        </p:blipFill>
        <p:spPr>
          <a:xfrm>
            <a:off x="0" y="0"/>
            <a:ext cx="1178025" cy="5715001"/>
          </a:xfrm>
          <a:prstGeom prst="rect">
            <a:avLst/>
          </a:prstGeom>
          <a:noFill/>
          <a:ln>
            <a:noFill/>
          </a:ln>
        </p:spPr>
      </p:pic>
      <p:sp>
        <p:nvSpPr>
          <p:cNvPr id="52" name="Google Shape;52;p9"/>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53" name="Google Shape;53;p9"/>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54" name="Google Shape;54;p9"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55" name="Google Shape;55;p9"/>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9"/>
        <p:cNvGrpSpPr/>
        <p:nvPr/>
      </p:nvGrpSpPr>
      <p:grpSpPr>
        <a:xfrm>
          <a:off x="0" y="0"/>
          <a:ext cx="0" cy="0"/>
          <a:chOff x="0" y="0"/>
          <a:chExt cx="0" cy="0"/>
        </a:xfrm>
      </p:grpSpPr>
      <p:pic>
        <p:nvPicPr>
          <p:cNvPr id="60" name="Google Shape;60;p11"/>
          <p:cNvPicPr preferRelativeResize="0"/>
          <p:nvPr/>
        </p:nvPicPr>
        <p:blipFill rotWithShape="1">
          <a:blip r:embed="rId2">
            <a:alphaModFix/>
          </a:blip>
          <a:srcRect l="34592" t="15620" r="5652" b="35655"/>
          <a:stretch/>
        </p:blipFill>
        <p:spPr>
          <a:xfrm>
            <a:off x="0" y="0"/>
            <a:ext cx="9144025" cy="5715002"/>
          </a:xfrm>
          <a:prstGeom prst="rect">
            <a:avLst/>
          </a:prstGeom>
          <a:noFill/>
          <a:ln>
            <a:noFill/>
          </a:ln>
        </p:spPr>
      </p:pic>
      <p:sp>
        <p:nvSpPr>
          <p:cNvPr id="61" name="Google Shape;61;p11"/>
          <p:cNvSpPr/>
          <p:nvPr/>
        </p:nvSpPr>
        <p:spPr>
          <a:xfrm>
            <a:off x="0" y="807639"/>
            <a:ext cx="9144000" cy="4049100"/>
          </a:xfrm>
          <a:prstGeom prst="rect">
            <a:avLst/>
          </a:prstGeom>
          <a:gradFill>
            <a:gsLst>
              <a:gs pos="0">
                <a:srgbClr val="FFFFFF">
                  <a:alpha val="0"/>
                  <a:alpha val="40780"/>
                </a:srgbClr>
              </a:gs>
              <a:gs pos="40000">
                <a:srgbClr val="FFFFFF">
                  <a:alpha val="44705"/>
                  <a:alpha val="40780"/>
                </a:srgbClr>
              </a:gs>
              <a:gs pos="62000">
                <a:srgbClr val="FFFFFF">
                  <a:alpha val="44705"/>
                  <a:alpha val="40780"/>
                </a:srgbClr>
              </a:gs>
              <a:gs pos="100000">
                <a:srgbClr val="FFFFFF">
                  <a:alpha val="0"/>
                  <a:alpha val="4078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11"/>
          <p:cNvSpPr txBox="1">
            <a:spLocks noGrp="1"/>
          </p:cNvSpPr>
          <p:nvPr>
            <p:ph type="ctrTitle"/>
          </p:nvPr>
        </p:nvSpPr>
        <p:spPr>
          <a:xfrm>
            <a:off x="311708" y="996639"/>
            <a:ext cx="8520600" cy="2280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63" name="Google Shape;63;p11"/>
          <p:cNvSpPr txBox="1">
            <a:spLocks noGrp="1"/>
          </p:cNvSpPr>
          <p:nvPr>
            <p:ph type="subTitle" idx="1"/>
          </p:nvPr>
        </p:nvSpPr>
        <p:spPr>
          <a:xfrm>
            <a:off x="311700" y="3064361"/>
            <a:ext cx="8520600" cy="8808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64" name="Google Shape;64;p11"/>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65" name="Google Shape;65;p11"/>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66" name="Google Shape;66;p11"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67" name="Google Shape;67;p11"/>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1">
  <p:cSld name="TITLE_2">
    <p:spTree>
      <p:nvGrpSpPr>
        <p:cNvPr id="1" name="Shape 68"/>
        <p:cNvGrpSpPr/>
        <p:nvPr/>
      </p:nvGrpSpPr>
      <p:grpSpPr>
        <a:xfrm>
          <a:off x="0" y="0"/>
          <a:ext cx="0" cy="0"/>
          <a:chOff x="0" y="0"/>
          <a:chExt cx="0" cy="0"/>
        </a:xfrm>
      </p:grpSpPr>
      <p:pic>
        <p:nvPicPr>
          <p:cNvPr id="69" name="Google Shape;69;p12"/>
          <p:cNvPicPr preferRelativeResize="0"/>
          <p:nvPr/>
        </p:nvPicPr>
        <p:blipFill rotWithShape="1">
          <a:blip r:embed="rId2">
            <a:alphaModFix/>
          </a:blip>
          <a:srcRect l="34592" t="15620" r="5652" b="35655"/>
          <a:stretch/>
        </p:blipFill>
        <p:spPr>
          <a:xfrm>
            <a:off x="0" y="0"/>
            <a:ext cx="9144025" cy="5715002"/>
          </a:xfrm>
          <a:prstGeom prst="rect">
            <a:avLst/>
          </a:prstGeom>
          <a:noFill/>
          <a:ln>
            <a:noFill/>
          </a:ln>
        </p:spPr>
      </p:pic>
      <p:sp>
        <p:nvSpPr>
          <p:cNvPr id="70" name="Google Shape;70;p12"/>
          <p:cNvSpPr/>
          <p:nvPr/>
        </p:nvSpPr>
        <p:spPr>
          <a:xfrm>
            <a:off x="0" y="807639"/>
            <a:ext cx="9144000" cy="4049100"/>
          </a:xfrm>
          <a:prstGeom prst="rect">
            <a:avLst/>
          </a:prstGeom>
          <a:gradFill>
            <a:gsLst>
              <a:gs pos="0">
                <a:srgbClr val="FFFFFF">
                  <a:alpha val="0"/>
                  <a:alpha val="40780"/>
                </a:srgbClr>
              </a:gs>
              <a:gs pos="40000">
                <a:srgbClr val="FFFFFF">
                  <a:alpha val="44705"/>
                  <a:alpha val="40780"/>
                </a:srgbClr>
              </a:gs>
              <a:gs pos="62000">
                <a:srgbClr val="FFFFFF">
                  <a:alpha val="44705"/>
                  <a:alpha val="40780"/>
                </a:srgbClr>
              </a:gs>
              <a:gs pos="100000">
                <a:srgbClr val="FFFFFF">
                  <a:alpha val="0"/>
                  <a:alpha val="4078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12"/>
          <p:cNvSpPr txBox="1">
            <a:spLocks noGrp="1"/>
          </p:cNvSpPr>
          <p:nvPr>
            <p:ph type="ctrTitle"/>
          </p:nvPr>
        </p:nvSpPr>
        <p:spPr>
          <a:xfrm>
            <a:off x="311708" y="996639"/>
            <a:ext cx="8520600" cy="2280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72" name="Google Shape;72;p12"/>
          <p:cNvSpPr txBox="1">
            <a:spLocks noGrp="1"/>
          </p:cNvSpPr>
          <p:nvPr>
            <p:ph type="subTitle" idx="1"/>
          </p:nvPr>
        </p:nvSpPr>
        <p:spPr>
          <a:xfrm>
            <a:off x="311700" y="3064361"/>
            <a:ext cx="8520600" cy="8808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73" name="Google Shape;73;p12"/>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74" name="Google Shape;74;p12"/>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75" name="Google Shape;75;p12"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76" name="Google Shape;76;p12"/>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
        <p:nvSpPr>
          <p:cNvPr id="77" name="Google Shape;77;p12"/>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pic>
        <p:nvPicPr>
          <p:cNvPr id="78" name="Google Shape;78;p12"/>
          <p:cNvPicPr preferRelativeResize="0"/>
          <p:nvPr/>
        </p:nvPicPr>
        <p:blipFill rotWithShape="1">
          <a:blip r:embed="rId4">
            <a:alphaModFix/>
          </a:blip>
          <a:srcRect/>
          <a:stretch/>
        </p:blipFill>
        <p:spPr>
          <a:xfrm>
            <a:off x="5871850" y="3648000"/>
            <a:ext cx="3243500" cy="1813000"/>
          </a:xfrm>
          <a:prstGeom prst="rect">
            <a:avLst/>
          </a:prstGeom>
          <a:noFill/>
          <a:ln>
            <a:noFill/>
          </a:ln>
        </p:spPr>
      </p:pic>
      <p:pic>
        <p:nvPicPr>
          <p:cNvPr id="79" name="Google Shape;79;p12"/>
          <p:cNvPicPr preferRelativeResize="0"/>
          <p:nvPr/>
        </p:nvPicPr>
        <p:blipFill rotWithShape="1">
          <a:blip r:embed="rId4">
            <a:alphaModFix/>
          </a:blip>
          <a:srcRect r="-4799"/>
          <a:stretch/>
        </p:blipFill>
        <p:spPr>
          <a:xfrm>
            <a:off x="5627375" y="3988556"/>
            <a:ext cx="3399101" cy="1813000"/>
          </a:xfrm>
          <a:prstGeom prst="rect">
            <a:avLst/>
          </a:prstGeom>
          <a:noFill/>
          <a:ln>
            <a:noFill/>
          </a:ln>
        </p:spPr>
      </p:pic>
      <p:pic>
        <p:nvPicPr>
          <p:cNvPr id="80" name="Google Shape;80;p12"/>
          <p:cNvPicPr preferRelativeResize="0"/>
          <p:nvPr/>
        </p:nvPicPr>
        <p:blipFill rotWithShape="1">
          <a:blip r:embed="rId4">
            <a:alphaModFix/>
          </a:blip>
          <a:srcRect r="18785"/>
          <a:stretch/>
        </p:blipFill>
        <p:spPr>
          <a:xfrm>
            <a:off x="6509925" y="3438417"/>
            <a:ext cx="2634075" cy="1813000"/>
          </a:xfrm>
          <a:prstGeom prst="rect">
            <a:avLst/>
          </a:prstGeom>
          <a:noFill/>
          <a:ln>
            <a:noFill/>
          </a:ln>
        </p:spPr>
      </p:pic>
      <p:pic>
        <p:nvPicPr>
          <p:cNvPr id="81" name="Google Shape;81;p12"/>
          <p:cNvPicPr preferRelativeResize="0"/>
          <p:nvPr/>
        </p:nvPicPr>
        <p:blipFill rotWithShape="1">
          <a:blip r:embed="rId4">
            <a:alphaModFix/>
          </a:blip>
          <a:srcRect r="22732"/>
          <a:stretch/>
        </p:blipFill>
        <p:spPr>
          <a:xfrm>
            <a:off x="6637825" y="3453194"/>
            <a:ext cx="2506176" cy="1813000"/>
          </a:xfrm>
          <a:prstGeom prst="rect">
            <a:avLst/>
          </a:prstGeom>
          <a:noFill/>
          <a:ln>
            <a:noFill/>
          </a:ln>
        </p:spPr>
      </p:pic>
      <p:pic>
        <p:nvPicPr>
          <p:cNvPr id="82" name="Google Shape;82;p12"/>
          <p:cNvPicPr preferRelativeResize="0"/>
          <p:nvPr/>
        </p:nvPicPr>
        <p:blipFill rotWithShape="1">
          <a:blip r:embed="rId5">
            <a:alphaModFix/>
          </a:blip>
          <a:srcRect r="-12650"/>
          <a:stretch/>
        </p:blipFill>
        <p:spPr>
          <a:xfrm>
            <a:off x="5921650" y="4133167"/>
            <a:ext cx="3399100" cy="1183222"/>
          </a:xfrm>
          <a:prstGeom prst="rect">
            <a:avLst/>
          </a:prstGeom>
          <a:noFill/>
          <a:ln>
            <a:noFill/>
          </a:ln>
        </p:spPr>
      </p:pic>
      <p:sp>
        <p:nvSpPr>
          <p:cNvPr id="83" name="Google Shape;83;p12"/>
          <p:cNvSpPr txBox="1"/>
          <p:nvPr/>
        </p:nvSpPr>
        <p:spPr>
          <a:xfrm>
            <a:off x="8472458" y="4927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a:off x="949425" y="2220500"/>
            <a:ext cx="7654500" cy="9354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pic>
        <p:nvPicPr>
          <p:cNvPr id="86" name="Google Shape;86;p13"/>
          <p:cNvPicPr preferRelativeResize="0"/>
          <p:nvPr/>
        </p:nvPicPr>
        <p:blipFill rotWithShape="1">
          <a:blip r:embed="rId2">
            <a:alphaModFix/>
          </a:blip>
          <a:srcRect l="34745" t="10315" r="-19" b="10520"/>
          <a:stretch/>
        </p:blipFill>
        <p:spPr>
          <a:xfrm>
            <a:off x="0" y="0"/>
            <a:ext cx="1178025" cy="5715001"/>
          </a:xfrm>
          <a:prstGeom prst="rect">
            <a:avLst/>
          </a:prstGeom>
          <a:noFill/>
          <a:ln>
            <a:noFill/>
          </a:ln>
        </p:spPr>
      </p:pic>
      <p:sp>
        <p:nvSpPr>
          <p:cNvPr id="87" name="Google Shape;87;p13"/>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88" name="Google Shape;88;p13"/>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89" name="Google Shape;89;p13"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90" name="Google Shape;90;p13"/>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 Blue">
  <p:cSld name="SECTION_HEADER_1">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1178025" y="2389833"/>
            <a:ext cx="7654500" cy="9354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pic>
        <p:nvPicPr>
          <p:cNvPr id="93" name="Google Shape;93;p14"/>
          <p:cNvPicPr preferRelativeResize="0"/>
          <p:nvPr/>
        </p:nvPicPr>
        <p:blipFill rotWithShape="1">
          <a:blip r:embed="rId2">
            <a:alphaModFix/>
          </a:blip>
          <a:srcRect l="11695" t="-1566" r="18893" b="39175"/>
          <a:stretch/>
        </p:blipFill>
        <p:spPr>
          <a:xfrm rot="5400000">
            <a:off x="-2385155" y="2375599"/>
            <a:ext cx="5735584" cy="965275"/>
          </a:xfrm>
          <a:prstGeom prst="rect">
            <a:avLst/>
          </a:prstGeom>
          <a:noFill/>
          <a:ln>
            <a:noFill/>
          </a:ln>
        </p:spPr>
      </p:pic>
      <p:sp>
        <p:nvSpPr>
          <p:cNvPr id="94" name="Google Shape;94;p14"/>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95" name="Google Shape;95;p14"/>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96" name="Google Shape;96;p14"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97" name="Google Shape;97;p14"/>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98"/>
        <p:cNvGrpSpPr/>
        <p:nvPr/>
      </p:nvGrpSpPr>
      <p:grpSpPr>
        <a:xfrm>
          <a:off x="0" y="0"/>
          <a:ext cx="0" cy="0"/>
          <a:chOff x="0" y="0"/>
          <a:chExt cx="0" cy="0"/>
        </a:xfrm>
      </p:grpSpPr>
      <p:sp>
        <p:nvSpPr>
          <p:cNvPr id="99" name="Google Shape;99;p15"/>
          <p:cNvSpPr txBox="1">
            <a:spLocks noGrp="1"/>
          </p:cNvSpPr>
          <p:nvPr>
            <p:ph type="title"/>
          </p:nvPr>
        </p:nvSpPr>
        <p:spPr>
          <a:xfrm>
            <a:off x="1178025" y="494472"/>
            <a:ext cx="7654200" cy="6813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0" name="Google Shape;100;p15"/>
          <p:cNvSpPr txBox="1">
            <a:spLocks noGrp="1"/>
          </p:cNvSpPr>
          <p:nvPr>
            <p:ph type="body" idx="1"/>
          </p:nvPr>
        </p:nvSpPr>
        <p:spPr>
          <a:xfrm>
            <a:off x="1178025" y="1280528"/>
            <a:ext cx="7654200" cy="37959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01" name="Google Shape;101;p15"/>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pic>
        <p:nvPicPr>
          <p:cNvPr id="102" name="Google Shape;102;p15"/>
          <p:cNvPicPr preferRelativeResize="0"/>
          <p:nvPr/>
        </p:nvPicPr>
        <p:blipFill rotWithShape="1">
          <a:blip r:embed="rId2">
            <a:alphaModFix/>
          </a:blip>
          <a:srcRect l="34745" t="10315" r="-19" b="10520"/>
          <a:stretch/>
        </p:blipFill>
        <p:spPr>
          <a:xfrm>
            <a:off x="0" y="0"/>
            <a:ext cx="1178025" cy="5715001"/>
          </a:xfrm>
          <a:prstGeom prst="rect">
            <a:avLst/>
          </a:prstGeom>
          <a:noFill/>
          <a:ln>
            <a:noFill/>
          </a:ln>
        </p:spPr>
      </p:pic>
      <p:sp>
        <p:nvSpPr>
          <p:cNvPr id="103" name="Google Shape;103;p15"/>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04" name="Google Shape;104;p15"/>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05" name="Google Shape;105;p15"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106" name="Google Shape;106;p15"/>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 Blue">
  <p:cSld name="TITLE_AND_BODY_1">
    <p:spTree>
      <p:nvGrpSpPr>
        <p:cNvPr id="1" name="Shape 107"/>
        <p:cNvGrpSpPr/>
        <p:nvPr/>
      </p:nvGrpSpPr>
      <p:grpSpPr>
        <a:xfrm>
          <a:off x="0" y="0"/>
          <a:ext cx="0" cy="0"/>
          <a:chOff x="0" y="0"/>
          <a:chExt cx="0" cy="0"/>
        </a:xfrm>
      </p:grpSpPr>
      <p:sp>
        <p:nvSpPr>
          <p:cNvPr id="108" name="Google Shape;108;p16"/>
          <p:cNvSpPr txBox="1">
            <a:spLocks noGrp="1"/>
          </p:cNvSpPr>
          <p:nvPr>
            <p:ph type="title"/>
          </p:nvPr>
        </p:nvSpPr>
        <p:spPr>
          <a:xfrm>
            <a:off x="1178025" y="494472"/>
            <a:ext cx="7654200" cy="6813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9" name="Google Shape;109;p16"/>
          <p:cNvSpPr txBox="1">
            <a:spLocks noGrp="1"/>
          </p:cNvSpPr>
          <p:nvPr>
            <p:ph type="body" idx="1"/>
          </p:nvPr>
        </p:nvSpPr>
        <p:spPr>
          <a:xfrm>
            <a:off x="1178025" y="1280528"/>
            <a:ext cx="7654200" cy="37959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pic>
        <p:nvPicPr>
          <p:cNvPr id="110" name="Google Shape;110;p16"/>
          <p:cNvPicPr preferRelativeResize="0"/>
          <p:nvPr/>
        </p:nvPicPr>
        <p:blipFill rotWithShape="1">
          <a:blip r:embed="rId2">
            <a:alphaModFix/>
          </a:blip>
          <a:srcRect l="11695" t="-1566" r="18893" b="39175"/>
          <a:stretch/>
        </p:blipFill>
        <p:spPr>
          <a:xfrm rot="5400000">
            <a:off x="-2385155" y="2375599"/>
            <a:ext cx="5735584" cy="965275"/>
          </a:xfrm>
          <a:prstGeom prst="rect">
            <a:avLst/>
          </a:prstGeom>
          <a:noFill/>
          <a:ln>
            <a:noFill/>
          </a:ln>
        </p:spPr>
      </p:pic>
      <p:sp>
        <p:nvSpPr>
          <p:cNvPr id="111" name="Google Shape;111;p16"/>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12" name="Google Shape;112;p16"/>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13" name="Google Shape;113;p16"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114" name="Google Shape;114;p16"/>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15"/>
        <p:cNvGrpSpPr/>
        <p:nvPr/>
      </p:nvGrpSpPr>
      <p:grpSpPr>
        <a:xfrm>
          <a:off x="0" y="0"/>
          <a:ext cx="0" cy="0"/>
          <a:chOff x="0" y="0"/>
          <a:chExt cx="0" cy="0"/>
        </a:xfrm>
      </p:grpSpPr>
      <p:sp>
        <p:nvSpPr>
          <p:cNvPr id="116" name="Google Shape;116;p17"/>
          <p:cNvSpPr txBox="1">
            <a:spLocks noGrp="1"/>
          </p:cNvSpPr>
          <p:nvPr>
            <p:ph type="title"/>
          </p:nvPr>
        </p:nvSpPr>
        <p:spPr>
          <a:xfrm>
            <a:off x="1184400" y="496306"/>
            <a:ext cx="7546800" cy="6879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17" name="Google Shape;117;p17"/>
          <p:cNvPicPr preferRelativeResize="0"/>
          <p:nvPr/>
        </p:nvPicPr>
        <p:blipFill rotWithShape="1">
          <a:blip r:embed="rId2">
            <a:alphaModFix/>
          </a:blip>
          <a:srcRect l="34745" t="10315" r="-19" b="10520"/>
          <a:stretch/>
        </p:blipFill>
        <p:spPr>
          <a:xfrm>
            <a:off x="0" y="0"/>
            <a:ext cx="1178025" cy="5715001"/>
          </a:xfrm>
          <a:prstGeom prst="rect">
            <a:avLst/>
          </a:prstGeom>
          <a:noFill/>
          <a:ln>
            <a:noFill/>
          </a:ln>
        </p:spPr>
      </p:pic>
      <p:sp>
        <p:nvSpPr>
          <p:cNvPr id="118" name="Google Shape;118;p17"/>
          <p:cNvSpPr txBox="1">
            <a:spLocks noGrp="1"/>
          </p:cNvSpPr>
          <p:nvPr>
            <p:ph type="body" idx="1"/>
          </p:nvPr>
        </p:nvSpPr>
        <p:spPr>
          <a:xfrm>
            <a:off x="1184400" y="1280528"/>
            <a:ext cx="3542700" cy="37959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19" name="Google Shape;119;p17"/>
          <p:cNvSpPr txBox="1">
            <a:spLocks noGrp="1"/>
          </p:cNvSpPr>
          <p:nvPr>
            <p:ph type="body" idx="2"/>
          </p:nvPr>
        </p:nvSpPr>
        <p:spPr>
          <a:xfrm>
            <a:off x="5188454" y="1280528"/>
            <a:ext cx="3542700" cy="37959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20" name="Google Shape;120;p17"/>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21" name="Google Shape;121;p17"/>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22" name="Google Shape;122;p17"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123" name="Google Shape;123;p17"/>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 Blue">
  <p:cSld name="TITLE_AND_TWO_COLUMNS_1">
    <p:spTree>
      <p:nvGrpSpPr>
        <p:cNvPr id="1" name="Shape 124"/>
        <p:cNvGrpSpPr/>
        <p:nvPr/>
      </p:nvGrpSpPr>
      <p:grpSpPr>
        <a:xfrm>
          <a:off x="0" y="0"/>
          <a:ext cx="0" cy="0"/>
          <a:chOff x="0" y="0"/>
          <a:chExt cx="0" cy="0"/>
        </a:xfrm>
      </p:grpSpPr>
      <p:sp>
        <p:nvSpPr>
          <p:cNvPr id="125" name="Google Shape;125;p18"/>
          <p:cNvSpPr txBox="1">
            <a:spLocks noGrp="1"/>
          </p:cNvSpPr>
          <p:nvPr>
            <p:ph type="title"/>
          </p:nvPr>
        </p:nvSpPr>
        <p:spPr>
          <a:xfrm>
            <a:off x="1184400" y="496306"/>
            <a:ext cx="7546800" cy="6879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6" name="Google Shape;126;p18"/>
          <p:cNvSpPr txBox="1">
            <a:spLocks noGrp="1"/>
          </p:cNvSpPr>
          <p:nvPr>
            <p:ph type="body" idx="1"/>
          </p:nvPr>
        </p:nvSpPr>
        <p:spPr>
          <a:xfrm>
            <a:off x="1184400" y="1280528"/>
            <a:ext cx="3542700" cy="37959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27" name="Google Shape;127;p18"/>
          <p:cNvSpPr txBox="1">
            <a:spLocks noGrp="1"/>
          </p:cNvSpPr>
          <p:nvPr>
            <p:ph type="body" idx="2"/>
          </p:nvPr>
        </p:nvSpPr>
        <p:spPr>
          <a:xfrm>
            <a:off x="5188454" y="1280528"/>
            <a:ext cx="3542700" cy="37959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pic>
        <p:nvPicPr>
          <p:cNvPr id="128" name="Google Shape;128;p18"/>
          <p:cNvPicPr preferRelativeResize="0"/>
          <p:nvPr/>
        </p:nvPicPr>
        <p:blipFill rotWithShape="1">
          <a:blip r:embed="rId2">
            <a:alphaModFix/>
          </a:blip>
          <a:srcRect l="11695" t="-1566" r="18893" b="39175"/>
          <a:stretch/>
        </p:blipFill>
        <p:spPr>
          <a:xfrm rot="5400000">
            <a:off x="-2385155" y="2375599"/>
            <a:ext cx="5735584" cy="965275"/>
          </a:xfrm>
          <a:prstGeom prst="rect">
            <a:avLst/>
          </a:prstGeom>
          <a:noFill/>
          <a:ln>
            <a:noFill/>
          </a:ln>
        </p:spPr>
      </p:pic>
      <p:sp>
        <p:nvSpPr>
          <p:cNvPr id="129" name="Google Shape;129;p18"/>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30" name="Google Shape;130;p18"/>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31" name="Google Shape;131;p18"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132" name="Google Shape;132;p18"/>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3"/>
        <p:cNvGrpSpPr/>
        <p:nvPr/>
      </p:nvGrpSpPr>
      <p:grpSpPr>
        <a:xfrm>
          <a:off x="0" y="0"/>
          <a:ext cx="0" cy="0"/>
          <a:chOff x="0" y="0"/>
          <a:chExt cx="0" cy="0"/>
        </a:xfrm>
      </p:grpSpPr>
      <p:sp>
        <p:nvSpPr>
          <p:cNvPr id="134" name="Google Shape;134;p19"/>
          <p:cNvSpPr txBox="1">
            <a:spLocks noGrp="1"/>
          </p:cNvSpPr>
          <p:nvPr>
            <p:ph type="title"/>
          </p:nvPr>
        </p:nvSpPr>
        <p:spPr>
          <a:xfrm>
            <a:off x="1178025" y="494472"/>
            <a:ext cx="7654200" cy="6363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5" name="Google Shape;135;p19"/>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pic>
        <p:nvPicPr>
          <p:cNvPr id="136" name="Google Shape;136;p19"/>
          <p:cNvPicPr preferRelativeResize="0"/>
          <p:nvPr/>
        </p:nvPicPr>
        <p:blipFill rotWithShape="1">
          <a:blip r:embed="rId2">
            <a:alphaModFix/>
          </a:blip>
          <a:srcRect l="34745" t="10315" r="-19" b="10520"/>
          <a:stretch/>
        </p:blipFill>
        <p:spPr>
          <a:xfrm>
            <a:off x="0" y="0"/>
            <a:ext cx="1178025" cy="5715001"/>
          </a:xfrm>
          <a:prstGeom prst="rect">
            <a:avLst/>
          </a:prstGeom>
          <a:noFill/>
          <a:ln>
            <a:noFill/>
          </a:ln>
        </p:spPr>
      </p:pic>
      <p:sp>
        <p:nvSpPr>
          <p:cNvPr id="137" name="Google Shape;137;p19"/>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38" name="Google Shape;138;p19"/>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39" name="Google Shape;139;p19"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140" name="Google Shape;140;p19"/>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 Blue">
  <p:cSld name="TITLE_ONLY_1">
    <p:spTree>
      <p:nvGrpSpPr>
        <p:cNvPr id="1" name="Shape 141"/>
        <p:cNvGrpSpPr/>
        <p:nvPr/>
      </p:nvGrpSpPr>
      <p:grpSpPr>
        <a:xfrm>
          <a:off x="0" y="0"/>
          <a:ext cx="0" cy="0"/>
          <a:chOff x="0" y="0"/>
          <a:chExt cx="0" cy="0"/>
        </a:xfrm>
      </p:grpSpPr>
      <p:pic>
        <p:nvPicPr>
          <p:cNvPr id="142" name="Google Shape;142;p20"/>
          <p:cNvPicPr preferRelativeResize="0"/>
          <p:nvPr/>
        </p:nvPicPr>
        <p:blipFill rotWithShape="1">
          <a:blip r:embed="rId2">
            <a:alphaModFix/>
          </a:blip>
          <a:srcRect l="11695" t="-1566" r="18893" b="39175"/>
          <a:stretch/>
        </p:blipFill>
        <p:spPr>
          <a:xfrm rot="5400000">
            <a:off x="-2385155" y="2375599"/>
            <a:ext cx="5735584" cy="965275"/>
          </a:xfrm>
          <a:prstGeom prst="rect">
            <a:avLst/>
          </a:prstGeom>
          <a:noFill/>
          <a:ln>
            <a:noFill/>
          </a:ln>
        </p:spPr>
      </p:pic>
      <p:sp>
        <p:nvSpPr>
          <p:cNvPr id="143" name="Google Shape;143;p20"/>
          <p:cNvSpPr txBox="1">
            <a:spLocks noGrp="1"/>
          </p:cNvSpPr>
          <p:nvPr>
            <p:ph type="title"/>
          </p:nvPr>
        </p:nvSpPr>
        <p:spPr>
          <a:xfrm>
            <a:off x="1178025" y="494472"/>
            <a:ext cx="7654200" cy="6363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44" name="Google Shape;144;p20"/>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sp>
        <p:nvSpPr>
          <p:cNvPr id="145" name="Google Shape;145;p20"/>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46" name="Google Shape;146;p20"/>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47" name="Google Shape;147;p20"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148" name="Google Shape;148;p20"/>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49"/>
        <p:cNvGrpSpPr/>
        <p:nvPr/>
      </p:nvGrpSpPr>
      <p:grpSpPr>
        <a:xfrm>
          <a:off x="0" y="0"/>
          <a:ext cx="0" cy="0"/>
          <a:chOff x="0" y="0"/>
          <a:chExt cx="0" cy="0"/>
        </a:xfrm>
      </p:grpSpPr>
      <p:sp>
        <p:nvSpPr>
          <p:cNvPr id="150" name="Google Shape;150;p21"/>
          <p:cNvSpPr txBox="1">
            <a:spLocks noGrp="1"/>
          </p:cNvSpPr>
          <p:nvPr>
            <p:ph type="title"/>
          </p:nvPr>
        </p:nvSpPr>
        <p:spPr>
          <a:xfrm>
            <a:off x="1178025" y="617333"/>
            <a:ext cx="2808000" cy="8397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51" name="Google Shape;151;p21"/>
          <p:cNvSpPr txBox="1">
            <a:spLocks noGrp="1"/>
          </p:cNvSpPr>
          <p:nvPr>
            <p:ph type="body" idx="1"/>
          </p:nvPr>
        </p:nvSpPr>
        <p:spPr>
          <a:xfrm>
            <a:off x="1178025" y="1544000"/>
            <a:ext cx="2808000" cy="35328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152" name="Google Shape;152;p21"/>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pic>
        <p:nvPicPr>
          <p:cNvPr id="153" name="Google Shape;153;p21"/>
          <p:cNvPicPr preferRelativeResize="0"/>
          <p:nvPr/>
        </p:nvPicPr>
        <p:blipFill rotWithShape="1">
          <a:blip r:embed="rId2">
            <a:alphaModFix/>
          </a:blip>
          <a:srcRect l="34745" t="10315" r="-19" b="10520"/>
          <a:stretch/>
        </p:blipFill>
        <p:spPr>
          <a:xfrm>
            <a:off x="0" y="0"/>
            <a:ext cx="1178025" cy="5715001"/>
          </a:xfrm>
          <a:prstGeom prst="rect">
            <a:avLst/>
          </a:prstGeom>
          <a:noFill/>
          <a:ln>
            <a:noFill/>
          </a:ln>
        </p:spPr>
      </p:pic>
      <p:sp>
        <p:nvSpPr>
          <p:cNvPr id="154" name="Google Shape;154;p21"/>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55" name="Google Shape;155;p21"/>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56" name="Google Shape;156;p21"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157" name="Google Shape;157;p21"/>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tatistic Number 1">
  <p:cSld name="ONE_COLUMN_TEXT_2">
    <p:spTree>
      <p:nvGrpSpPr>
        <p:cNvPr id="1" name="Shape 158"/>
        <p:cNvGrpSpPr/>
        <p:nvPr/>
      </p:nvGrpSpPr>
      <p:grpSpPr>
        <a:xfrm>
          <a:off x="0" y="0"/>
          <a:ext cx="0" cy="0"/>
          <a:chOff x="0" y="0"/>
          <a:chExt cx="0" cy="0"/>
        </a:xfrm>
      </p:grpSpPr>
      <p:sp>
        <p:nvSpPr>
          <p:cNvPr id="159" name="Google Shape;159;p22"/>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pic>
        <p:nvPicPr>
          <p:cNvPr id="160" name="Google Shape;160;p22"/>
          <p:cNvPicPr preferRelativeResize="0"/>
          <p:nvPr/>
        </p:nvPicPr>
        <p:blipFill rotWithShape="1">
          <a:blip r:embed="rId2">
            <a:alphaModFix/>
          </a:blip>
          <a:srcRect l="34745" t="10315" r="-19" b="10520"/>
          <a:stretch/>
        </p:blipFill>
        <p:spPr>
          <a:xfrm>
            <a:off x="0" y="0"/>
            <a:ext cx="1178025" cy="5715001"/>
          </a:xfrm>
          <a:prstGeom prst="rect">
            <a:avLst/>
          </a:prstGeom>
          <a:noFill/>
          <a:ln>
            <a:noFill/>
          </a:ln>
        </p:spPr>
      </p:pic>
      <p:sp>
        <p:nvSpPr>
          <p:cNvPr id="161" name="Google Shape;161;p22"/>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62" name="Google Shape;162;p22"/>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63" name="Google Shape;163;p22"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164" name="Google Shape;164;p22"/>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pic>
        <p:nvPicPr>
          <p:cNvPr id="165" name="Google Shape;165;p22"/>
          <p:cNvPicPr preferRelativeResize="0"/>
          <p:nvPr/>
        </p:nvPicPr>
        <p:blipFill rotWithShape="1">
          <a:blip r:embed="rId4">
            <a:alphaModFix/>
          </a:blip>
          <a:srcRect l="2470" t="1704" r="2136" b="2528"/>
          <a:stretch/>
        </p:blipFill>
        <p:spPr>
          <a:xfrm>
            <a:off x="1177997" y="379372"/>
            <a:ext cx="3555924" cy="4797805"/>
          </a:xfrm>
          <a:prstGeom prst="rect">
            <a:avLst/>
          </a:prstGeom>
          <a:noFill/>
          <a:ln>
            <a:noFill/>
          </a:ln>
        </p:spPr>
      </p:pic>
      <p:sp>
        <p:nvSpPr>
          <p:cNvPr id="166" name="Google Shape;166;p22"/>
          <p:cNvSpPr txBox="1">
            <a:spLocks noGrp="1"/>
          </p:cNvSpPr>
          <p:nvPr>
            <p:ph type="title" hasCustomPrompt="1"/>
          </p:nvPr>
        </p:nvSpPr>
        <p:spPr>
          <a:xfrm>
            <a:off x="1178000" y="479833"/>
            <a:ext cx="3555900" cy="2960700"/>
          </a:xfrm>
          <a:prstGeom prst="rect">
            <a:avLst/>
          </a:prstGeom>
        </p:spPr>
        <p:txBody>
          <a:bodyPr spcFirstLastPara="1" wrap="square" lIns="91425" tIns="91425" rIns="91425" bIns="91425" anchor="ctr" anchorCtr="0">
            <a:normAutofit/>
          </a:bodyPr>
          <a:lstStyle>
            <a:lvl1pPr lvl="0" algn="ctr" rtl="0">
              <a:spcBef>
                <a:spcPts val="0"/>
              </a:spcBef>
              <a:spcAft>
                <a:spcPts val="0"/>
              </a:spcAft>
              <a:buClr>
                <a:srgbClr val="335E35"/>
              </a:buClr>
              <a:buSzPts val="6900"/>
              <a:buFont typeface="Proxima Nova Extrabold"/>
              <a:buNone/>
              <a:defRPr sz="6900" b="0">
                <a:solidFill>
                  <a:srgbClr val="335E35"/>
                </a:solidFill>
                <a:latin typeface="Proxima Nova Extrabold"/>
                <a:ea typeface="Proxima Nova Extrabold"/>
                <a:cs typeface="Proxima Nova Extrabold"/>
                <a:sym typeface="Proxima Nova Extrabold"/>
              </a:defRPr>
            </a:lvl1pPr>
            <a:lvl2pPr lvl="1" algn="ctr" rtl="0">
              <a:spcBef>
                <a:spcPts val="0"/>
              </a:spcBef>
              <a:spcAft>
                <a:spcPts val="0"/>
              </a:spcAft>
              <a:buSzPts val="6900"/>
              <a:buFont typeface="Proxima Nova Extrabold"/>
              <a:buNone/>
              <a:defRPr sz="6900" b="0">
                <a:latin typeface="Proxima Nova Extrabold"/>
                <a:ea typeface="Proxima Nova Extrabold"/>
                <a:cs typeface="Proxima Nova Extrabold"/>
                <a:sym typeface="Proxima Nova Extrabold"/>
              </a:defRPr>
            </a:lvl2pPr>
            <a:lvl3pPr lvl="2" algn="ctr" rtl="0">
              <a:spcBef>
                <a:spcPts val="0"/>
              </a:spcBef>
              <a:spcAft>
                <a:spcPts val="0"/>
              </a:spcAft>
              <a:buSzPts val="6900"/>
              <a:buFont typeface="Proxima Nova Extrabold"/>
              <a:buNone/>
              <a:defRPr sz="6900" b="0">
                <a:latin typeface="Proxima Nova Extrabold"/>
                <a:ea typeface="Proxima Nova Extrabold"/>
                <a:cs typeface="Proxima Nova Extrabold"/>
                <a:sym typeface="Proxima Nova Extrabold"/>
              </a:defRPr>
            </a:lvl3pPr>
            <a:lvl4pPr lvl="3" algn="ctr" rtl="0">
              <a:spcBef>
                <a:spcPts val="0"/>
              </a:spcBef>
              <a:spcAft>
                <a:spcPts val="0"/>
              </a:spcAft>
              <a:buSzPts val="6900"/>
              <a:buFont typeface="Proxima Nova Extrabold"/>
              <a:buNone/>
              <a:defRPr sz="6900" b="0">
                <a:latin typeface="Proxima Nova Extrabold"/>
                <a:ea typeface="Proxima Nova Extrabold"/>
                <a:cs typeface="Proxima Nova Extrabold"/>
                <a:sym typeface="Proxima Nova Extrabold"/>
              </a:defRPr>
            </a:lvl4pPr>
            <a:lvl5pPr lvl="4" algn="ctr" rtl="0">
              <a:spcBef>
                <a:spcPts val="0"/>
              </a:spcBef>
              <a:spcAft>
                <a:spcPts val="0"/>
              </a:spcAft>
              <a:buSzPts val="6900"/>
              <a:buFont typeface="Proxima Nova Extrabold"/>
              <a:buNone/>
              <a:defRPr sz="6900" b="0">
                <a:latin typeface="Proxima Nova Extrabold"/>
                <a:ea typeface="Proxima Nova Extrabold"/>
                <a:cs typeface="Proxima Nova Extrabold"/>
                <a:sym typeface="Proxima Nova Extrabold"/>
              </a:defRPr>
            </a:lvl5pPr>
            <a:lvl6pPr lvl="5" algn="ctr" rtl="0">
              <a:spcBef>
                <a:spcPts val="0"/>
              </a:spcBef>
              <a:spcAft>
                <a:spcPts val="0"/>
              </a:spcAft>
              <a:buSzPts val="6900"/>
              <a:buFont typeface="Proxima Nova Extrabold"/>
              <a:buNone/>
              <a:defRPr sz="6900" b="0">
                <a:latin typeface="Proxima Nova Extrabold"/>
                <a:ea typeface="Proxima Nova Extrabold"/>
                <a:cs typeface="Proxima Nova Extrabold"/>
                <a:sym typeface="Proxima Nova Extrabold"/>
              </a:defRPr>
            </a:lvl6pPr>
            <a:lvl7pPr lvl="6" algn="ctr" rtl="0">
              <a:spcBef>
                <a:spcPts val="0"/>
              </a:spcBef>
              <a:spcAft>
                <a:spcPts val="0"/>
              </a:spcAft>
              <a:buSzPts val="6900"/>
              <a:buFont typeface="Proxima Nova Extrabold"/>
              <a:buNone/>
              <a:defRPr sz="6900" b="0">
                <a:latin typeface="Proxima Nova Extrabold"/>
                <a:ea typeface="Proxima Nova Extrabold"/>
                <a:cs typeface="Proxima Nova Extrabold"/>
                <a:sym typeface="Proxima Nova Extrabold"/>
              </a:defRPr>
            </a:lvl7pPr>
            <a:lvl8pPr lvl="7" algn="ctr" rtl="0">
              <a:spcBef>
                <a:spcPts val="0"/>
              </a:spcBef>
              <a:spcAft>
                <a:spcPts val="0"/>
              </a:spcAft>
              <a:buSzPts val="6900"/>
              <a:buFont typeface="Proxima Nova Extrabold"/>
              <a:buNone/>
              <a:defRPr sz="6900" b="0">
                <a:latin typeface="Proxima Nova Extrabold"/>
                <a:ea typeface="Proxima Nova Extrabold"/>
                <a:cs typeface="Proxima Nova Extrabold"/>
                <a:sym typeface="Proxima Nova Extrabold"/>
              </a:defRPr>
            </a:lvl8pPr>
            <a:lvl9pPr lvl="8" algn="ctr" rtl="0">
              <a:spcBef>
                <a:spcPts val="0"/>
              </a:spcBef>
              <a:spcAft>
                <a:spcPts val="0"/>
              </a:spcAft>
              <a:buSzPts val="6900"/>
              <a:buFont typeface="Proxima Nova Extrabold"/>
              <a:buNone/>
              <a:defRPr sz="6900" b="0">
                <a:latin typeface="Proxima Nova Extrabold"/>
                <a:ea typeface="Proxima Nova Extrabold"/>
                <a:cs typeface="Proxima Nova Extrabold"/>
                <a:sym typeface="Proxima Nova Extrabold"/>
              </a:defRPr>
            </a:lvl9pPr>
          </a:lstStyle>
          <a:p>
            <a:r>
              <a:t>xx%</a:t>
            </a:r>
          </a:p>
        </p:txBody>
      </p:sp>
      <p:sp>
        <p:nvSpPr>
          <p:cNvPr id="167" name="Google Shape;167;p22"/>
          <p:cNvSpPr txBox="1">
            <a:spLocks noGrp="1"/>
          </p:cNvSpPr>
          <p:nvPr>
            <p:ph type="body" idx="1"/>
          </p:nvPr>
        </p:nvSpPr>
        <p:spPr>
          <a:xfrm>
            <a:off x="1418075" y="3489083"/>
            <a:ext cx="3075900" cy="14109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atin typeface="Proxima Nova Semibold"/>
                <a:ea typeface="Proxima Nova Semibold"/>
                <a:cs typeface="Proxima Nova Semibold"/>
                <a:sym typeface="Proxima Nova Semibold"/>
              </a:defRPr>
            </a:lvl1pPr>
            <a:lvl2pPr marL="914400" lvl="1" indent="-292100" rtl="0">
              <a:spcBef>
                <a:spcPts val="0"/>
              </a:spcBef>
              <a:spcAft>
                <a:spcPts val="0"/>
              </a:spcAft>
              <a:buSzPts val="1000"/>
              <a:buChar char="○"/>
              <a:defRPr sz="1000">
                <a:latin typeface="Proxima Nova Semibold"/>
                <a:ea typeface="Proxima Nova Semibold"/>
                <a:cs typeface="Proxima Nova Semibold"/>
                <a:sym typeface="Proxima Nova Semibold"/>
              </a:defRPr>
            </a:lvl2pPr>
            <a:lvl3pPr marL="1371600" lvl="2" indent="-292100" rtl="0">
              <a:spcBef>
                <a:spcPts val="0"/>
              </a:spcBef>
              <a:spcAft>
                <a:spcPts val="0"/>
              </a:spcAft>
              <a:buSzPts val="1000"/>
              <a:buChar char="■"/>
              <a:defRPr sz="1000">
                <a:latin typeface="Proxima Nova Semibold"/>
                <a:ea typeface="Proxima Nova Semibold"/>
                <a:cs typeface="Proxima Nova Semibold"/>
                <a:sym typeface="Proxima Nova Semibold"/>
              </a:defRPr>
            </a:lvl3pPr>
            <a:lvl4pPr marL="1828800" lvl="3" indent="-292100" rtl="0">
              <a:spcBef>
                <a:spcPts val="0"/>
              </a:spcBef>
              <a:spcAft>
                <a:spcPts val="0"/>
              </a:spcAft>
              <a:buSzPts val="1000"/>
              <a:buChar char="●"/>
              <a:defRPr sz="1000">
                <a:latin typeface="Proxima Nova Semibold"/>
                <a:ea typeface="Proxima Nova Semibold"/>
                <a:cs typeface="Proxima Nova Semibold"/>
                <a:sym typeface="Proxima Nova Semibold"/>
              </a:defRPr>
            </a:lvl4pPr>
            <a:lvl5pPr marL="2286000" lvl="4" indent="-292100" rtl="0">
              <a:spcBef>
                <a:spcPts val="0"/>
              </a:spcBef>
              <a:spcAft>
                <a:spcPts val="0"/>
              </a:spcAft>
              <a:buSzPts val="1000"/>
              <a:buChar char="○"/>
              <a:defRPr sz="1000">
                <a:latin typeface="Proxima Nova Semibold"/>
                <a:ea typeface="Proxima Nova Semibold"/>
                <a:cs typeface="Proxima Nova Semibold"/>
                <a:sym typeface="Proxima Nova Semibold"/>
              </a:defRPr>
            </a:lvl5pPr>
            <a:lvl6pPr marL="2743200" lvl="5" indent="-292100" rtl="0">
              <a:spcBef>
                <a:spcPts val="0"/>
              </a:spcBef>
              <a:spcAft>
                <a:spcPts val="0"/>
              </a:spcAft>
              <a:buSzPts val="1000"/>
              <a:buChar char="■"/>
              <a:defRPr sz="1000">
                <a:latin typeface="Proxima Nova Semibold"/>
                <a:ea typeface="Proxima Nova Semibold"/>
                <a:cs typeface="Proxima Nova Semibold"/>
                <a:sym typeface="Proxima Nova Semibold"/>
              </a:defRPr>
            </a:lvl6pPr>
            <a:lvl7pPr marL="3200400" lvl="6" indent="-292100" rtl="0">
              <a:spcBef>
                <a:spcPts val="0"/>
              </a:spcBef>
              <a:spcAft>
                <a:spcPts val="0"/>
              </a:spcAft>
              <a:buSzPts val="1000"/>
              <a:buChar char="●"/>
              <a:defRPr sz="1000">
                <a:latin typeface="Proxima Nova Semibold"/>
                <a:ea typeface="Proxima Nova Semibold"/>
                <a:cs typeface="Proxima Nova Semibold"/>
                <a:sym typeface="Proxima Nova Semibold"/>
              </a:defRPr>
            </a:lvl7pPr>
            <a:lvl8pPr marL="3657600" lvl="7" indent="-292100" rtl="0">
              <a:spcBef>
                <a:spcPts val="0"/>
              </a:spcBef>
              <a:spcAft>
                <a:spcPts val="0"/>
              </a:spcAft>
              <a:buSzPts val="1000"/>
              <a:buChar char="○"/>
              <a:defRPr sz="1000">
                <a:latin typeface="Proxima Nova Semibold"/>
                <a:ea typeface="Proxima Nova Semibold"/>
                <a:cs typeface="Proxima Nova Semibold"/>
                <a:sym typeface="Proxima Nova Semibold"/>
              </a:defRPr>
            </a:lvl8pPr>
            <a:lvl9pPr marL="4114800" lvl="8" indent="-292100" rtl="0">
              <a:spcBef>
                <a:spcPts val="0"/>
              </a:spcBef>
              <a:spcAft>
                <a:spcPts val="0"/>
              </a:spcAft>
              <a:buSzPts val="1000"/>
              <a:buChar char="■"/>
              <a:defRPr sz="1000">
                <a:latin typeface="Proxima Nova Semibold"/>
                <a:ea typeface="Proxima Nova Semibold"/>
                <a:cs typeface="Proxima Nova Semibold"/>
                <a:sym typeface="Proxima Nova Semibold"/>
              </a:defRPr>
            </a:lvl9pPr>
          </a:lstStyle>
          <a:p>
            <a:endParaRPr/>
          </a:p>
        </p:txBody>
      </p:sp>
      <p:sp>
        <p:nvSpPr>
          <p:cNvPr id="168" name="Google Shape;168;p22"/>
          <p:cNvSpPr txBox="1">
            <a:spLocks noGrp="1"/>
          </p:cNvSpPr>
          <p:nvPr>
            <p:ph type="body" idx="2"/>
          </p:nvPr>
        </p:nvSpPr>
        <p:spPr>
          <a:xfrm>
            <a:off x="5175525" y="468389"/>
            <a:ext cx="3415800" cy="46557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atin typeface="Proxima Nova Semibold"/>
                <a:ea typeface="Proxima Nova Semibold"/>
                <a:cs typeface="Proxima Nova Semibold"/>
                <a:sym typeface="Proxima Nova Semibold"/>
              </a:defRPr>
            </a:lvl1pPr>
            <a:lvl2pPr marL="914400" lvl="1" indent="-317500" rtl="0">
              <a:spcBef>
                <a:spcPts val="0"/>
              </a:spcBef>
              <a:spcAft>
                <a:spcPts val="0"/>
              </a:spcAft>
              <a:buSzPts val="1400"/>
              <a:buChar char="○"/>
              <a:defRPr>
                <a:latin typeface="Proxima Nova Semibold"/>
                <a:ea typeface="Proxima Nova Semibold"/>
                <a:cs typeface="Proxima Nova Semibold"/>
                <a:sym typeface="Proxima Nova Semibold"/>
              </a:defRPr>
            </a:lvl2pPr>
            <a:lvl3pPr marL="1371600" lvl="2" indent="-317500" rtl="0">
              <a:spcBef>
                <a:spcPts val="0"/>
              </a:spcBef>
              <a:spcAft>
                <a:spcPts val="0"/>
              </a:spcAft>
              <a:buSzPts val="1400"/>
              <a:buChar char="■"/>
              <a:defRPr>
                <a:latin typeface="Proxima Nova Semibold"/>
                <a:ea typeface="Proxima Nova Semibold"/>
                <a:cs typeface="Proxima Nova Semibold"/>
                <a:sym typeface="Proxima Nova Semibold"/>
              </a:defRPr>
            </a:lvl3pPr>
            <a:lvl4pPr marL="1828800" lvl="3" indent="-317500" rtl="0">
              <a:spcBef>
                <a:spcPts val="0"/>
              </a:spcBef>
              <a:spcAft>
                <a:spcPts val="0"/>
              </a:spcAft>
              <a:buSzPts val="1400"/>
              <a:buChar char="●"/>
              <a:defRPr>
                <a:latin typeface="Proxima Nova Semibold"/>
                <a:ea typeface="Proxima Nova Semibold"/>
                <a:cs typeface="Proxima Nova Semibold"/>
                <a:sym typeface="Proxima Nova Semibold"/>
              </a:defRPr>
            </a:lvl4pPr>
            <a:lvl5pPr marL="2286000" lvl="4" indent="-317500" rtl="0">
              <a:spcBef>
                <a:spcPts val="0"/>
              </a:spcBef>
              <a:spcAft>
                <a:spcPts val="0"/>
              </a:spcAft>
              <a:buSzPts val="1400"/>
              <a:buChar char="○"/>
              <a:defRPr>
                <a:latin typeface="Proxima Nova Semibold"/>
                <a:ea typeface="Proxima Nova Semibold"/>
                <a:cs typeface="Proxima Nova Semibold"/>
                <a:sym typeface="Proxima Nova Semibold"/>
              </a:defRPr>
            </a:lvl5pPr>
            <a:lvl6pPr marL="2743200" lvl="5" indent="-317500" rtl="0">
              <a:spcBef>
                <a:spcPts val="0"/>
              </a:spcBef>
              <a:spcAft>
                <a:spcPts val="0"/>
              </a:spcAft>
              <a:buSzPts val="1400"/>
              <a:buChar char="■"/>
              <a:defRPr>
                <a:latin typeface="Proxima Nova Semibold"/>
                <a:ea typeface="Proxima Nova Semibold"/>
                <a:cs typeface="Proxima Nova Semibold"/>
                <a:sym typeface="Proxima Nova Semibold"/>
              </a:defRPr>
            </a:lvl6pPr>
            <a:lvl7pPr marL="3200400" lvl="6" indent="-317500" rtl="0">
              <a:spcBef>
                <a:spcPts val="0"/>
              </a:spcBef>
              <a:spcAft>
                <a:spcPts val="0"/>
              </a:spcAft>
              <a:buSzPts val="1400"/>
              <a:buChar char="●"/>
              <a:defRPr>
                <a:latin typeface="Proxima Nova Semibold"/>
                <a:ea typeface="Proxima Nova Semibold"/>
                <a:cs typeface="Proxima Nova Semibold"/>
                <a:sym typeface="Proxima Nova Semibold"/>
              </a:defRPr>
            </a:lvl7pPr>
            <a:lvl8pPr marL="3657600" lvl="7" indent="-317500" rtl="0">
              <a:spcBef>
                <a:spcPts val="0"/>
              </a:spcBef>
              <a:spcAft>
                <a:spcPts val="0"/>
              </a:spcAft>
              <a:buSzPts val="1400"/>
              <a:buChar char="○"/>
              <a:defRPr>
                <a:latin typeface="Proxima Nova Semibold"/>
                <a:ea typeface="Proxima Nova Semibold"/>
                <a:cs typeface="Proxima Nova Semibold"/>
                <a:sym typeface="Proxima Nova Semibold"/>
              </a:defRPr>
            </a:lvl8pPr>
            <a:lvl9pPr marL="4114800" lvl="8" indent="-317500" rtl="0">
              <a:spcBef>
                <a:spcPts val="0"/>
              </a:spcBef>
              <a:spcAft>
                <a:spcPts val="0"/>
              </a:spcAft>
              <a:buSzPts val="1400"/>
              <a:buChar char="■"/>
              <a:defRPr>
                <a:latin typeface="Proxima Nova Semibold"/>
                <a:ea typeface="Proxima Nova Semibold"/>
                <a:cs typeface="Proxima Nova Semibold"/>
                <a:sym typeface="Proxima Nova Semibold"/>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tatistic Number 2">
  <p:cSld name="ONE_COLUMN_TEXT_2_1">
    <p:spTree>
      <p:nvGrpSpPr>
        <p:cNvPr id="1" name="Shape 169"/>
        <p:cNvGrpSpPr/>
        <p:nvPr/>
      </p:nvGrpSpPr>
      <p:grpSpPr>
        <a:xfrm>
          <a:off x="0" y="0"/>
          <a:ext cx="0" cy="0"/>
          <a:chOff x="0" y="0"/>
          <a:chExt cx="0" cy="0"/>
        </a:xfrm>
      </p:grpSpPr>
      <p:sp>
        <p:nvSpPr>
          <p:cNvPr id="170" name="Google Shape;170;p23"/>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pic>
        <p:nvPicPr>
          <p:cNvPr id="171" name="Google Shape;171;p23"/>
          <p:cNvPicPr preferRelativeResize="0"/>
          <p:nvPr/>
        </p:nvPicPr>
        <p:blipFill rotWithShape="1">
          <a:blip r:embed="rId2">
            <a:alphaModFix/>
          </a:blip>
          <a:srcRect l="34745" t="10315" r="-19" b="10520"/>
          <a:stretch/>
        </p:blipFill>
        <p:spPr>
          <a:xfrm>
            <a:off x="0" y="0"/>
            <a:ext cx="1178025" cy="5715001"/>
          </a:xfrm>
          <a:prstGeom prst="rect">
            <a:avLst/>
          </a:prstGeom>
          <a:noFill/>
          <a:ln>
            <a:noFill/>
          </a:ln>
        </p:spPr>
      </p:pic>
      <p:sp>
        <p:nvSpPr>
          <p:cNvPr id="172" name="Google Shape;172;p23"/>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73" name="Google Shape;173;p23"/>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74" name="Google Shape;174;p23"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175" name="Google Shape;175;p23"/>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pic>
        <p:nvPicPr>
          <p:cNvPr id="176" name="Google Shape;176;p23"/>
          <p:cNvPicPr preferRelativeResize="0"/>
          <p:nvPr/>
        </p:nvPicPr>
        <p:blipFill rotWithShape="1">
          <a:blip r:embed="rId4">
            <a:alphaModFix/>
          </a:blip>
          <a:srcRect l="2470" t="1704" r="2136" b="2528"/>
          <a:stretch/>
        </p:blipFill>
        <p:spPr>
          <a:xfrm>
            <a:off x="1145618" y="561750"/>
            <a:ext cx="2416618" cy="3170638"/>
          </a:xfrm>
          <a:prstGeom prst="rect">
            <a:avLst/>
          </a:prstGeom>
          <a:noFill/>
          <a:ln>
            <a:noFill/>
          </a:ln>
        </p:spPr>
      </p:pic>
      <p:pic>
        <p:nvPicPr>
          <p:cNvPr id="177" name="Google Shape;177;p23"/>
          <p:cNvPicPr preferRelativeResize="0"/>
          <p:nvPr/>
        </p:nvPicPr>
        <p:blipFill rotWithShape="1">
          <a:blip r:embed="rId4">
            <a:alphaModFix/>
          </a:blip>
          <a:srcRect l="2470" t="1704" r="2136" b="2528"/>
          <a:stretch/>
        </p:blipFill>
        <p:spPr>
          <a:xfrm rot="10800000">
            <a:off x="3789476" y="561751"/>
            <a:ext cx="2416618" cy="3170638"/>
          </a:xfrm>
          <a:prstGeom prst="rect">
            <a:avLst/>
          </a:prstGeom>
          <a:noFill/>
          <a:ln>
            <a:noFill/>
          </a:ln>
        </p:spPr>
      </p:pic>
      <p:pic>
        <p:nvPicPr>
          <p:cNvPr id="178" name="Google Shape;178;p23"/>
          <p:cNvPicPr preferRelativeResize="0"/>
          <p:nvPr/>
        </p:nvPicPr>
        <p:blipFill rotWithShape="1">
          <a:blip r:embed="rId4">
            <a:alphaModFix/>
          </a:blip>
          <a:srcRect l="2470" t="1704" r="2136" b="2528"/>
          <a:stretch/>
        </p:blipFill>
        <p:spPr>
          <a:xfrm>
            <a:off x="6433326" y="561750"/>
            <a:ext cx="2416618" cy="3170638"/>
          </a:xfrm>
          <a:prstGeom prst="rect">
            <a:avLst/>
          </a:prstGeom>
          <a:noFill/>
          <a:ln>
            <a:noFill/>
          </a:ln>
        </p:spPr>
      </p:pic>
      <p:sp>
        <p:nvSpPr>
          <p:cNvPr id="179" name="Google Shape;179;p23"/>
          <p:cNvSpPr txBox="1">
            <a:spLocks noGrp="1"/>
          </p:cNvSpPr>
          <p:nvPr>
            <p:ph type="title" hasCustomPrompt="1"/>
          </p:nvPr>
        </p:nvSpPr>
        <p:spPr>
          <a:xfrm>
            <a:off x="1178025" y="880917"/>
            <a:ext cx="2337000" cy="2532300"/>
          </a:xfrm>
          <a:prstGeom prst="rect">
            <a:avLst/>
          </a:prstGeom>
        </p:spPr>
        <p:txBody>
          <a:bodyPr spcFirstLastPara="1" wrap="square" lIns="91425" tIns="91425" rIns="91425" bIns="91425" anchor="ctr" anchorCtr="0">
            <a:normAutofit/>
          </a:bodyPr>
          <a:lstStyle>
            <a:lvl1pPr lvl="0" algn="ctr" rtl="0">
              <a:spcBef>
                <a:spcPts val="0"/>
              </a:spcBef>
              <a:spcAft>
                <a:spcPts val="0"/>
              </a:spcAft>
              <a:buClr>
                <a:srgbClr val="335E35"/>
              </a:buClr>
              <a:buSzPts val="5000"/>
              <a:buFont typeface="Proxima Nova Extrabold"/>
              <a:buNone/>
              <a:defRPr sz="5000" b="0">
                <a:solidFill>
                  <a:srgbClr val="335E35"/>
                </a:solidFill>
                <a:latin typeface="Proxima Nova Extrabold"/>
                <a:ea typeface="Proxima Nova Extrabold"/>
                <a:cs typeface="Proxima Nova Extrabold"/>
                <a:sym typeface="Proxima Nova Extrabold"/>
              </a:defRPr>
            </a:lvl1pPr>
            <a:lvl2pPr lvl="1"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2pPr>
            <a:lvl3pPr lvl="2"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3pPr>
            <a:lvl4pPr lvl="3"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4pPr>
            <a:lvl5pPr lvl="4"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5pPr>
            <a:lvl6pPr lvl="5"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6pPr>
            <a:lvl7pPr lvl="6"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7pPr>
            <a:lvl8pPr lvl="7"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8pPr>
            <a:lvl9pPr lvl="8"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9pPr>
          </a:lstStyle>
          <a:p>
            <a:r>
              <a:t>xx%</a:t>
            </a:r>
          </a:p>
        </p:txBody>
      </p:sp>
      <p:sp>
        <p:nvSpPr>
          <p:cNvPr id="180" name="Google Shape;180;p23"/>
          <p:cNvSpPr txBox="1">
            <a:spLocks noGrp="1"/>
          </p:cNvSpPr>
          <p:nvPr>
            <p:ph type="title" idx="2" hasCustomPrompt="1"/>
          </p:nvPr>
        </p:nvSpPr>
        <p:spPr>
          <a:xfrm>
            <a:off x="3829275" y="880903"/>
            <a:ext cx="2337000" cy="2532300"/>
          </a:xfrm>
          <a:prstGeom prst="rect">
            <a:avLst/>
          </a:prstGeom>
        </p:spPr>
        <p:txBody>
          <a:bodyPr spcFirstLastPara="1" wrap="square" lIns="91425" tIns="91425" rIns="91425" bIns="91425" anchor="ctr" anchorCtr="0">
            <a:normAutofit/>
          </a:bodyPr>
          <a:lstStyle>
            <a:lvl1pPr lvl="0" algn="ctr" rtl="0">
              <a:spcBef>
                <a:spcPts val="0"/>
              </a:spcBef>
              <a:spcAft>
                <a:spcPts val="0"/>
              </a:spcAft>
              <a:buClr>
                <a:srgbClr val="335E35"/>
              </a:buClr>
              <a:buSzPts val="5000"/>
              <a:buFont typeface="Proxima Nova Extrabold"/>
              <a:buNone/>
              <a:defRPr sz="5000" b="0">
                <a:solidFill>
                  <a:srgbClr val="335E35"/>
                </a:solidFill>
                <a:latin typeface="Proxima Nova Extrabold"/>
                <a:ea typeface="Proxima Nova Extrabold"/>
                <a:cs typeface="Proxima Nova Extrabold"/>
                <a:sym typeface="Proxima Nova Extrabold"/>
              </a:defRPr>
            </a:lvl1pPr>
            <a:lvl2pPr lvl="1"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2pPr>
            <a:lvl3pPr lvl="2"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3pPr>
            <a:lvl4pPr lvl="3"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4pPr>
            <a:lvl5pPr lvl="4"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5pPr>
            <a:lvl6pPr lvl="5"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6pPr>
            <a:lvl7pPr lvl="6"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7pPr>
            <a:lvl8pPr lvl="7"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8pPr>
            <a:lvl9pPr lvl="8"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9pPr>
          </a:lstStyle>
          <a:p>
            <a:r>
              <a:t>xx%</a:t>
            </a:r>
          </a:p>
        </p:txBody>
      </p:sp>
      <p:sp>
        <p:nvSpPr>
          <p:cNvPr id="181" name="Google Shape;181;p23"/>
          <p:cNvSpPr txBox="1">
            <a:spLocks noGrp="1"/>
          </p:cNvSpPr>
          <p:nvPr>
            <p:ph type="title" idx="3" hasCustomPrompt="1"/>
          </p:nvPr>
        </p:nvSpPr>
        <p:spPr>
          <a:xfrm>
            <a:off x="6480550" y="880889"/>
            <a:ext cx="2337000" cy="2532300"/>
          </a:xfrm>
          <a:prstGeom prst="rect">
            <a:avLst/>
          </a:prstGeom>
        </p:spPr>
        <p:txBody>
          <a:bodyPr spcFirstLastPara="1" wrap="square" lIns="91425" tIns="91425" rIns="91425" bIns="91425" anchor="ctr" anchorCtr="0">
            <a:normAutofit/>
          </a:bodyPr>
          <a:lstStyle>
            <a:lvl1pPr lvl="0" algn="ctr" rtl="0">
              <a:spcBef>
                <a:spcPts val="0"/>
              </a:spcBef>
              <a:spcAft>
                <a:spcPts val="0"/>
              </a:spcAft>
              <a:buClr>
                <a:srgbClr val="335E35"/>
              </a:buClr>
              <a:buSzPts val="5000"/>
              <a:buFont typeface="Proxima Nova Extrabold"/>
              <a:buNone/>
              <a:defRPr sz="5000" b="0">
                <a:solidFill>
                  <a:srgbClr val="335E35"/>
                </a:solidFill>
                <a:latin typeface="Proxima Nova Extrabold"/>
                <a:ea typeface="Proxima Nova Extrabold"/>
                <a:cs typeface="Proxima Nova Extrabold"/>
                <a:sym typeface="Proxima Nova Extrabold"/>
              </a:defRPr>
            </a:lvl1pPr>
            <a:lvl2pPr lvl="1"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2pPr>
            <a:lvl3pPr lvl="2"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3pPr>
            <a:lvl4pPr lvl="3"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4pPr>
            <a:lvl5pPr lvl="4"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5pPr>
            <a:lvl6pPr lvl="5"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6pPr>
            <a:lvl7pPr lvl="6"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7pPr>
            <a:lvl8pPr lvl="7"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8pPr>
            <a:lvl9pPr lvl="8" algn="ctr" rtl="0">
              <a:spcBef>
                <a:spcPts val="0"/>
              </a:spcBef>
              <a:spcAft>
                <a:spcPts val="0"/>
              </a:spcAft>
              <a:buSzPts val="5000"/>
              <a:buFont typeface="Proxima Nova Extrabold"/>
              <a:buNone/>
              <a:defRPr sz="5000" b="0">
                <a:latin typeface="Proxima Nova Extrabold"/>
                <a:ea typeface="Proxima Nova Extrabold"/>
                <a:cs typeface="Proxima Nova Extrabold"/>
                <a:sym typeface="Proxima Nova Extrabold"/>
              </a:defRPr>
            </a:lvl9pPr>
          </a:lstStyle>
          <a:p>
            <a:r>
              <a:t>xx%</a:t>
            </a:r>
          </a:p>
        </p:txBody>
      </p:sp>
      <p:sp>
        <p:nvSpPr>
          <p:cNvPr id="182" name="Google Shape;182;p23"/>
          <p:cNvSpPr txBox="1">
            <a:spLocks noGrp="1"/>
          </p:cNvSpPr>
          <p:nvPr>
            <p:ph type="body" idx="1"/>
          </p:nvPr>
        </p:nvSpPr>
        <p:spPr>
          <a:xfrm>
            <a:off x="1145625" y="3725556"/>
            <a:ext cx="2337000" cy="14109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atin typeface="Proxima Nova Semibold"/>
                <a:ea typeface="Proxima Nova Semibold"/>
                <a:cs typeface="Proxima Nova Semibold"/>
                <a:sym typeface="Proxima Nova Semibold"/>
              </a:defRPr>
            </a:lvl1pPr>
            <a:lvl2pPr marL="914400" lvl="1" indent="-292100" rtl="0">
              <a:spcBef>
                <a:spcPts val="0"/>
              </a:spcBef>
              <a:spcAft>
                <a:spcPts val="0"/>
              </a:spcAft>
              <a:buSzPts val="1000"/>
              <a:buChar char="○"/>
              <a:defRPr sz="1000">
                <a:latin typeface="Proxima Nova Semibold"/>
                <a:ea typeface="Proxima Nova Semibold"/>
                <a:cs typeface="Proxima Nova Semibold"/>
                <a:sym typeface="Proxima Nova Semibold"/>
              </a:defRPr>
            </a:lvl2pPr>
            <a:lvl3pPr marL="1371600" lvl="2" indent="-292100" rtl="0">
              <a:spcBef>
                <a:spcPts val="0"/>
              </a:spcBef>
              <a:spcAft>
                <a:spcPts val="0"/>
              </a:spcAft>
              <a:buSzPts val="1000"/>
              <a:buChar char="■"/>
              <a:defRPr sz="1000">
                <a:latin typeface="Proxima Nova Semibold"/>
                <a:ea typeface="Proxima Nova Semibold"/>
                <a:cs typeface="Proxima Nova Semibold"/>
                <a:sym typeface="Proxima Nova Semibold"/>
              </a:defRPr>
            </a:lvl3pPr>
            <a:lvl4pPr marL="1828800" lvl="3" indent="-292100" rtl="0">
              <a:spcBef>
                <a:spcPts val="0"/>
              </a:spcBef>
              <a:spcAft>
                <a:spcPts val="0"/>
              </a:spcAft>
              <a:buSzPts val="1000"/>
              <a:buChar char="●"/>
              <a:defRPr sz="1000">
                <a:latin typeface="Proxima Nova Semibold"/>
                <a:ea typeface="Proxima Nova Semibold"/>
                <a:cs typeface="Proxima Nova Semibold"/>
                <a:sym typeface="Proxima Nova Semibold"/>
              </a:defRPr>
            </a:lvl4pPr>
            <a:lvl5pPr marL="2286000" lvl="4" indent="-292100" rtl="0">
              <a:spcBef>
                <a:spcPts val="0"/>
              </a:spcBef>
              <a:spcAft>
                <a:spcPts val="0"/>
              </a:spcAft>
              <a:buSzPts val="1000"/>
              <a:buChar char="○"/>
              <a:defRPr sz="1000">
                <a:latin typeface="Proxima Nova Semibold"/>
                <a:ea typeface="Proxima Nova Semibold"/>
                <a:cs typeface="Proxima Nova Semibold"/>
                <a:sym typeface="Proxima Nova Semibold"/>
              </a:defRPr>
            </a:lvl5pPr>
            <a:lvl6pPr marL="2743200" lvl="5" indent="-292100" rtl="0">
              <a:spcBef>
                <a:spcPts val="0"/>
              </a:spcBef>
              <a:spcAft>
                <a:spcPts val="0"/>
              </a:spcAft>
              <a:buSzPts val="1000"/>
              <a:buChar char="■"/>
              <a:defRPr sz="1000">
                <a:latin typeface="Proxima Nova Semibold"/>
                <a:ea typeface="Proxima Nova Semibold"/>
                <a:cs typeface="Proxima Nova Semibold"/>
                <a:sym typeface="Proxima Nova Semibold"/>
              </a:defRPr>
            </a:lvl6pPr>
            <a:lvl7pPr marL="3200400" lvl="6" indent="-292100" rtl="0">
              <a:spcBef>
                <a:spcPts val="0"/>
              </a:spcBef>
              <a:spcAft>
                <a:spcPts val="0"/>
              </a:spcAft>
              <a:buSzPts val="1000"/>
              <a:buChar char="●"/>
              <a:defRPr sz="1000">
                <a:latin typeface="Proxima Nova Semibold"/>
                <a:ea typeface="Proxima Nova Semibold"/>
                <a:cs typeface="Proxima Nova Semibold"/>
                <a:sym typeface="Proxima Nova Semibold"/>
              </a:defRPr>
            </a:lvl7pPr>
            <a:lvl8pPr marL="3657600" lvl="7" indent="-292100" rtl="0">
              <a:spcBef>
                <a:spcPts val="0"/>
              </a:spcBef>
              <a:spcAft>
                <a:spcPts val="0"/>
              </a:spcAft>
              <a:buSzPts val="1000"/>
              <a:buChar char="○"/>
              <a:defRPr sz="1000">
                <a:latin typeface="Proxima Nova Semibold"/>
                <a:ea typeface="Proxima Nova Semibold"/>
                <a:cs typeface="Proxima Nova Semibold"/>
                <a:sym typeface="Proxima Nova Semibold"/>
              </a:defRPr>
            </a:lvl8pPr>
            <a:lvl9pPr marL="4114800" lvl="8" indent="-292100" rtl="0">
              <a:spcBef>
                <a:spcPts val="0"/>
              </a:spcBef>
              <a:spcAft>
                <a:spcPts val="0"/>
              </a:spcAft>
              <a:buSzPts val="1000"/>
              <a:buChar char="■"/>
              <a:defRPr sz="1000">
                <a:latin typeface="Proxima Nova Semibold"/>
                <a:ea typeface="Proxima Nova Semibold"/>
                <a:cs typeface="Proxima Nova Semibold"/>
                <a:sym typeface="Proxima Nova Semibold"/>
              </a:defRPr>
            </a:lvl9pPr>
          </a:lstStyle>
          <a:p>
            <a:endParaRPr/>
          </a:p>
        </p:txBody>
      </p:sp>
      <p:sp>
        <p:nvSpPr>
          <p:cNvPr id="183" name="Google Shape;183;p23"/>
          <p:cNvSpPr txBox="1">
            <a:spLocks noGrp="1"/>
          </p:cNvSpPr>
          <p:nvPr>
            <p:ph type="body" idx="4"/>
          </p:nvPr>
        </p:nvSpPr>
        <p:spPr>
          <a:xfrm>
            <a:off x="3809375" y="3725556"/>
            <a:ext cx="2337000" cy="14109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atin typeface="Proxima Nova Semibold"/>
                <a:ea typeface="Proxima Nova Semibold"/>
                <a:cs typeface="Proxima Nova Semibold"/>
                <a:sym typeface="Proxima Nova Semibold"/>
              </a:defRPr>
            </a:lvl1pPr>
            <a:lvl2pPr marL="914400" lvl="1" indent="-292100" rtl="0">
              <a:spcBef>
                <a:spcPts val="0"/>
              </a:spcBef>
              <a:spcAft>
                <a:spcPts val="0"/>
              </a:spcAft>
              <a:buSzPts val="1000"/>
              <a:buChar char="○"/>
              <a:defRPr sz="1000">
                <a:latin typeface="Proxima Nova Semibold"/>
                <a:ea typeface="Proxima Nova Semibold"/>
                <a:cs typeface="Proxima Nova Semibold"/>
                <a:sym typeface="Proxima Nova Semibold"/>
              </a:defRPr>
            </a:lvl2pPr>
            <a:lvl3pPr marL="1371600" lvl="2" indent="-292100" rtl="0">
              <a:spcBef>
                <a:spcPts val="0"/>
              </a:spcBef>
              <a:spcAft>
                <a:spcPts val="0"/>
              </a:spcAft>
              <a:buSzPts val="1000"/>
              <a:buChar char="■"/>
              <a:defRPr sz="1000">
                <a:latin typeface="Proxima Nova Semibold"/>
                <a:ea typeface="Proxima Nova Semibold"/>
                <a:cs typeface="Proxima Nova Semibold"/>
                <a:sym typeface="Proxima Nova Semibold"/>
              </a:defRPr>
            </a:lvl3pPr>
            <a:lvl4pPr marL="1828800" lvl="3" indent="-292100" rtl="0">
              <a:spcBef>
                <a:spcPts val="0"/>
              </a:spcBef>
              <a:spcAft>
                <a:spcPts val="0"/>
              </a:spcAft>
              <a:buSzPts val="1000"/>
              <a:buChar char="●"/>
              <a:defRPr sz="1000">
                <a:latin typeface="Proxima Nova Semibold"/>
                <a:ea typeface="Proxima Nova Semibold"/>
                <a:cs typeface="Proxima Nova Semibold"/>
                <a:sym typeface="Proxima Nova Semibold"/>
              </a:defRPr>
            </a:lvl4pPr>
            <a:lvl5pPr marL="2286000" lvl="4" indent="-292100" rtl="0">
              <a:spcBef>
                <a:spcPts val="0"/>
              </a:spcBef>
              <a:spcAft>
                <a:spcPts val="0"/>
              </a:spcAft>
              <a:buSzPts val="1000"/>
              <a:buChar char="○"/>
              <a:defRPr sz="1000">
                <a:latin typeface="Proxima Nova Semibold"/>
                <a:ea typeface="Proxima Nova Semibold"/>
                <a:cs typeface="Proxima Nova Semibold"/>
                <a:sym typeface="Proxima Nova Semibold"/>
              </a:defRPr>
            </a:lvl5pPr>
            <a:lvl6pPr marL="2743200" lvl="5" indent="-292100" rtl="0">
              <a:spcBef>
                <a:spcPts val="0"/>
              </a:spcBef>
              <a:spcAft>
                <a:spcPts val="0"/>
              </a:spcAft>
              <a:buSzPts val="1000"/>
              <a:buChar char="■"/>
              <a:defRPr sz="1000">
                <a:latin typeface="Proxima Nova Semibold"/>
                <a:ea typeface="Proxima Nova Semibold"/>
                <a:cs typeface="Proxima Nova Semibold"/>
                <a:sym typeface="Proxima Nova Semibold"/>
              </a:defRPr>
            </a:lvl6pPr>
            <a:lvl7pPr marL="3200400" lvl="6" indent="-292100" rtl="0">
              <a:spcBef>
                <a:spcPts val="0"/>
              </a:spcBef>
              <a:spcAft>
                <a:spcPts val="0"/>
              </a:spcAft>
              <a:buSzPts val="1000"/>
              <a:buChar char="●"/>
              <a:defRPr sz="1000">
                <a:latin typeface="Proxima Nova Semibold"/>
                <a:ea typeface="Proxima Nova Semibold"/>
                <a:cs typeface="Proxima Nova Semibold"/>
                <a:sym typeface="Proxima Nova Semibold"/>
              </a:defRPr>
            </a:lvl7pPr>
            <a:lvl8pPr marL="3657600" lvl="7" indent="-292100" rtl="0">
              <a:spcBef>
                <a:spcPts val="0"/>
              </a:spcBef>
              <a:spcAft>
                <a:spcPts val="0"/>
              </a:spcAft>
              <a:buSzPts val="1000"/>
              <a:buChar char="○"/>
              <a:defRPr sz="1000">
                <a:latin typeface="Proxima Nova Semibold"/>
                <a:ea typeface="Proxima Nova Semibold"/>
                <a:cs typeface="Proxima Nova Semibold"/>
                <a:sym typeface="Proxima Nova Semibold"/>
              </a:defRPr>
            </a:lvl8pPr>
            <a:lvl9pPr marL="4114800" lvl="8" indent="-292100" rtl="0">
              <a:spcBef>
                <a:spcPts val="0"/>
              </a:spcBef>
              <a:spcAft>
                <a:spcPts val="0"/>
              </a:spcAft>
              <a:buSzPts val="1000"/>
              <a:buChar char="■"/>
              <a:defRPr sz="1000">
                <a:latin typeface="Proxima Nova Semibold"/>
                <a:ea typeface="Proxima Nova Semibold"/>
                <a:cs typeface="Proxima Nova Semibold"/>
                <a:sym typeface="Proxima Nova Semibold"/>
              </a:defRPr>
            </a:lvl9pPr>
          </a:lstStyle>
          <a:p>
            <a:endParaRPr/>
          </a:p>
        </p:txBody>
      </p:sp>
      <p:sp>
        <p:nvSpPr>
          <p:cNvPr id="184" name="Google Shape;184;p23"/>
          <p:cNvSpPr txBox="1">
            <a:spLocks noGrp="1"/>
          </p:cNvSpPr>
          <p:nvPr>
            <p:ph type="body" idx="5"/>
          </p:nvPr>
        </p:nvSpPr>
        <p:spPr>
          <a:xfrm>
            <a:off x="6512950" y="3725556"/>
            <a:ext cx="2337000" cy="14109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atin typeface="Proxima Nova Semibold"/>
                <a:ea typeface="Proxima Nova Semibold"/>
                <a:cs typeface="Proxima Nova Semibold"/>
                <a:sym typeface="Proxima Nova Semibold"/>
              </a:defRPr>
            </a:lvl1pPr>
            <a:lvl2pPr marL="914400" lvl="1" indent="-292100" rtl="0">
              <a:spcBef>
                <a:spcPts val="0"/>
              </a:spcBef>
              <a:spcAft>
                <a:spcPts val="0"/>
              </a:spcAft>
              <a:buSzPts val="1000"/>
              <a:buChar char="○"/>
              <a:defRPr sz="1000">
                <a:latin typeface="Proxima Nova Semibold"/>
                <a:ea typeface="Proxima Nova Semibold"/>
                <a:cs typeface="Proxima Nova Semibold"/>
                <a:sym typeface="Proxima Nova Semibold"/>
              </a:defRPr>
            </a:lvl2pPr>
            <a:lvl3pPr marL="1371600" lvl="2" indent="-292100" rtl="0">
              <a:spcBef>
                <a:spcPts val="0"/>
              </a:spcBef>
              <a:spcAft>
                <a:spcPts val="0"/>
              </a:spcAft>
              <a:buSzPts val="1000"/>
              <a:buChar char="■"/>
              <a:defRPr sz="1000">
                <a:latin typeface="Proxima Nova Semibold"/>
                <a:ea typeface="Proxima Nova Semibold"/>
                <a:cs typeface="Proxima Nova Semibold"/>
                <a:sym typeface="Proxima Nova Semibold"/>
              </a:defRPr>
            </a:lvl3pPr>
            <a:lvl4pPr marL="1828800" lvl="3" indent="-292100" rtl="0">
              <a:spcBef>
                <a:spcPts val="0"/>
              </a:spcBef>
              <a:spcAft>
                <a:spcPts val="0"/>
              </a:spcAft>
              <a:buSzPts val="1000"/>
              <a:buChar char="●"/>
              <a:defRPr sz="1000">
                <a:latin typeface="Proxima Nova Semibold"/>
                <a:ea typeface="Proxima Nova Semibold"/>
                <a:cs typeface="Proxima Nova Semibold"/>
                <a:sym typeface="Proxima Nova Semibold"/>
              </a:defRPr>
            </a:lvl4pPr>
            <a:lvl5pPr marL="2286000" lvl="4" indent="-292100" rtl="0">
              <a:spcBef>
                <a:spcPts val="0"/>
              </a:spcBef>
              <a:spcAft>
                <a:spcPts val="0"/>
              </a:spcAft>
              <a:buSzPts val="1000"/>
              <a:buChar char="○"/>
              <a:defRPr sz="1000">
                <a:latin typeface="Proxima Nova Semibold"/>
                <a:ea typeface="Proxima Nova Semibold"/>
                <a:cs typeface="Proxima Nova Semibold"/>
                <a:sym typeface="Proxima Nova Semibold"/>
              </a:defRPr>
            </a:lvl5pPr>
            <a:lvl6pPr marL="2743200" lvl="5" indent="-292100" rtl="0">
              <a:spcBef>
                <a:spcPts val="0"/>
              </a:spcBef>
              <a:spcAft>
                <a:spcPts val="0"/>
              </a:spcAft>
              <a:buSzPts val="1000"/>
              <a:buChar char="■"/>
              <a:defRPr sz="1000">
                <a:latin typeface="Proxima Nova Semibold"/>
                <a:ea typeface="Proxima Nova Semibold"/>
                <a:cs typeface="Proxima Nova Semibold"/>
                <a:sym typeface="Proxima Nova Semibold"/>
              </a:defRPr>
            </a:lvl6pPr>
            <a:lvl7pPr marL="3200400" lvl="6" indent="-292100" rtl="0">
              <a:spcBef>
                <a:spcPts val="0"/>
              </a:spcBef>
              <a:spcAft>
                <a:spcPts val="0"/>
              </a:spcAft>
              <a:buSzPts val="1000"/>
              <a:buChar char="●"/>
              <a:defRPr sz="1000">
                <a:latin typeface="Proxima Nova Semibold"/>
                <a:ea typeface="Proxima Nova Semibold"/>
                <a:cs typeface="Proxima Nova Semibold"/>
                <a:sym typeface="Proxima Nova Semibold"/>
              </a:defRPr>
            </a:lvl7pPr>
            <a:lvl8pPr marL="3657600" lvl="7" indent="-292100" rtl="0">
              <a:spcBef>
                <a:spcPts val="0"/>
              </a:spcBef>
              <a:spcAft>
                <a:spcPts val="0"/>
              </a:spcAft>
              <a:buSzPts val="1000"/>
              <a:buChar char="○"/>
              <a:defRPr sz="1000">
                <a:latin typeface="Proxima Nova Semibold"/>
                <a:ea typeface="Proxima Nova Semibold"/>
                <a:cs typeface="Proxima Nova Semibold"/>
                <a:sym typeface="Proxima Nova Semibold"/>
              </a:defRPr>
            </a:lvl8pPr>
            <a:lvl9pPr marL="4114800" lvl="8" indent="-292100" rtl="0">
              <a:spcBef>
                <a:spcPts val="0"/>
              </a:spcBef>
              <a:spcAft>
                <a:spcPts val="0"/>
              </a:spcAft>
              <a:buSzPts val="1000"/>
              <a:buChar char="■"/>
              <a:defRPr sz="1000">
                <a:latin typeface="Proxima Nova Semibold"/>
                <a:ea typeface="Proxima Nova Semibold"/>
                <a:cs typeface="Proxima Nova Semibold"/>
                <a:sym typeface="Proxima Nova Semibold"/>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ighlights">
  <p:cSld name="ONE_COLUMN_TEXT_1">
    <p:spTree>
      <p:nvGrpSpPr>
        <p:cNvPr id="1" name="Shape 185"/>
        <p:cNvGrpSpPr/>
        <p:nvPr/>
      </p:nvGrpSpPr>
      <p:grpSpPr>
        <a:xfrm>
          <a:off x="0" y="0"/>
          <a:ext cx="0" cy="0"/>
          <a:chOff x="0" y="0"/>
          <a:chExt cx="0" cy="0"/>
        </a:xfrm>
      </p:grpSpPr>
      <p:sp>
        <p:nvSpPr>
          <p:cNvPr id="186" name="Google Shape;186;p24"/>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pic>
        <p:nvPicPr>
          <p:cNvPr id="187" name="Google Shape;187;p24"/>
          <p:cNvPicPr preferRelativeResize="0"/>
          <p:nvPr/>
        </p:nvPicPr>
        <p:blipFill rotWithShape="1">
          <a:blip r:embed="rId2">
            <a:alphaModFix/>
          </a:blip>
          <a:srcRect l="34745" t="10315" r="-19" b="10520"/>
          <a:stretch/>
        </p:blipFill>
        <p:spPr>
          <a:xfrm>
            <a:off x="0" y="0"/>
            <a:ext cx="1178025" cy="5715001"/>
          </a:xfrm>
          <a:prstGeom prst="rect">
            <a:avLst/>
          </a:prstGeom>
          <a:noFill/>
          <a:ln>
            <a:noFill/>
          </a:ln>
        </p:spPr>
      </p:pic>
      <p:sp>
        <p:nvSpPr>
          <p:cNvPr id="188" name="Google Shape;188;p24"/>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89" name="Google Shape;189;p24"/>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90" name="Google Shape;190;p24"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191" name="Google Shape;191;p24"/>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
        <p:nvSpPr>
          <p:cNvPr id="192" name="Google Shape;192;p24"/>
          <p:cNvSpPr txBox="1">
            <a:spLocks noGrp="1"/>
          </p:cNvSpPr>
          <p:nvPr>
            <p:ph type="body" idx="1"/>
          </p:nvPr>
        </p:nvSpPr>
        <p:spPr>
          <a:xfrm>
            <a:off x="1178025" y="494472"/>
            <a:ext cx="3393900" cy="24606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atin typeface="Proxima Nova Semibold"/>
                <a:ea typeface="Proxima Nova Semibold"/>
                <a:cs typeface="Proxima Nova Semibold"/>
                <a:sym typeface="Proxima Nova Semibold"/>
              </a:defRPr>
            </a:lvl1pPr>
            <a:lvl2pPr marL="914400" lvl="1" indent="-317500" rtl="0">
              <a:spcBef>
                <a:spcPts val="0"/>
              </a:spcBef>
              <a:spcAft>
                <a:spcPts val="0"/>
              </a:spcAft>
              <a:buSzPts val="1400"/>
              <a:buChar char="○"/>
              <a:defRPr>
                <a:latin typeface="Proxima Nova Semibold"/>
                <a:ea typeface="Proxima Nova Semibold"/>
                <a:cs typeface="Proxima Nova Semibold"/>
                <a:sym typeface="Proxima Nova Semibold"/>
              </a:defRPr>
            </a:lvl2pPr>
            <a:lvl3pPr marL="1371600" lvl="2" indent="-317500" rtl="0">
              <a:spcBef>
                <a:spcPts val="0"/>
              </a:spcBef>
              <a:spcAft>
                <a:spcPts val="0"/>
              </a:spcAft>
              <a:buSzPts val="1400"/>
              <a:buChar char="■"/>
              <a:defRPr>
                <a:latin typeface="Proxima Nova Semibold"/>
                <a:ea typeface="Proxima Nova Semibold"/>
                <a:cs typeface="Proxima Nova Semibold"/>
                <a:sym typeface="Proxima Nova Semibold"/>
              </a:defRPr>
            </a:lvl3pPr>
            <a:lvl4pPr marL="1828800" lvl="3" indent="-317500" rtl="0">
              <a:spcBef>
                <a:spcPts val="0"/>
              </a:spcBef>
              <a:spcAft>
                <a:spcPts val="0"/>
              </a:spcAft>
              <a:buSzPts val="1400"/>
              <a:buChar char="●"/>
              <a:defRPr>
                <a:latin typeface="Proxima Nova Semibold"/>
                <a:ea typeface="Proxima Nova Semibold"/>
                <a:cs typeface="Proxima Nova Semibold"/>
                <a:sym typeface="Proxima Nova Semibold"/>
              </a:defRPr>
            </a:lvl4pPr>
            <a:lvl5pPr marL="2286000" lvl="4" indent="-317500" rtl="0">
              <a:spcBef>
                <a:spcPts val="0"/>
              </a:spcBef>
              <a:spcAft>
                <a:spcPts val="0"/>
              </a:spcAft>
              <a:buSzPts val="1400"/>
              <a:buChar char="○"/>
              <a:defRPr>
                <a:latin typeface="Proxima Nova Semibold"/>
                <a:ea typeface="Proxima Nova Semibold"/>
                <a:cs typeface="Proxima Nova Semibold"/>
                <a:sym typeface="Proxima Nova Semibold"/>
              </a:defRPr>
            </a:lvl5pPr>
            <a:lvl6pPr marL="2743200" lvl="5" indent="-317500" rtl="0">
              <a:spcBef>
                <a:spcPts val="0"/>
              </a:spcBef>
              <a:spcAft>
                <a:spcPts val="0"/>
              </a:spcAft>
              <a:buSzPts val="1400"/>
              <a:buChar char="■"/>
              <a:defRPr>
                <a:latin typeface="Proxima Nova Semibold"/>
                <a:ea typeface="Proxima Nova Semibold"/>
                <a:cs typeface="Proxima Nova Semibold"/>
                <a:sym typeface="Proxima Nova Semibold"/>
              </a:defRPr>
            </a:lvl6pPr>
            <a:lvl7pPr marL="3200400" lvl="6" indent="-317500" rtl="0">
              <a:spcBef>
                <a:spcPts val="0"/>
              </a:spcBef>
              <a:spcAft>
                <a:spcPts val="0"/>
              </a:spcAft>
              <a:buSzPts val="1400"/>
              <a:buChar char="●"/>
              <a:defRPr>
                <a:latin typeface="Proxima Nova Semibold"/>
                <a:ea typeface="Proxima Nova Semibold"/>
                <a:cs typeface="Proxima Nova Semibold"/>
                <a:sym typeface="Proxima Nova Semibold"/>
              </a:defRPr>
            </a:lvl7pPr>
            <a:lvl8pPr marL="3657600" lvl="7" indent="-317500" rtl="0">
              <a:spcBef>
                <a:spcPts val="0"/>
              </a:spcBef>
              <a:spcAft>
                <a:spcPts val="0"/>
              </a:spcAft>
              <a:buSzPts val="1400"/>
              <a:buChar char="○"/>
              <a:defRPr>
                <a:latin typeface="Proxima Nova Semibold"/>
                <a:ea typeface="Proxima Nova Semibold"/>
                <a:cs typeface="Proxima Nova Semibold"/>
                <a:sym typeface="Proxima Nova Semibold"/>
              </a:defRPr>
            </a:lvl8pPr>
            <a:lvl9pPr marL="4114800" lvl="8" indent="-317500" rtl="0">
              <a:spcBef>
                <a:spcPts val="0"/>
              </a:spcBef>
              <a:spcAft>
                <a:spcPts val="0"/>
              </a:spcAft>
              <a:buSzPts val="1400"/>
              <a:buChar char="■"/>
              <a:defRPr>
                <a:latin typeface="Proxima Nova Semibold"/>
                <a:ea typeface="Proxima Nova Semibold"/>
                <a:cs typeface="Proxima Nova Semibold"/>
                <a:sym typeface="Proxima Nova Semibold"/>
              </a:defRPr>
            </a:lvl9pPr>
          </a:lstStyle>
          <a:p>
            <a:endParaRPr/>
          </a:p>
        </p:txBody>
      </p:sp>
      <p:pic>
        <p:nvPicPr>
          <p:cNvPr id="193" name="Google Shape;193;p24"/>
          <p:cNvPicPr preferRelativeResize="0"/>
          <p:nvPr/>
        </p:nvPicPr>
        <p:blipFill rotWithShape="1">
          <a:blip r:embed="rId4">
            <a:alphaModFix/>
          </a:blip>
          <a:srcRect t="14617" r="54031" b="6067"/>
          <a:stretch/>
        </p:blipFill>
        <p:spPr>
          <a:xfrm>
            <a:off x="0" y="2539611"/>
            <a:ext cx="2029878" cy="2797384"/>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94"/>
        <p:cNvGrpSpPr/>
        <p:nvPr/>
      </p:nvGrpSpPr>
      <p:grpSpPr>
        <a:xfrm>
          <a:off x="0" y="0"/>
          <a:ext cx="0" cy="0"/>
          <a:chOff x="0" y="0"/>
          <a:chExt cx="0" cy="0"/>
        </a:xfrm>
      </p:grpSpPr>
      <p:sp>
        <p:nvSpPr>
          <p:cNvPr id="195" name="Google Shape;195;p25"/>
          <p:cNvSpPr txBox="1">
            <a:spLocks noGrp="1"/>
          </p:cNvSpPr>
          <p:nvPr>
            <p:ph type="title"/>
          </p:nvPr>
        </p:nvSpPr>
        <p:spPr>
          <a:xfrm>
            <a:off x="490250" y="500167"/>
            <a:ext cx="6367800" cy="4545300"/>
          </a:xfrm>
          <a:prstGeom prst="rect">
            <a:avLst/>
          </a:prstGeom>
        </p:spPr>
        <p:txBody>
          <a:bodyPr spcFirstLastPara="1" wrap="square" lIns="91425" tIns="91425" rIns="91425" bIns="91425" anchor="ctr"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96" name="Google Shape;196;p25"/>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sp>
        <p:nvSpPr>
          <p:cNvPr id="197" name="Google Shape;197;p25"/>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198" name="Google Shape;198;p25"/>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99" name="Google Shape;199;p25" descr="OUSD_socialmediasignature_450x50-3-white.png"/>
          <p:cNvPicPr preferRelativeResize="0"/>
          <p:nvPr/>
        </p:nvPicPr>
        <p:blipFill rotWithShape="1">
          <a:blip r:embed="rId2">
            <a:alphaModFix/>
          </a:blip>
          <a:srcRect/>
          <a:stretch/>
        </p:blipFill>
        <p:spPr>
          <a:xfrm>
            <a:off x="457200" y="5448830"/>
            <a:ext cx="2376335" cy="120825"/>
          </a:xfrm>
          <a:prstGeom prst="rect">
            <a:avLst/>
          </a:prstGeom>
          <a:noFill/>
          <a:ln>
            <a:noFill/>
          </a:ln>
        </p:spPr>
      </p:pic>
      <p:sp>
        <p:nvSpPr>
          <p:cNvPr id="200" name="Google Shape;200;p25"/>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01"/>
        <p:cNvGrpSpPr/>
        <p:nvPr/>
      </p:nvGrpSpPr>
      <p:grpSpPr>
        <a:xfrm>
          <a:off x="0" y="0"/>
          <a:ext cx="0" cy="0"/>
          <a:chOff x="0" y="0"/>
          <a:chExt cx="0" cy="0"/>
        </a:xfrm>
      </p:grpSpPr>
      <p:sp>
        <p:nvSpPr>
          <p:cNvPr id="202" name="Google Shape;202;p26"/>
          <p:cNvSpPr/>
          <p:nvPr/>
        </p:nvSpPr>
        <p:spPr>
          <a:xfrm>
            <a:off x="4572000" y="-139"/>
            <a:ext cx="4572000" cy="5715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6"/>
          <p:cNvSpPr txBox="1">
            <a:spLocks noGrp="1"/>
          </p:cNvSpPr>
          <p:nvPr>
            <p:ph type="title"/>
          </p:nvPr>
        </p:nvSpPr>
        <p:spPr>
          <a:xfrm>
            <a:off x="265500" y="1370194"/>
            <a:ext cx="4045200" cy="16470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204" name="Google Shape;204;p26"/>
          <p:cNvSpPr txBox="1">
            <a:spLocks noGrp="1"/>
          </p:cNvSpPr>
          <p:nvPr>
            <p:ph type="subTitle" idx="1"/>
          </p:nvPr>
        </p:nvSpPr>
        <p:spPr>
          <a:xfrm>
            <a:off x="265500" y="3114528"/>
            <a:ext cx="4045200" cy="13722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205" name="Google Shape;205;p26"/>
          <p:cNvSpPr txBox="1">
            <a:spLocks noGrp="1"/>
          </p:cNvSpPr>
          <p:nvPr>
            <p:ph type="body" idx="2"/>
          </p:nvPr>
        </p:nvSpPr>
        <p:spPr>
          <a:xfrm>
            <a:off x="4939500" y="804528"/>
            <a:ext cx="3837000" cy="41058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206" name="Google Shape;206;p26"/>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sp>
        <p:nvSpPr>
          <p:cNvPr id="207" name="Google Shape;207;p26"/>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208" name="Google Shape;208;p26"/>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09" name="Google Shape;209;p26" descr="OUSD_socialmediasignature_450x50-3-white.png"/>
          <p:cNvPicPr preferRelativeResize="0"/>
          <p:nvPr/>
        </p:nvPicPr>
        <p:blipFill rotWithShape="1">
          <a:blip r:embed="rId2">
            <a:alphaModFix/>
          </a:blip>
          <a:srcRect/>
          <a:stretch/>
        </p:blipFill>
        <p:spPr>
          <a:xfrm>
            <a:off x="457200" y="5448830"/>
            <a:ext cx="2376335" cy="120825"/>
          </a:xfrm>
          <a:prstGeom prst="rect">
            <a:avLst/>
          </a:prstGeom>
          <a:noFill/>
          <a:ln>
            <a:noFill/>
          </a:ln>
        </p:spPr>
      </p:pic>
      <p:sp>
        <p:nvSpPr>
          <p:cNvPr id="210" name="Google Shape;210;p26"/>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11"/>
        <p:cNvGrpSpPr/>
        <p:nvPr/>
      </p:nvGrpSpPr>
      <p:grpSpPr>
        <a:xfrm>
          <a:off x="0" y="0"/>
          <a:ext cx="0" cy="0"/>
          <a:chOff x="0" y="0"/>
          <a:chExt cx="0" cy="0"/>
        </a:xfrm>
      </p:grpSpPr>
      <p:sp>
        <p:nvSpPr>
          <p:cNvPr id="212" name="Google Shape;212;p27"/>
          <p:cNvSpPr txBox="1">
            <a:spLocks noGrp="1"/>
          </p:cNvSpPr>
          <p:nvPr>
            <p:ph type="body" idx="1"/>
          </p:nvPr>
        </p:nvSpPr>
        <p:spPr>
          <a:xfrm>
            <a:off x="311700" y="4700639"/>
            <a:ext cx="5998800" cy="6723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1800"/>
              <a:buNone/>
              <a:defRPr/>
            </a:lvl1pPr>
          </a:lstStyle>
          <a:p>
            <a:endParaRPr/>
          </a:p>
        </p:txBody>
      </p:sp>
      <p:sp>
        <p:nvSpPr>
          <p:cNvPr id="213" name="Google Shape;213;p27"/>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sp>
        <p:nvSpPr>
          <p:cNvPr id="214" name="Google Shape;214;p27"/>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215" name="Google Shape;215;p27"/>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16" name="Google Shape;216;p27" descr="OUSD_socialmediasignature_450x50-3-white.png"/>
          <p:cNvPicPr preferRelativeResize="0"/>
          <p:nvPr/>
        </p:nvPicPr>
        <p:blipFill rotWithShape="1">
          <a:blip r:embed="rId2">
            <a:alphaModFix/>
          </a:blip>
          <a:srcRect/>
          <a:stretch/>
        </p:blipFill>
        <p:spPr>
          <a:xfrm>
            <a:off x="457200" y="5448830"/>
            <a:ext cx="2376335" cy="120825"/>
          </a:xfrm>
          <a:prstGeom prst="rect">
            <a:avLst/>
          </a:prstGeom>
          <a:noFill/>
          <a:ln>
            <a:noFill/>
          </a:ln>
        </p:spPr>
      </p:pic>
      <p:sp>
        <p:nvSpPr>
          <p:cNvPr id="217" name="Google Shape;217;p27"/>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18"/>
        <p:cNvGrpSpPr/>
        <p:nvPr/>
      </p:nvGrpSpPr>
      <p:grpSpPr>
        <a:xfrm>
          <a:off x="0" y="0"/>
          <a:ext cx="0" cy="0"/>
          <a:chOff x="0" y="0"/>
          <a:chExt cx="0" cy="0"/>
        </a:xfrm>
      </p:grpSpPr>
      <p:sp>
        <p:nvSpPr>
          <p:cNvPr id="219" name="Google Shape;219;p28"/>
          <p:cNvSpPr txBox="1">
            <a:spLocks noGrp="1"/>
          </p:cNvSpPr>
          <p:nvPr>
            <p:ph type="title" hasCustomPrompt="1"/>
          </p:nvPr>
        </p:nvSpPr>
        <p:spPr>
          <a:xfrm>
            <a:off x="311700" y="1229028"/>
            <a:ext cx="8520600" cy="2181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220" name="Google Shape;220;p28"/>
          <p:cNvSpPr txBox="1">
            <a:spLocks noGrp="1"/>
          </p:cNvSpPr>
          <p:nvPr>
            <p:ph type="body" idx="1"/>
          </p:nvPr>
        </p:nvSpPr>
        <p:spPr>
          <a:xfrm>
            <a:off x="311700" y="3502472"/>
            <a:ext cx="8520600" cy="14454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221" name="Google Shape;221;p28"/>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sp>
        <p:nvSpPr>
          <p:cNvPr id="222" name="Google Shape;222;p28"/>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223" name="Google Shape;223;p28"/>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24" name="Google Shape;224;p28" descr="OUSD_socialmediasignature_450x50-3-white.png"/>
          <p:cNvPicPr preferRelativeResize="0"/>
          <p:nvPr/>
        </p:nvPicPr>
        <p:blipFill rotWithShape="1">
          <a:blip r:embed="rId2">
            <a:alphaModFix/>
          </a:blip>
          <a:srcRect/>
          <a:stretch/>
        </p:blipFill>
        <p:spPr>
          <a:xfrm>
            <a:off x="457200" y="5448830"/>
            <a:ext cx="2376335" cy="120825"/>
          </a:xfrm>
          <a:prstGeom prst="rect">
            <a:avLst/>
          </a:prstGeom>
          <a:noFill/>
          <a:ln>
            <a:noFill/>
          </a:ln>
        </p:spPr>
      </p:pic>
      <p:sp>
        <p:nvSpPr>
          <p:cNvPr id="225" name="Google Shape;225;p28"/>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26"/>
        <p:cNvGrpSpPr/>
        <p:nvPr/>
      </p:nvGrpSpPr>
      <p:grpSpPr>
        <a:xfrm>
          <a:off x="0" y="0"/>
          <a:ext cx="0" cy="0"/>
          <a:chOff x="0" y="0"/>
          <a:chExt cx="0" cy="0"/>
        </a:xfrm>
      </p:grpSpPr>
      <p:sp>
        <p:nvSpPr>
          <p:cNvPr id="227" name="Google Shape;227;p29"/>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sp>
        <p:nvSpPr>
          <p:cNvPr id="228" name="Google Shape;228;p29"/>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229" name="Google Shape;229;p29"/>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30" name="Google Shape;230;p29" descr="OUSD_socialmediasignature_450x50-3-white.png"/>
          <p:cNvPicPr preferRelativeResize="0"/>
          <p:nvPr/>
        </p:nvPicPr>
        <p:blipFill rotWithShape="1">
          <a:blip r:embed="rId2">
            <a:alphaModFix/>
          </a:blip>
          <a:srcRect/>
          <a:stretch/>
        </p:blipFill>
        <p:spPr>
          <a:xfrm>
            <a:off x="457200" y="5448830"/>
            <a:ext cx="2376335" cy="120825"/>
          </a:xfrm>
          <a:prstGeom prst="rect">
            <a:avLst/>
          </a:prstGeom>
          <a:noFill/>
          <a:ln>
            <a:noFill/>
          </a:ln>
        </p:spPr>
      </p:pic>
      <p:sp>
        <p:nvSpPr>
          <p:cNvPr id="231" name="Google Shape;231;p29"/>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lank 1">
  <p:cSld name="BLANK_2">
    <p:spTree>
      <p:nvGrpSpPr>
        <p:cNvPr id="1" name="Shape 232"/>
        <p:cNvGrpSpPr/>
        <p:nvPr/>
      </p:nvGrpSpPr>
      <p:grpSpPr>
        <a:xfrm>
          <a:off x="0" y="0"/>
          <a:ext cx="0" cy="0"/>
          <a:chOff x="0" y="0"/>
          <a:chExt cx="0" cy="0"/>
        </a:xfrm>
      </p:grpSpPr>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meline with text">
  <p:cSld name="BLANK_1">
    <p:spTree>
      <p:nvGrpSpPr>
        <p:cNvPr id="1" name="Shape 233"/>
        <p:cNvGrpSpPr/>
        <p:nvPr/>
      </p:nvGrpSpPr>
      <p:grpSpPr>
        <a:xfrm>
          <a:off x="0" y="0"/>
          <a:ext cx="0" cy="0"/>
          <a:chOff x="0" y="0"/>
          <a:chExt cx="0" cy="0"/>
        </a:xfrm>
      </p:grpSpPr>
      <p:sp>
        <p:nvSpPr>
          <p:cNvPr id="234" name="Google Shape;234;p31"/>
          <p:cNvSpPr txBox="1">
            <a:spLocks noGrp="1"/>
          </p:cNvSpPr>
          <p:nvPr>
            <p:ph type="sldNum" idx="12"/>
          </p:nvPr>
        </p:nvSpPr>
        <p:spPr>
          <a:xfrm>
            <a:off x="8472458" y="5181352"/>
            <a:ext cx="548700" cy="4374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sp>
        <p:nvSpPr>
          <p:cNvPr id="235" name="Google Shape;235;p31"/>
          <p:cNvSpPr txBox="1">
            <a:spLocks noGrp="1"/>
          </p:cNvSpPr>
          <p:nvPr>
            <p:ph type="title"/>
          </p:nvPr>
        </p:nvSpPr>
        <p:spPr>
          <a:xfrm>
            <a:off x="311725" y="375778"/>
            <a:ext cx="7654200" cy="7113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36" name="Google Shape;236;p31"/>
          <p:cNvSpPr txBox="1">
            <a:spLocks noGrp="1"/>
          </p:cNvSpPr>
          <p:nvPr>
            <p:ph type="body" idx="1"/>
          </p:nvPr>
        </p:nvSpPr>
        <p:spPr>
          <a:xfrm>
            <a:off x="311750" y="2794000"/>
            <a:ext cx="3785400" cy="23958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292100" rtl="0">
              <a:spcBef>
                <a:spcPts val="0"/>
              </a:spcBef>
              <a:spcAft>
                <a:spcPts val="0"/>
              </a:spcAft>
              <a:buSzPts val="1000"/>
              <a:buChar char="○"/>
              <a:defRPr sz="1000"/>
            </a:lvl2pPr>
            <a:lvl3pPr marL="1371600" lvl="2" indent="-292100" rtl="0">
              <a:spcBef>
                <a:spcPts val="0"/>
              </a:spcBef>
              <a:spcAft>
                <a:spcPts val="0"/>
              </a:spcAft>
              <a:buSzPts val="1000"/>
              <a:buChar char="■"/>
              <a:defRPr sz="1000"/>
            </a:lvl3pPr>
            <a:lvl4pPr marL="1828800" lvl="3" indent="-292100" rtl="0">
              <a:spcBef>
                <a:spcPts val="0"/>
              </a:spcBef>
              <a:spcAft>
                <a:spcPts val="0"/>
              </a:spcAft>
              <a:buSzPts val="1000"/>
              <a:buChar char="●"/>
              <a:defRPr sz="1000"/>
            </a:lvl4pPr>
            <a:lvl5pPr marL="2286000" lvl="4" indent="-292100" rtl="0">
              <a:spcBef>
                <a:spcPts val="0"/>
              </a:spcBef>
              <a:spcAft>
                <a:spcPts val="0"/>
              </a:spcAft>
              <a:buSzPts val="1000"/>
              <a:buChar char="○"/>
              <a:defRPr sz="1000"/>
            </a:lvl5pPr>
            <a:lvl6pPr marL="2743200" lvl="5" indent="-292100" rtl="0">
              <a:spcBef>
                <a:spcPts val="0"/>
              </a:spcBef>
              <a:spcAft>
                <a:spcPts val="0"/>
              </a:spcAft>
              <a:buSzPts val="1000"/>
              <a:buChar char="■"/>
              <a:defRPr sz="1000"/>
            </a:lvl6pPr>
            <a:lvl7pPr marL="3200400" lvl="6" indent="-292100" rtl="0">
              <a:spcBef>
                <a:spcPts val="0"/>
              </a:spcBef>
              <a:spcAft>
                <a:spcPts val="0"/>
              </a:spcAft>
              <a:buSzPts val="1000"/>
              <a:buChar char="●"/>
              <a:defRPr sz="1000"/>
            </a:lvl7pPr>
            <a:lvl8pPr marL="3657600" lvl="7" indent="-292100" rtl="0">
              <a:spcBef>
                <a:spcPts val="0"/>
              </a:spcBef>
              <a:spcAft>
                <a:spcPts val="0"/>
              </a:spcAft>
              <a:buSzPts val="1000"/>
              <a:buChar char="○"/>
              <a:defRPr sz="1000"/>
            </a:lvl8pPr>
            <a:lvl9pPr marL="4114800" lvl="8" indent="-292100" rtl="0">
              <a:spcBef>
                <a:spcPts val="0"/>
              </a:spcBef>
              <a:spcAft>
                <a:spcPts val="0"/>
              </a:spcAft>
              <a:buSzPts val="1000"/>
              <a:buChar char="■"/>
              <a:defRPr sz="1000"/>
            </a:lvl9pPr>
          </a:lstStyle>
          <a:p>
            <a:endParaRPr/>
          </a:p>
        </p:txBody>
      </p:sp>
      <p:sp>
        <p:nvSpPr>
          <p:cNvPr id="237" name="Google Shape;237;p31"/>
          <p:cNvSpPr txBox="1">
            <a:spLocks noGrp="1"/>
          </p:cNvSpPr>
          <p:nvPr>
            <p:ph type="body" idx="2"/>
          </p:nvPr>
        </p:nvSpPr>
        <p:spPr>
          <a:xfrm>
            <a:off x="4589979" y="2794000"/>
            <a:ext cx="3785400" cy="23958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292100" rtl="0">
              <a:spcBef>
                <a:spcPts val="0"/>
              </a:spcBef>
              <a:spcAft>
                <a:spcPts val="0"/>
              </a:spcAft>
              <a:buSzPts val="1000"/>
              <a:buChar char="○"/>
              <a:defRPr sz="1000"/>
            </a:lvl2pPr>
            <a:lvl3pPr marL="1371600" lvl="2" indent="-292100" rtl="0">
              <a:spcBef>
                <a:spcPts val="0"/>
              </a:spcBef>
              <a:spcAft>
                <a:spcPts val="0"/>
              </a:spcAft>
              <a:buSzPts val="1000"/>
              <a:buChar char="■"/>
              <a:defRPr sz="1000"/>
            </a:lvl3pPr>
            <a:lvl4pPr marL="1828800" lvl="3" indent="-292100" rtl="0">
              <a:spcBef>
                <a:spcPts val="0"/>
              </a:spcBef>
              <a:spcAft>
                <a:spcPts val="0"/>
              </a:spcAft>
              <a:buSzPts val="1000"/>
              <a:buChar char="●"/>
              <a:defRPr sz="1000"/>
            </a:lvl4pPr>
            <a:lvl5pPr marL="2286000" lvl="4" indent="-292100" rtl="0">
              <a:spcBef>
                <a:spcPts val="0"/>
              </a:spcBef>
              <a:spcAft>
                <a:spcPts val="0"/>
              </a:spcAft>
              <a:buSzPts val="1000"/>
              <a:buChar char="○"/>
              <a:defRPr sz="1000"/>
            </a:lvl5pPr>
            <a:lvl6pPr marL="2743200" lvl="5" indent="-292100" rtl="0">
              <a:spcBef>
                <a:spcPts val="0"/>
              </a:spcBef>
              <a:spcAft>
                <a:spcPts val="0"/>
              </a:spcAft>
              <a:buSzPts val="1000"/>
              <a:buChar char="■"/>
              <a:defRPr sz="1000"/>
            </a:lvl6pPr>
            <a:lvl7pPr marL="3200400" lvl="6" indent="-292100" rtl="0">
              <a:spcBef>
                <a:spcPts val="0"/>
              </a:spcBef>
              <a:spcAft>
                <a:spcPts val="0"/>
              </a:spcAft>
              <a:buSzPts val="1000"/>
              <a:buChar char="●"/>
              <a:defRPr sz="1000"/>
            </a:lvl7pPr>
            <a:lvl8pPr marL="3657600" lvl="7" indent="-292100" rtl="0">
              <a:spcBef>
                <a:spcPts val="0"/>
              </a:spcBef>
              <a:spcAft>
                <a:spcPts val="0"/>
              </a:spcAft>
              <a:buSzPts val="1000"/>
              <a:buChar char="○"/>
              <a:defRPr sz="1000"/>
            </a:lvl8pPr>
            <a:lvl9pPr marL="4114800" lvl="8" indent="-292100" rtl="0">
              <a:spcBef>
                <a:spcPts val="0"/>
              </a:spcBef>
              <a:spcAft>
                <a:spcPts val="0"/>
              </a:spcAft>
              <a:buSzPts val="1000"/>
              <a:buChar char="■"/>
              <a:defRPr sz="1000"/>
            </a:lvl9pPr>
          </a:lstStyle>
          <a:p>
            <a:endParaRPr/>
          </a:p>
        </p:txBody>
      </p:sp>
      <p:sp>
        <p:nvSpPr>
          <p:cNvPr id="238" name="Google Shape;238;p31"/>
          <p:cNvSpPr txBox="1">
            <a:spLocks noGrp="1"/>
          </p:cNvSpPr>
          <p:nvPr>
            <p:ph type="body" idx="3"/>
          </p:nvPr>
        </p:nvSpPr>
        <p:spPr>
          <a:xfrm>
            <a:off x="311750" y="1983389"/>
            <a:ext cx="8013300" cy="7113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292100" rtl="0">
              <a:spcBef>
                <a:spcPts val="0"/>
              </a:spcBef>
              <a:spcAft>
                <a:spcPts val="0"/>
              </a:spcAft>
              <a:buSzPts val="1000"/>
              <a:buChar char="○"/>
              <a:defRPr sz="1000"/>
            </a:lvl2pPr>
            <a:lvl3pPr marL="1371600" lvl="2" indent="-292100" rtl="0">
              <a:spcBef>
                <a:spcPts val="0"/>
              </a:spcBef>
              <a:spcAft>
                <a:spcPts val="0"/>
              </a:spcAft>
              <a:buSzPts val="1000"/>
              <a:buChar char="■"/>
              <a:defRPr sz="1000"/>
            </a:lvl3pPr>
            <a:lvl4pPr marL="1828800" lvl="3" indent="-292100" rtl="0">
              <a:spcBef>
                <a:spcPts val="0"/>
              </a:spcBef>
              <a:spcAft>
                <a:spcPts val="0"/>
              </a:spcAft>
              <a:buSzPts val="1000"/>
              <a:buChar char="●"/>
              <a:defRPr sz="1000"/>
            </a:lvl4pPr>
            <a:lvl5pPr marL="2286000" lvl="4" indent="-292100" rtl="0">
              <a:spcBef>
                <a:spcPts val="0"/>
              </a:spcBef>
              <a:spcAft>
                <a:spcPts val="0"/>
              </a:spcAft>
              <a:buSzPts val="1000"/>
              <a:buChar char="○"/>
              <a:defRPr sz="1000"/>
            </a:lvl5pPr>
            <a:lvl6pPr marL="2743200" lvl="5" indent="-292100" rtl="0">
              <a:spcBef>
                <a:spcPts val="0"/>
              </a:spcBef>
              <a:spcAft>
                <a:spcPts val="0"/>
              </a:spcAft>
              <a:buSzPts val="1000"/>
              <a:buChar char="■"/>
              <a:defRPr sz="1000"/>
            </a:lvl6pPr>
            <a:lvl7pPr marL="3200400" lvl="6" indent="-292100" rtl="0">
              <a:spcBef>
                <a:spcPts val="0"/>
              </a:spcBef>
              <a:spcAft>
                <a:spcPts val="0"/>
              </a:spcAft>
              <a:buSzPts val="1000"/>
              <a:buChar char="●"/>
              <a:defRPr sz="1000"/>
            </a:lvl7pPr>
            <a:lvl8pPr marL="3657600" lvl="7" indent="-292100" rtl="0">
              <a:spcBef>
                <a:spcPts val="0"/>
              </a:spcBef>
              <a:spcAft>
                <a:spcPts val="0"/>
              </a:spcAft>
              <a:buSzPts val="1000"/>
              <a:buChar char="○"/>
              <a:defRPr sz="1000"/>
            </a:lvl8pPr>
            <a:lvl9pPr marL="4114800" lvl="8" indent="-292100" rtl="0">
              <a:spcBef>
                <a:spcPts val="0"/>
              </a:spcBef>
              <a:spcAft>
                <a:spcPts val="0"/>
              </a:spcAft>
              <a:buSzPts val="1000"/>
              <a:buChar char="■"/>
              <a:defRPr sz="1000"/>
            </a:lvl9pPr>
          </a:lstStyle>
          <a:p>
            <a:endParaRPr/>
          </a:p>
        </p:txBody>
      </p:sp>
      <p:sp>
        <p:nvSpPr>
          <p:cNvPr id="239" name="Google Shape;239;p31"/>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240" name="Google Shape;240;p31"/>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41" name="Google Shape;241;p31" descr="OUSD_socialmediasignature_450x50-3-white.png"/>
          <p:cNvPicPr preferRelativeResize="0"/>
          <p:nvPr/>
        </p:nvPicPr>
        <p:blipFill rotWithShape="1">
          <a:blip r:embed="rId2">
            <a:alphaModFix/>
          </a:blip>
          <a:srcRect/>
          <a:stretch/>
        </p:blipFill>
        <p:spPr>
          <a:xfrm>
            <a:off x="457200" y="5448830"/>
            <a:ext cx="2376335" cy="120825"/>
          </a:xfrm>
          <a:prstGeom prst="rect">
            <a:avLst/>
          </a:prstGeom>
          <a:noFill/>
          <a:ln>
            <a:noFill/>
          </a:ln>
        </p:spPr>
      </p:pic>
      <p:sp>
        <p:nvSpPr>
          <p:cNvPr id="242" name="Google Shape;242;p31"/>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OUSD Strategic Plan">
  <p:cSld name="TITLE_1">
    <p:spTree>
      <p:nvGrpSpPr>
        <p:cNvPr id="1" name="Shape 243"/>
        <p:cNvGrpSpPr/>
        <p:nvPr/>
      </p:nvGrpSpPr>
      <p:grpSpPr>
        <a:xfrm>
          <a:off x="0" y="0"/>
          <a:ext cx="0" cy="0"/>
          <a:chOff x="0" y="0"/>
          <a:chExt cx="0" cy="0"/>
        </a:xfrm>
      </p:grpSpPr>
      <p:pic>
        <p:nvPicPr>
          <p:cNvPr id="244" name="Google Shape;244;p32"/>
          <p:cNvPicPr preferRelativeResize="0"/>
          <p:nvPr/>
        </p:nvPicPr>
        <p:blipFill rotWithShape="1">
          <a:blip r:embed="rId2">
            <a:alphaModFix/>
          </a:blip>
          <a:srcRect l="34592" t="15620" r="5652" b="35655"/>
          <a:stretch/>
        </p:blipFill>
        <p:spPr>
          <a:xfrm>
            <a:off x="0" y="0"/>
            <a:ext cx="9144025" cy="5715002"/>
          </a:xfrm>
          <a:prstGeom prst="rect">
            <a:avLst/>
          </a:prstGeom>
          <a:noFill/>
          <a:ln>
            <a:noFill/>
          </a:ln>
        </p:spPr>
      </p:pic>
      <p:sp>
        <p:nvSpPr>
          <p:cNvPr id="245" name="Google Shape;245;p32"/>
          <p:cNvSpPr/>
          <p:nvPr/>
        </p:nvSpPr>
        <p:spPr>
          <a:xfrm>
            <a:off x="0" y="1404333"/>
            <a:ext cx="9144000" cy="2575800"/>
          </a:xfrm>
          <a:prstGeom prst="rect">
            <a:avLst/>
          </a:prstGeom>
          <a:gradFill>
            <a:gsLst>
              <a:gs pos="0">
                <a:srgbClr val="FFFFFF">
                  <a:alpha val="0"/>
                  <a:alpha val="65920"/>
                </a:srgbClr>
              </a:gs>
              <a:gs pos="6000">
                <a:srgbClr val="FFFFFF">
                  <a:alpha val="49019"/>
                  <a:alpha val="65920"/>
                </a:srgbClr>
              </a:gs>
              <a:gs pos="93000">
                <a:srgbClr val="FFFFFF">
                  <a:alpha val="49019"/>
                  <a:alpha val="65920"/>
                </a:srgbClr>
              </a:gs>
              <a:gs pos="100000">
                <a:srgbClr val="FFFFFF">
                  <a:alpha val="0"/>
                  <a:alpha val="6592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Proxima Nova"/>
              <a:ea typeface="Proxima Nova"/>
              <a:cs typeface="Proxima Nova"/>
              <a:sym typeface="Proxima Nova"/>
            </a:endParaRPr>
          </a:p>
        </p:txBody>
      </p:sp>
      <p:sp>
        <p:nvSpPr>
          <p:cNvPr id="246" name="Google Shape;246;p32"/>
          <p:cNvSpPr txBox="1">
            <a:spLocks noGrp="1"/>
          </p:cNvSpPr>
          <p:nvPr>
            <p:ph type="ctrTitle"/>
          </p:nvPr>
        </p:nvSpPr>
        <p:spPr>
          <a:xfrm>
            <a:off x="8" y="1560444"/>
            <a:ext cx="8520600" cy="2280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47" name="Google Shape;247;p32"/>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48" name="Google Shape;248;p32"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249" name="Google Shape;249;p32"/>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pic>
        <p:nvPicPr>
          <p:cNvPr id="250" name="Google Shape;250;p32"/>
          <p:cNvPicPr preferRelativeResize="0"/>
          <p:nvPr/>
        </p:nvPicPr>
        <p:blipFill rotWithShape="1">
          <a:blip r:embed="rId4">
            <a:alphaModFix/>
          </a:blip>
          <a:srcRect/>
          <a:stretch/>
        </p:blipFill>
        <p:spPr>
          <a:xfrm>
            <a:off x="5871850" y="3648000"/>
            <a:ext cx="3243500" cy="1813000"/>
          </a:xfrm>
          <a:prstGeom prst="rect">
            <a:avLst/>
          </a:prstGeom>
          <a:noFill/>
          <a:ln>
            <a:noFill/>
          </a:ln>
        </p:spPr>
      </p:pic>
      <p:pic>
        <p:nvPicPr>
          <p:cNvPr id="251" name="Google Shape;251;p32"/>
          <p:cNvPicPr preferRelativeResize="0"/>
          <p:nvPr/>
        </p:nvPicPr>
        <p:blipFill rotWithShape="1">
          <a:blip r:embed="rId4">
            <a:alphaModFix/>
          </a:blip>
          <a:srcRect r="-4799"/>
          <a:stretch/>
        </p:blipFill>
        <p:spPr>
          <a:xfrm>
            <a:off x="5627375" y="3988556"/>
            <a:ext cx="3399101" cy="1813000"/>
          </a:xfrm>
          <a:prstGeom prst="rect">
            <a:avLst/>
          </a:prstGeom>
          <a:noFill/>
          <a:ln>
            <a:noFill/>
          </a:ln>
        </p:spPr>
      </p:pic>
      <p:pic>
        <p:nvPicPr>
          <p:cNvPr id="252" name="Google Shape;252;p32"/>
          <p:cNvPicPr preferRelativeResize="0"/>
          <p:nvPr/>
        </p:nvPicPr>
        <p:blipFill rotWithShape="1">
          <a:blip r:embed="rId4">
            <a:alphaModFix/>
          </a:blip>
          <a:srcRect r="18785"/>
          <a:stretch/>
        </p:blipFill>
        <p:spPr>
          <a:xfrm>
            <a:off x="6509925" y="3438417"/>
            <a:ext cx="2634075" cy="1813000"/>
          </a:xfrm>
          <a:prstGeom prst="rect">
            <a:avLst/>
          </a:prstGeom>
          <a:noFill/>
          <a:ln>
            <a:noFill/>
          </a:ln>
        </p:spPr>
      </p:pic>
      <p:pic>
        <p:nvPicPr>
          <p:cNvPr id="253" name="Google Shape;253;p32"/>
          <p:cNvPicPr preferRelativeResize="0"/>
          <p:nvPr/>
        </p:nvPicPr>
        <p:blipFill rotWithShape="1">
          <a:blip r:embed="rId4">
            <a:alphaModFix/>
          </a:blip>
          <a:srcRect r="22732"/>
          <a:stretch/>
        </p:blipFill>
        <p:spPr>
          <a:xfrm>
            <a:off x="6637825" y="3453194"/>
            <a:ext cx="2506176" cy="1813000"/>
          </a:xfrm>
          <a:prstGeom prst="rect">
            <a:avLst/>
          </a:prstGeom>
          <a:noFill/>
          <a:ln>
            <a:noFill/>
          </a:ln>
        </p:spPr>
      </p:pic>
      <p:pic>
        <p:nvPicPr>
          <p:cNvPr id="254" name="Google Shape;254;p32"/>
          <p:cNvPicPr preferRelativeResize="0"/>
          <p:nvPr/>
        </p:nvPicPr>
        <p:blipFill rotWithShape="1">
          <a:blip r:embed="rId5">
            <a:alphaModFix/>
          </a:blip>
          <a:srcRect r="-12650"/>
          <a:stretch/>
        </p:blipFill>
        <p:spPr>
          <a:xfrm>
            <a:off x="5921650" y="4133167"/>
            <a:ext cx="3399100" cy="1183222"/>
          </a:xfrm>
          <a:prstGeom prst="rect">
            <a:avLst/>
          </a:prstGeom>
          <a:noFill/>
          <a:ln>
            <a:noFill/>
          </a:ln>
        </p:spPr>
      </p:pic>
      <p:sp>
        <p:nvSpPr>
          <p:cNvPr id="255" name="Google Shape;255;p32"/>
          <p:cNvSpPr txBox="1"/>
          <p:nvPr/>
        </p:nvSpPr>
        <p:spPr>
          <a:xfrm>
            <a:off x="8472458" y="4927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body 1 1">
  <p:cSld name="TITLE_AND_BODY_1_1">
    <p:spTree>
      <p:nvGrpSpPr>
        <p:cNvPr id="1" name="Shape 256"/>
        <p:cNvGrpSpPr/>
        <p:nvPr/>
      </p:nvGrpSpPr>
      <p:grpSpPr>
        <a:xfrm>
          <a:off x="0" y="0"/>
          <a:ext cx="0" cy="0"/>
          <a:chOff x="0" y="0"/>
          <a:chExt cx="0" cy="0"/>
        </a:xfrm>
      </p:grpSpPr>
      <p:sp>
        <p:nvSpPr>
          <p:cNvPr id="257" name="Google Shape;257;p33"/>
          <p:cNvSpPr txBox="1">
            <a:spLocks noGrp="1"/>
          </p:cNvSpPr>
          <p:nvPr>
            <p:ph type="sldNum" idx="12"/>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lvl1pPr lvl="0" rtl="0">
              <a:buNone/>
              <a:defRPr>
                <a:solidFill>
                  <a:srgbClr val="FFFFFF"/>
                </a:solidFill>
                <a:latin typeface="Proxima Nova"/>
                <a:ea typeface="Proxima Nova"/>
                <a:cs typeface="Proxima Nova"/>
                <a:sym typeface="Proxima Nova"/>
              </a:defRPr>
            </a:lvl1pPr>
            <a:lvl2pPr lvl="1" rtl="0">
              <a:buNone/>
              <a:defRPr>
                <a:solidFill>
                  <a:srgbClr val="FFFFFF"/>
                </a:solidFill>
                <a:latin typeface="Proxima Nova"/>
                <a:ea typeface="Proxima Nova"/>
                <a:cs typeface="Proxima Nova"/>
                <a:sym typeface="Proxima Nova"/>
              </a:defRPr>
            </a:lvl2pPr>
            <a:lvl3pPr lvl="2" rtl="0">
              <a:buNone/>
              <a:defRPr>
                <a:solidFill>
                  <a:srgbClr val="FFFFFF"/>
                </a:solidFill>
                <a:latin typeface="Proxima Nova"/>
                <a:ea typeface="Proxima Nova"/>
                <a:cs typeface="Proxima Nova"/>
                <a:sym typeface="Proxima Nova"/>
              </a:defRPr>
            </a:lvl3pPr>
            <a:lvl4pPr lvl="3" rtl="0">
              <a:buNone/>
              <a:defRPr>
                <a:solidFill>
                  <a:srgbClr val="FFFFFF"/>
                </a:solidFill>
                <a:latin typeface="Proxima Nova"/>
                <a:ea typeface="Proxima Nova"/>
                <a:cs typeface="Proxima Nova"/>
                <a:sym typeface="Proxima Nova"/>
              </a:defRPr>
            </a:lvl4pPr>
            <a:lvl5pPr lvl="4" rtl="0">
              <a:buNone/>
              <a:defRPr>
                <a:solidFill>
                  <a:srgbClr val="FFFFFF"/>
                </a:solidFill>
                <a:latin typeface="Proxima Nova"/>
                <a:ea typeface="Proxima Nova"/>
                <a:cs typeface="Proxima Nova"/>
                <a:sym typeface="Proxima Nova"/>
              </a:defRPr>
            </a:lvl5pPr>
            <a:lvl6pPr lvl="5" rtl="0">
              <a:buNone/>
              <a:defRPr>
                <a:solidFill>
                  <a:srgbClr val="FFFFFF"/>
                </a:solidFill>
                <a:latin typeface="Proxima Nova"/>
                <a:ea typeface="Proxima Nova"/>
                <a:cs typeface="Proxima Nova"/>
                <a:sym typeface="Proxima Nova"/>
              </a:defRPr>
            </a:lvl6pPr>
            <a:lvl7pPr lvl="6" rtl="0">
              <a:buNone/>
              <a:defRPr>
                <a:solidFill>
                  <a:srgbClr val="FFFFFF"/>
                </a:solidFill>
                <a:latin typeface="Proxima Nova"/>
                <a:ea typeface="Proxima Nova"/>
                <a:cs typeface="Proxima Nova"/>
                <a:sym typeface="Proxima Nova"/>
              </a:defRPr>
            </a:lvl7pPr>
            <a:lvl8pPr lvl="7" rtl="0">
              <a:buNone/>
              <a:defRPr>
                <a:solidFill>
                  <a:srgbClr val="FFFFFF"/>
                </a:solidFill>
                <a:latin typeface="Proxima Nova"/>
                <a:ea typeface="Proxima Nova"/>
                <a:cs typeface="Proxima Nova"/>
                <a:sym typeface="Proxima Nova"/>
              </a:defRPr>
            </a:lvl8pPr>
            <a:lvl9pPr lvl="8" rtl="0">
              <a:buNone/>
              <a:defRPr>
                <a:solidFill>
                  <a:srgbClr val="FFFFFF"/>
                </a:solidFill>
                <a:latin typeface="Proxima Nova"/>
                <a:ea typeface="Proxima Nova"/>
                <a:cs typeface="Proxima Nova"/>
                <a:sym typeface="Proxima Nova"/>
              </a:defRPr>
            </a:lvl9pPr>
          </a:lstStyle>
          <a:p>
            <a:pPr marL="0" lvl="0" indent="0" algn="l" rtl="0">
              <a:spcBef>
                <a:spcPts val="0"/>
              </a:spcBef>
              <a:spcAft>
                <a:spcPts val="0"/>
              </a:spcAft>
              <a:buNone/>
            </a:pPr>
            <a:fld id="{00000000-1234-1234-1234-123412341234}" type="slidenum">
              <a:rPr lang="en-US"/>
              <a:t>‹#›</a:t>
            </a:fld>
            <a:endParaRPr/>
          </a:p>
        </p:txBody>
      </p:sp>
      <p:sp>
        <p:nvSpPr>
          <p:cNvPr id="258" name="Google Shape;258;p33"/>
          <p:cNvSpPr txBox="1">
            <a:spLocks noGrp="1"/>
          </p:cNvSpPr>
          <p:nvPr>
            <p:ph type="body" idx="1"/>
          </p:nvPr>
        </p:nvSpPr>
        <p:spPr>
          <a:xfrm>
            <a:off x="1178025" y="3044472"/>
            <a:ext cx="7659900" cy="2136900"/>
          </a:xfrm>
          <a:prstGeom prst="rect">
            <a:avLst/>
          </a:prstGeom>
        </p:spPr>
        <p:txBody>
          <a:bodyPr spcFirstLastPara="1" wrap="square" lIns="91425" tIns="91425" rIns="91425" bIns="91425" anchor="t" anchorCtr="0">
            <a:normAutofit/>
          </a:bodyPr>
          <a:lstStyle>
            <a:lvl1pPr marL="457200" lvl="0" indent="-342900" rtl="0">
              <a:lnSpc>
                <a:spcPct val="100000"/>
              </a:lnSpc>
              <a:spcBef>
                <a:spcPts val="0"/>
              </a:spcBef>
              <a:spcAft>
                <a:spcPts val="0"/>
              </a:spcAft>
              <a:buSzPts val="1800"/>
              <a:buChar char="●"/>
              <a:defRPr sz="1200">
                <a:solidFill>
                  <a:schemeClr val="dk1"/>
                </a:solidFill>
              </a:defRPr>
            </a:lvl1pPr>
            <a:lvl2pPr marL="914400" lvl="1" indent="-317500" rtl="0">
              <a:lnSpc>
                <a:spcPct val="100000"/>
              </a:lnSpc>
              <a:spcBef>
                <a:spcPts val="0"/>
              </a:spcBef>
              <a:spcAft>
                <a:spcPts val="0"/>
              </a:spcAft>
              <a:buSzPts val="1400"/>
              <a:buChar char="○"/>
              <a:defRPr sz="1200">
                <a:solidFill>
                  <a:schemeClr val="dk1"/>
                </a:solidFill>
              </a:defRPr>
            </a:lvl2pPr>
            <a:lvl3pPr marL="1371600" lvl="2" indent="-317500" rtl="0">
              <a:lnSpc>
                <a:spcPct val="100000"/>
              </a:lnSpc>
              <a:spcBef>
                <a:spcPts val="0"/>
              </a:spcBef>
              <a:spcAft>
                <a:spcPts val="0"/>
              </a:spcAft>
              <a:buSzPts val="1400"/>
              <a:buChar char="■"/>
              <a:defRPr sz="1200">
                <a:solidFill>
                  <a:schemeClr val="dk1"/>
                </a:solidFill>
              </a:defRPr>
            </a:lvl3pPr>
            <a:lvl4pPr marL="1828800" lvl="3" indent="-317500" rtl="0">
              <a:lnSpc>
                <a:spcPct val="100000"/>
              </a:lnSpc>
              <a:spcBef>
                <a:spcPts val="0"/>
              </a:spcBef>
              <a:spcAft>
                <a:spcPts val="0"/>
              </a:spcAft>
              <a:buSzPts val="1400"/>
              <a:buChar char="●"/>
              <a:defRPr sz="1200">
                <a:solidFill>
                  <a:schemeClr val="dk1"/>
                </a:solidFill>
              </a:defRPr>
            </a:lvl4pPr>
            <a:lvl5pPr marL="2286000" lvl="4" indent="-317500" rtl="0">
              <a:lnSpc>
                <a:spcPct val="100000"/>
              </a:lnSpc>
              <a:spcBef>
                <a:spcPts val="0"/>
              </a:spcBef>
              <a:spcAft>
                <a:spcPts val="0"/>
              </a:spcAft>
              <a:buSzPts val="1400"/>
              <a:buChar char="○"/>
              <a:defRPr sz="1200">
                <a:solidFill>
                  <a:schemeClr val="dk1"/>
                </a:solidFill>
              </a:defRPr>
            </a:lvl5pPr>
            <a:lvl6pPr marL="2743200" lvl="5" indent="-317500" rtl="0">
              <a:lnSpc>
                <a:spcPct val="100000"/>
              </a:lnSpc>
              <a:spcBef>
                <a:spcPts val="0"/>
              </a:spcBef>
              <a:spcAft>
                <a:spcPts val="0"/>
              </a:spcAft>
              <a:buSzPts val="1400"/>
              <a:buChar char="■"/>
              <a:defRPr sz="1200">
                <a:solidFill>
                  <a:schemeClr val="dk1"/>
                </a:solidFill>
              </a:defRPr>
            </a:lvl6pPr>
            <a:lvl7pPr marL="3200400" lvl="6" indent="-317500" rtl="0">
              <a:lnSpc>
                <a:spcPct val="100000"/>
              </a:lnSpc>
              <a:spcBef>
                <a:spcPts val="0"/>
              </a:spcBef>
              <a:spcAft>
                <a:spcPts val="0"/>
              </a:spcAft>
              <a:buSzPts val="1400"/>
              <a:buChar char="●"/>
              <a:defRPr sz="1200">
                <a:solidFill>
                  <a:schemeClr val="dk1"/>
                </a:solidFill>
              </a:defRPr>
            </a:lvl7pPr>
            <a:lvl8pPr marL="3657600" lvl="7" indent="-317500" rtl="0">
              <a:lnSpc>
                <a:spcPct val="100000"/>
              </a:lnSpc>
              <a:spcBef>
                <a:spcPts val="0"/>
              </a:spcBef>
              <a:spcAft>
                <a:spcPts val="0"/>
              </a:spcAft>
              <a:buSzPts val="1400"/>
              <a:buChar char="○"/>
              <a:defRPr sz="1200">
                <a:solidFill>
                  <a:schemeClr val="dk1"/>
                </a:solidFill>
              </a:defRPr>
            </a:lvl8pPr>
            <a:lvl9pPr marL="4114800" lvl="8" indent="-317500" rtl="0">
              <a:lnSpc>
                <a:spcPct val="100000"/>
              </a:lnSpc>
              <a:spcBef>
                <a:spcPts val="0"/>
              </a:spcBef>
              <a:spcAft>
                <a:spcPts val="0"/>
              </a:spcAft>
              <a:buSzPts val="1400"/>
              <a:buChar char="■"/>
              <a:defRPr sz="1200">
                <a:solidFill>
                  <a:schemeClr val="dk1"/>
                </a:solidFill>
              </a:defRPr>
            </a:lvl9pPr>
          </a:lstStyle>
          <a:p>
            <a:endParaRPr/>
          </a:p>
        </p:txBody>
      </p:sp>
      <p:sp>
        <p:nvSpPr>
          <p:cNvPr id="259" name="Google Shape;259;p33"/>
          <p:cNvSpPr txBox="1">
            <a:spLocks noGrp="1"/>
          </p:cNvSpPr>
          <p:nvPr>
            <p:ph type="title"/>
          </p:nvPr>
        </p:nvSpPr>
        <p:spPr>
          <a:xfrm>
            <a:off x="1178025" y="2437667"/>
            <a:ext cx="7305000" cy="6066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260" name="Google Shape;260;p33"/>
          <p:cNvPicPr preferRelativeResize="0"/>
          <p:nvPr/>
        </p:nvPicPr>
        <p:blipFill rotWithShape="1">
          <a:blip r:embed="rId2">
            <a:alphaModFix/>
          </a:blip>
          <a:srcRect l="34745" t="10315" r="-19" b="10520"/>
          <a:stretch/>
        </p:blipFill>
        <p:spPr>
          <a:xfrm>
            <a:off x="0" y="0"/>
            <a:ext cx="1178025" cy="5715001"/>
          </a:xfrm>
          <a:prstGeom prst="rect">
            <a:avLst/>
          </a:prstGeom>
          <a:noFill/>
          <a:ln>
            <a:noFill/>
          </a:ln>
        </p:spPr>
      </p:pic>
      <p:sp>
        <p:nvSpPr>
          <p:cNvPr id="261" name="Google Shape;261;p33"/>
          <p:cNvSpPr txBox="1"/>
          <p:nvPr/>
        </p:nvSpPr>
        <p:spPr>
          <a:xfrm>
            <a:off x="8472458" y="5181352"/>
            <a:ext cx="548700" cy="437400"/>
          </a:xfrm>
          <a:prstGeom prst="rect">
            <a:avLst/>
          </a:prstGeom>
          <a:noFill/>
          <a:ln>
            <a:noFill/>
          </a:ln>
        </p:spPr>
        <p:txBody>
          <a:bodyPr spcFirstLastPara="1" wrap="square" lIns="91425" tIns="91425" rIns="91425" bIns="91425" anchor="ctr" anchorCtr="0">
            <a:normAutofit/>
          </a:bodyPr>
          <a:lstStyle/>
          <a:p>
            <a:pPr marL="0" lvl="0" indent="0" algn="r" rtl="0">
              <a:spcBef>
                <a:spcPts val="0"/>
              </a:spcBef>
              <a:spcAft>
                <a:spcPts val="0"/>
              </a:spcAft>
              <a:buNone/>
            </a:pPr>
            <a:fld id="{00000000-1234-1234-1234-123412341234}" type="slidenum">
              <a:rPr lang="en-US" sz="1000">
                <a:solidFill>
                  <a:srgbClr val="595959"/>
                </a:solidFill>
              </a:rPr>
              <a:t>‹#›</a:t>
            </a:fld>
            <a:endParaRPr sz="1000">
              <a:solidFill>
                <a:srgbClr val="595959"/>
              </a:solidFill>
            </a:endParaRPr>
          </a:p>
        </p:txBody>
      </p:sp>
      <p:sp>
        <p:nvSpPr>
          <p:cNvPr id="262" name="Google Shape;262;p33"/>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63" name="Google Shape;263;p33" descr="OUSD_socialmediasignature_450x50-3-white.png"/>
          <p:cNvPicPr preferRelativeResize="0"/>
          <p:nvPr/>
        </p:nvPicPr>
        <p:blipFill rotWithShape="1">
          <a:blip r:embed="rId3">
            <a:alphaModFix/>
          </a:blip>
          <a:srcRect/>
          <a:stretch/>
        </p:blipFill>
        <p:spPr>
          <a:xfrm>
            <a:off x="457200" y="5448830"/>
            <a:ext cx="2376335" cy="120825"/>
          </a:xfrm>
          <a:prstGeom prst="rect">
            <a:avLst/>
          </a:prstGeom>
          <a:noFill/>
          <a:ln>
            <a:noFill/>
          </a:ln>
        </p:spPr>
      </p:pic>
      <p:sp>
        <p:nvSpPr>
          <p:cNvPr id="264" name="Google Shape;264;p33"/>
          <p:cNvSpPr txBox="1"/>
          <p:nvPr/>
        </p:nvSpPr>
        <p:spPr>
          <a:xfrm>
            <a:off x="8483000" y="5342442"/>
            <a:ext cx="548700" cy="33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solidFill>
                  <a:srgbClr val="FFFFFF"/>
                </a:solidFill>
                <a:latin typeface="Proxima Nova"/>
                <a:ea typeface="Proxima Nova"/>
                <a:cs typeface="Proxima Nova"/>
                <a:sym typeface="Proxima Nova"/>
              </a:rPr>
              <a:t>‹#›</a:t>
            </a:fld>
            <a:endParaRPr>
              <a:solidFill>
                <a:srgbClr val="FFFFFF"/>
              </a:solidFill>
              <a:latin typeface="Proxima Nova"/>
              <a:ea typeface="Proxima Nova"/>
              <a:cs typeface="Proxima Nova"/>
              <a:sym typeface="Proxima Nova"/>
            </a:endParaRPr>
          </a:p>
        </p:txBody>
      </p:sp>
    </p:spTree>
  </p:cSld>
  <p:clrMapOvr>
    <a:masterClrMapping/>
  </p:clrMapOvr>
  <p:extLst>
    <p:ext uri="{DCECCB84-F9BA-43D5-87BE-67443E8EF086}">
      <p15:sldGuideLst xmlns:p15="http://schemas.microsoft.com/office/powerpoint/2012/main">
        <p15:guide id="1" orient="horz" pos="1534">
          <p15:clr>
            <a:srgbClr val="FA7B17"/>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Slide">
  <p:cSld name="OBJECT_1">
    <p:spTree>
      <p:nvGrpSpPr>
        <p:cNvPr id="1" name="Shape 265"/>
        <p:cNvGrpSpPr/>
        <p:nvPr/>
      </p:nvGrpSpPr>
      <p:grpSpPr>
        <a:xfrm>
          <a:off x="0" y="0"/>
          <a:ext cx="0" cy="0"/>
          <a:chOff x="0" y="0"/>
          <a:chExt cx="0" cy="0"/>
        </a:xfrm>
      </p:grpSpPr>
      <p:sp>
        <p:nvSpPr>
          <p:cNvPr id="266" name="Google Shape;266;p34"/>
          <p:cNvSpPr/>
          <p:nvPr/>
        </p:nvSpPr>
        <p:spPr>
          <a:xfrm>
            <a:off x="0" y="5334000"/>
            <a:ext cx="9144000" cy="3810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7" name="Google Shape;267;p34"/>
          <p:cNvSpPr txBox="1">
            <a:spLocks noGrp="1"/>
          </p:cNvSpPr>
          <p:nvPr>
            <p:ph type="sldNum" idx="12"/>
          </p:nvPr>
        </p:nvSpPr>
        <p:spPr>
          <a:xfrm>
            <a:off x="6553200" y="5448828"/>
            <a:ext cx="2133600" cy="1524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268" name="Google Shape;268;p34" descr="OUSD_socialmediasignature_450x50-3-white.png"/>
          <p:cNvPicPr preferRelativeResize="0"/>
          <p:nvPr/>
        </p:nvPicPr>
        <p:blipFill rotWithShape="1">
          <a:blip r:embed="rId2">
            <a:alphaModFix/>
          </a:blip>
          <a:srcRect/>
          <a:stretch/>
        </p:blipFill>
        <p:spPr>
          <a:xfrm>
            <a:off x="457200" y="5448830"/>
            <a:ext cx="4224599" cy="179100"/>
          </a:xfrm>
          <a:prstGeom prst="rect">
            <a:avLst/>
          </a:prstGeom>
          <a:noFill/>
          <a:ln>
            <a:noFill/>
          </a:ln>
        </p:spPr>
      </p:pic>
      <p:sp>
        <p:nvSpPr>
          <p:cNvPr id="269" name="Google Shape;269;p34"/>
          <p:cNvSpPr/>
          <p:nvPr/>
        </p:nvSpPr>
        <p:spPr>
          <a:xfrm>
            <a:off x="658200" y="1747050"/>
            <a:ext cx="7827600" cy="2220900"/>
          </a:xfrm>
          <a:prstGeom prst="roundRect">
            <a:avLst>
              <a:gd name="adj" fmla="val 16667"/>
            </a:avLst>
          </a:prstGeom>
          <a:solidFill>
            <a:srgbClr val="38761D"/>
          </a:solidFill>
          <a:ln w="9525" cap="flat" cmpd="sng">
            <a:solidFill>
              <a:srgbClr val="38761D"/>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600"/>
              <a:buFont typeface="Arial"/>
              <a:buNone/>
            </a:pPr>
            <a:endParaRPr sz="3600" b="1" i="0" u="none" strike="noStrike" cap="none">
              <a:solidFill>
                <a:srgbClr val="000000"/>
              </a:solidFill>
              <a:latin typeface="Arial"/>
              <a:ea typeface="Arial"/>
              <a:cs typeface="Arial"/>
              <a:sym typeface="Arial"/>
            </a:endParaRPr>
          </a:p>
        </p:txBody>
      </p:sp>
      <p:sp>
        <p:nvSpPr>
          <p:cNvPr id="270" name="Google Shape;270;p34"/>
          <p:cNvSpPr txBox="1"/>
          <p:nvPr/>
        </p:nvSpPr>
        <p:spPr>
          <a:xfrm>
            <a:off x="1633200" y="2451300"/>
            <a:ext cx="5877600" cy="812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18" Type="http://schemas.openxmlformats.org/officeDocument/2006/relationships/slideLayout" Target="../slideLayouts/slideLayout25.xml"/><Relationship Id="rId3" Type="http://schemas.openxmlformats.org/officeDocument/2006/relationships/slideLayout" Target="../slideLayouts/slideLayout10.xml"/><Relationship Id="rId21" Type="http://schemas.openxmlformats.org/officeDocument/2006/relationships/slideLayout" Target="../slideLayouts/slideLayout28.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17" Type="http://schemas.openxmlformats.org/officeDocument/2006/relationships/slideLayout" Target="../slideLayouts/slideLayout24.xml"/><Relationship Id="rId25" Type="http://schemas.openxmlformats.org/officeDocument/2006/relationships/theme" Target="../theme/theme3.xml"/><Relationship Id="rId2" Type="http://schemas.openxmlformats.org/officeDocument/2006/relationships/slideLayout" Target="../slideLayouts/slideLayout9.xml"/><Relationship Id="rId16" Type="http://schemas.openxmlformats.org/officeDocument/2006/relationships/slideLayout" Target="../slideLayouts/slideLayout23.xml"/><Relationship Id="rId20" Type="http://schemas.openxmlformats.org/officeDocument/2006/relationships/slideLayout" Target="../slideLayouts/slideLayout27.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24" Type="http://schemas.openxmlformats.org/officeDocument/2006/relationships/slideLayout" Target="../slideLayouts/slideLayout31.xml"/><Relationship Id="rId5" Type="http://schemas.openxmlformats.org/officeDocument/2006/relationships/slideLayout" Target="../slideLayouts/slideLayout12.xml"/><Relationship Id="rId15" Type="http://schemas.openxmlformats.org/officeDocument/2006/relationships/slideLayout" Target="../slideLayouts/slideLayout22.xml"/><Relationship Id="rId23" Type="http://schemas.openxmlformats.org/officeDocument/2006/relationships/slideLayout" Target="../slideLayouts/slideLayout30.xml"/><Relationship Id="rId10" Type="http://schemas.openxmlformats.org/officeDocument/2006/relationships/slideLayout" Target="../slideLayouts/slideLayout17.xml"/><Relationship Id="rId19" Type="http://schemas.openxmlformats.org/officeDocument/2006/relationships/slideLayout" Target="../slideLayouts/slideLayout26.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 Id="rId22"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body" idx="1"/>
          </p:nvPr>
        </p:nvSpPr>
        <p:spPr>
          <a:xfrm>
            <a:off x="628650" y="1905000"/>
            <a:ext cx="7886700" cy="3242468"/>
          </a:xfrm>
          <a:prstGeom prst="rect">
            <a:avLst/>
          </a:prstGeom>
          <a:noFill/>
          <a:ln>
            <a:noFill/>
          </a:ln>
        </p:spPr>
        <p:txBody>
          <a:bodyPr spcFirstLastPara="1" wrap="square" lIns="91425" tIns="91425" rIns="91425" bIns="91425" anchor="t" anchorCtr="0">
            <a:noAutofit/>
          </a:bodyPr>
          <a:lstStyle>
            <a:lvl1pPr marL="457200" marR="0" lvl="0" indent="-228600" algn="l" rtl="0">
              <a:lnSpc>
                <a:spcPct val="90000"/>
              </a:lnSpc>
              <a:spcBef>
                <a:spcPts val="625"/>
              </a:spcBef>
              <a:spcAft>
                <a:spcPts val="0"/>
              </a:spcAft>
              <a:buClr>
                <a:schemeClr val="dk2"/>
              </a:buClr>
              <a:buSzPts val="1400"/>
              <a:buFont typeface="Arial"/>
              <a:buNone/>
              <a:defRPr sz="1625" b="0" i="0" u="none" strike="noStrike" cap="none">
                <a:solidFill>
                  <a:schemeClr val="dk2"/>
                </a:solidFill>
                <a:latin typeface="Calibri"/>
                <a:ea typeface="Calibri"/>
                <a:cs typeface="Calibri"/>
                <a:sym typeface="Calibri"/>
              </a:defRPr>
            </a:lvl1pPr>
            <a:lvl2pPr marL="914400" marR="0" lvl="1" indent="-228600" algn="l" rtl="0">
              <a:lnSpc>
                <a:spcPct val="90000"/>
              </a:lnSpc>
              <a:spcBef>
                <a:spcPts val="312"/>
              </a:spcBef>
              <a:spcAft>
                <a:spcPts val="0"/>
              </a:spcAft>
              <a:buClr>
                <a:schemeClr val="dk2"/>
              </a:buClr>
              <a:buSzPts val="1400"/>
              <a:buFont typeface="Arial"/>
              <a:buNone/>
              <a:defRPr sz="1375" b="0" i="0" u="none" strike="noStrike" cap="none">
                <a:solidFill>
                  <a:schemeClr val="dk2"/>
                </a:solidFill>
                <a:latin typeface="Calibri"/>
                <a:ea typeface="Calibri"/>
                <a:cs typeface="Calibri"/>
                <a:sym typeface="Calibri"/>
              </a:defRPr>
            </a:lvl2pPr>
            <a:lvl3pPr marL="1371600" marR="0" lvl="2" indent="-228600" algn="l" rtl="0">
              <a:lnSpc>
                <a:spcPct val="90000"/>
              </a:lnSpc>
              <a:spcBef>
                <a:spcPts val="312"/>
              </a:spcBef>
              <a:spcAft>
                <a:spcPts val="0"/>
              </a:spcAft>
              <a:buClr>
                <a:schemeClr val="dk2"/>
              </a:buClr>
              <a:buSzPts val="1400"/>
              <a:buFont typeface="Arial"/>
              <a:buNone/>
              <a:defRPr sz="1250" b="0" i="0" u="none" strike="noStrike" cap="none">
                <a:solidFill>
                  <a:schemeClr val="dk2"/>
                </a:solidFill>
                <a:latin typeface="Calibri"/>
                <a:ea typeface="Calibri"/>
                <a:cs typeface="Calibri"/>
                <a:sym typeface="Calibri"/>
              </a:defRPr>
            </a:lvl3pPr>
            <a:lvl4pPr marL="1828800" marR="0" lvl="3" indent="-228600" algn="l" rtl="0">
              <a:lnSpc>
                <a:spcPct val="90000"/>
              </a:lnSpc>
              <a:spcBef>
                <a:spcPts val="312"/>
              </a:spcBef>
              <a:spcAft>
                <a:spcPts val="0"/>
              </a:spcAft>
              <a:buClr>
                <a:schemeClr val="dk2"/>
              </a:buClr>
              <a:buSzPts val="1400"/>
              <a:buFont typeface="Arial"/>
              <a:buNone/>
              <a:defRPr sz="1000" b="0" i="0" u="none" strike="noStrike" cap="none">
                <a:solidFill>
                  <a:schemeClr val="dk2"/>
                </a:solidFill>
                <a:latin typeface="Calibri"/>
                <a:ea typeface="Calibri"/>
                <a:cs typeface="Calibri"/>
                <a:sym typeface="Calibri"/>
              </a:defRPr>
            </a:lvl4pPr>
            <a:lvl5pPr marL="2286000" marR="0" lvl="4" indent="-228600" algn="l" rtl="0">
              <a:lnSpc>
                <a:spcPct val="90000"/>
              </a:lnSpc>
              <a:spcBef>
                <a:spcPts val="312"/>
              </a:spcBef>
              <a:spcAft>
                <a:spcPts val="0"/>
              </a:spcAft>
              <a:buClr>
                <a:schemeClr val="dk2"/>
              </a:buClr>
              <a:buSzPts val="1400"/>
              <a:buFont typeface="Arial"/>
              <a:buNone/>
              <a:defRPr sz="750" b="0" i="0" u="none" strike="noStrike" cap="none">
                <a:solidFill>
                  <a:schemeClr val="dk2"/>
                </a:solidFill>
                <a:latin typeface="Calibri"/>
                <a:ea typeface="Calibri"/>
                <a:cs typeface="Calibri"/>
                <a:sym typeface="Calibri"/>
              </a:defRPr>
            </a:lvl5pPr>
            <a:lvl6pPr marL="2743200" marR="0" lvl="5" indent="-301660" algn="l" rtl="0">
              <a:lnSpc>
                <a:spcPct val="90000"/>
              </a:lnSpc>
              <a:spcBef>
                <a:spcPts val="312"/>
              </a:spcBef>
              <a:spcAft>
                <a:spcPts val="0"/>
              </a:spcAft>
              <a:buClr>
                <a:schemeClr val="dk1"/>
              </a:buClr>
              <a:buSzPts val="1151"/>
              <a:buFont typeface="Arial"/>
              <a:buChar char="•"/>
              <a:defRPr sz="1125" b="0" i="0" u="none" strike="noStrike" cap="none">
                <a:solidFill>
                  <a:schemeClr val="dk1"/>
                </a:solidFill>
                <a:latin typeface="Calibri"/>
                <a:ea typeface="Calibri"/>
                <a:cs typeface="Calibri"/>
                <a:sym typeface="Calibri"/>
              </a:defRPr>
            </a:lvl6pPr>
            <a:lvl7pPr marL="3200400" marR="0" lvl="6" indent="-301660" algn="l" rtl="0">
              <a:lnSpc>
                <a:spcPct val="90000"/>
              </a:lnSpc>
              <a:spcBef>
                <a:spcPts val="312"/>
              </a:spcBef>
              <a:spcAft>
                <a:spcPts val="0"/>
              </a:spcAft>
              <a:buClr>
                <a:schemeClr val="dk1"/>
              </a:buClr>
              <a:buSzPts val="1151"/>
              <a:buFont typeface="Arial"/>
              <a:buChar char="•"/>
              <a:defRPr sz="1125" b="0" i="0" u="none" strike="noStrike" cap="none">
                <a:solidFill>
                  <a:schemeClr val="dk1"/>
                </a:solidFill>
                <a:latin typeface="Calibri"/>
                <a:ea typeface="Calibri"/>
                <a:cs typeface="Calibri"/>
                <a:sym typeface="Calibri"/>
              </a:defRPr>
            </a:lvl7pPr>
            <a:lvl8pPr marL="3657600" marR="0" lvl="7" indent="-301660" algn="l" rtl="0">
              <a:lnSpc>
                <a:spcPct val="90000"/>
              </a:lnSpc>
              <a:spcBef>
                <a:spcPts val="312"/>
              </a:spcBef>
              <a:spcAft>
                <a:spcPts val="0"/>
              </a:spcAft>
              <a:buClr>
                <a:schemeClr val="dk1"/>
              </a:buClr>
              <a:buSzPts val="1151"/>
              <a:buFont typeface="Arial"/>
              <a:buChar char="•"/>
              <a:defRPr sz="1125" b="0" i="0" u="none" strike="noStrike" cap="none">
                <a:solidFill>
                  <a:schemeClr val="dk1"/>
                </a:solidFill>
                <a:latin typeface="Calibri"/>
                <a:ea typeface="Calibri"/>
                <a:cs typeface="Calibri"/>
                <a:sym typeface="Calibri"/>
              </a:defRPr>
            </a:lvl8pPr>
            <a:lvl9pPr marL="4114800" marR="0" lvl="8" indent="-301660" algn="l" rtl="0">
              <a:lnSpc>
                <a:spcPct val="90000"/>
              </a:lnSpc>
              <a:spcBef>
                <a:spcPts val="312"/>
              </a:spcBef>
              <a:spcAft>
                <a:spcPts val="0"/>
              </a:spcAft>
              <a:buClr>
                <a:schemeClr val="dk1"/>
              </a:buClr>
              <a:buSzPts val="1151"/>
              <a:buFont typeface="Arial"/>
              <a:buChar char="•"/>
              <a:defRPr sz="1125" b="0" i="0" u="none" strike="noStrike" cap="none">
                <a:solidFill>
                  <a:schemeClr val="dk1"/>
                </a:solidFill>
                <a:latin typeface="Calibri"/>
                <a:ea typeface="Calibri"/>
                <a:cs typeface="Calibri"/>
                <a:sym typeface="Calibri"/>
              </a:defRPr>
            </a:lvl9pPr>
          </a:lstStyle>
          <a:p>
            <a:endParaRPr/>
          </a:p>
        </p:txBody>
      </p:sp>
      <p:sp>
        <p:nvSpPr>
          <p:cNvPr id="11" name="Google Shape;11;p1"/>
          <p:cNvSpPr txBox="1">
            <a:spLocks noGrp="1"/>
          </p:cNvSpPr>
          <p:nvPr>
            <p:ph type="title"/>
          </p:nvPr>
        </p:nvSpPr>
        <p:spPr>
          <a:xfrm>
            <a:off x="628650" y="496091"/>
            <a:ext cx="7886700" cy="1408906"/>
          </a:xfrm>
          <a:prstGeom prst="rect">
            <a:avLst/>
          </a:prstGeom>
          <a:noFill/>
          <a:ln>
            <a:noFill/>
          </a:ln>
        </p:spPr>
        <p:txBody>
          <a:bodyPr spcFirstLastPara="1" wrap="square" lIns="91425" tIns="91425" rIns="91425" bIns="91425" anchor="b" anchorCtr="0">
            <a:noAutofit/>
          </a:bodyPr>
          <a:lstStyle>
            <a:lvl1pPr marL="0" marR="0" lvl="0" indent="0" algn="l" rtl="0">
              <a:lnSpc>
                <a:spcPct val="90000"/>
              </a:lnSpc>
              <a:spcBef>
                <a:spcPts val="0"/>
              </a:spcBef>
              <a:spcAft>
                <a:spcPts val="0"/>
              </a:spcAft>
              <a:buClr>
                <a:schemeClr val="accent2"/>
              </a:buClr>
              <a:buSzPts val="1400"/>
              <a:buFont typeface="Calibri"/>
              <a:buNone/>
              <a:defRPr sz="2750" b="1" i="0" u="none" strike="noStrike" cap="none">
                <a:solidFill>
                  <a:schemeClr val="accent2"/>
                </a:solidFill>
                <a:latin typeface="Calibri"/>
                <a:ea typeface="Calibri"/>
                <a:cs typeface="Calibri"/>
                <a:sym typeface="Calibri"/>
              </a:defRPr>
            </a:lvl1pPr>
            <a:lvl2pPr lvl="1" indent="0">
              <a:spcBef>
                <a:spcPts val="0"/>
              </a:spcBef>
              <a:spcAft>
                <a:spcPts val="0"/>
              </a:spcAft>
              <a:buSzPts val="1400"/>
              <a:buFont typeface="Arial"/>
              <a:buNone/>
              <a:defRPr sz="1800"/>
            </a:lvl2pPr>
            <a:lvl3pPr lvl="2" indent="0">
              <a:spcBef>
                <a:spcPts val="0"/>
              </a:spcBef>
              <a:spcAft>
                <a:spcPts val="0"/>
              </a:spcAft>
              <a:buSzPts val="1400"/>
              <a:buFont typeface="Arial"/>
              <a:buNone/>
              <a:defRPr sz="1800"/>
            </a:lvl3pPr>
            <a:lvl4pPr lvl="3" indent="0">
              <a:spcBef>
                <a:spcPts val="0"/>
              </a:spcBef>
              <a:spcAft>
                <a:spcPts val="0"/>
              </a:spcAft>
              <a:buSzPts val="1400"/>
              <a:buFont typeface="Arial"/>
              <a:buNone/>
              <a:defRPr sz="1800"/>
            </a:lvl4pPr>
            <a:lvl5pPr lvl="4" indent="0">
              <a:spcBef>
                <a:spcPts val="0"/>
              </a:spcBef>
              <a:spcAft>
                <a:spcPts val="0"/>
              </a:spcAft>
              <a:buSzPts val="1400"/>
              <a:buFont typeface="Arial"/>
              <a:buNone/>
              <a:defRPr sz="1800"/>
            </a:lvl5pPr>
            <a:lvl6pPr lvl="5" indent="0">
              <a:spcBef>
                <a:spcPts val="0"/>
              </a:spcBef>
              <a:spcAft>
                <a:spcPts val="0"/>
              </a:spcAft>
              <a:buSzPts val="1400"/>
              <a:buFont typeface="Arial"/>
              <a:buNone/>
              <a:defRPr sz="1800"/>
            </a:lvl6pPr>
            <a:lvl7pPr lvl="6" indent="0">
              <a:spcBef>
                <a:spcPts val="0"/>
              </a:spcBef>
              <a:spcAft>
                <a:spcPts val="0"/>
              </a:spcAft>
              <a:buSzPts val="1400"/>
              <a:buFont typeface="Arial"/>
              <a:buNone/>
              <a:defRPr sz="1800"/>
            </a:lvl7pPr>
            <a:lvl8pPr lvl="7" indent="0">
              <a:spcBef>
                <a:spcPts val="0"/>
              </a:spcBef>
              <a:spcAft>
                <a:spcPts val="0"/>
              </a:spcAft>
              <a:buSzPts val="1400"/>
              <a:buFont typeface="Arial"/>
              <a:buNone/>
              <a:defRPr sz="1800"/>
            </a:lvl8pPr>
            <a:lvl9pPr lvl="8" indent="0">
              <a:spcBef>
                <a:spcPts val="0"/>
              </a:spcBef>
              <a:spcAft>
                <a:spcPts val="0"/>
              </a:spcAft>
              <a:buSzPts val="1400"/>
              <a:buFont typeface="Arial"/>
              <a:buNone/>
              <a:defRPr sz="1800"/>
            </a:lvl9pPr>
          </a:lstStyle>
          <a:p>
            <a:endParaRPr/>
          </a:p>
        </p:txBody>
      </p:sp>
      <p:sp>
        <p:nvSpPr>
          <p:cNvPr id="12" name="Google Shape;12;p1"/>
          <p:cNvSpPr txBox="1">
            <a:spLocks noGrp="1"/>
          </p:cNvSpPr>
          <p:nvPr>
            <p:ph type="sldNum" idx="12"/>
          </p:nvPr>
        </p:nvSpPr>
        <p:spPr>
          <a:xfrm>
            <a:off x="6629400" y="5147469"/>
            <a:ext cx="2171700" cy="30427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1pPr>
            <a:lvl2pPr marL="0" marR="0" lvl="1"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2pPr>
            <a:lvl3pPr marL="0" marR="0" lvl="2"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3pPr>
            <a:lvl4pPr marL="0" marR="0" lvl="3"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4pPr>
            <a:lvl5pPr marL="0" marR="0" lvl="4"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5pPr>
            <a:lvl6pPr marL="0" marR="0" lvl="5"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6pPr>
            <a:lvl7pPr marL="0" marR="0" lvl="6"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7pPr>
            <a:lvl8pPr marL="0" marR="0" lvl="7"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8pPr>
            <a:lvl9pPr marL="0" marR="0" lvl="8"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
        <p:cNvGrpSpPr/>
        <p:nvPr/>
      </p:nvGrpSpPr>
      <p:grpSpPr>
        <a:xfrm>
          <a:off x="0" y="0"/>
          <a:ext cx="0" cy="0"/>
          <a:chOff x="0" y="0"/>
          <a:chExt cx="0" cy="0"/>
        </a:xfrm>
      </p:grpSpPr>
      <p:sp>
        <p:nvSpPr>
          <p:cNvPr id="28" name="Google Shape;28;p5"/>
          <p:cNvSpPr txBox="1">
            <a:spLocks noGrp="1"/>
          </p:cNvSpPr>
          <p:nvPr>
            <p:ph type="sldNum" idx="12"/>
          </p:nvPr>
        </p:nvSpPr>
        <p:spPr>
          <a:xfrm>
            <a:off x="6629400" y="5147469"/>
            <a:ext cx="2171700" cy="3042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1pPr>
            <a:lvl2pPr marL="0" marR="0" lvl="1"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2pPr>
            <a:lvl3pPr marL="0" marR="0" lvl="2"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3pPr>
            <a:lvl4pPr marL="0" marR="0" lvl="3"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4pPr>
            <a:lvl5pPr marL="0" marR="0" lvl="4"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5pPr>
            <a:lvl6pPr marL="0" marR="0" lvl="5"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6pPr>
            <a:lvl7pPr marL="0" marR="0" lvl="6"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7pPr>
            <a:lvl8pPr marL="0" marR="0" lvl="7"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8pPr>
            <a:lvl9pPr marL="0" marR="0" lvl="8" indent="0" algn="r" rtl="0">
              <a:lnSpc>
                <a:spcPct val="100000"/>
              </a:lnSpc>
              <a:spcBef>
                <a:spcPts val="0"/>
              </a:spcBef>
              <a:spcAft>
                <a:spcPts val="0"/>
              </a:spcAft>
              <a:buClr>
                <a:srgbClr val="B2D235"/>
              </a:buClr>
              <a:buFont typeface="Calibri"/>
              <a:buNone/>
              <a:defRPr sz="750" b="0" i="0" u="none" strike="noStrike" cap="none">
                <a:solidFill>
                  <a:srgbClr val="B2D235"/>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29" name="Google Shape;29;p5"/>
          <p:cNvSpPr txBox="1">
            <a:spLocks noGrp="1"/>
          </p:cNvSpPr>
          <p:nvPr>
            <p:ph type="body" idx="1"/>
          </p:nvPr>
        </p:nvSpPr>
        <p:spPr>
          <a:xfrm>
            <a:off x="628650" y="1180850"/>
            <a:ext cx="7886700" cy="39666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00000"/>
              </a:lnSpc>
              <a:spcBef>
                <a:spcPts val="0"/>
              </a:spcBef>
              <a:spcAft>
                <a:spcPts val="0"/>
              </a:spcAft>
              <a:buClr>
                <a:schemeClr val="dk2"/>
              </a:buClr>
              <a:buSzPts val="1800"/>
              <a:buFont typeface="Arial"/>
              <a:buChar char="●"/>
              <a:defRPr sz="2400" b="0" i="0" u="none" strike="noStrike" cap="none">
                <a:solidFill>
                  <a:schemeClr val="dk2"/>
                </a:solidFill>
                <a:latin typeface="Calibri"/>
                <a:ea typeface="Calibri"/>
                <a:cs typeface="Calibri"/>
                <a:sym typeface="Calibri"/>
              </a:defRPr>
            </a:lvl1pPr>
            <a:lvl2pPr marL="914400" marR="0" lvl="1" indent="-342900" algn="l" rtl="0">
              <a:lnSpc>
                <a:spcPct val="100000"/>
              </a:lnSpc>
              <a:spcBef>
                <a:spcPts val="600"/>
              </a:spcBef>
              <a:spcAft>
                <a:spcPts val="0"/>
              </a:spcAft>
              <a:buClr>
                <a:schemeClr val="dk2"/>
              </a:buClr>
              <a:buSzPts val="1800"/>
              <a:buFont typeface="Arial"/>
              <a:buChar char="○"/>
              <a:defRPr sz="2200" b="0" i="0" u="none" strike="noStrike" cap="none">
                <a:solidFill>
                  <a:schemeClr val="dk2"/>
                </a:solidFill>
                <a:latin typeface="Calibri"/>
                <a:ea typeface="Calibri"/>
                <a:cs typeface="Calibri"/>
                <a:sym typeface="Calibri"/>
              </a:defRPr>
            </a:lvl2pPr>
            <a:lvl3pPr marL="1371600" marR="0" lvl="2" indent="-342900" algn="l" rtl="0">
              <a:lnSpc>
                <a:spcPct val="100000"/>
              </a:lnSpc>
              <a:spcBef>
                <a:spcPts val="600"/>
              </a:spcBef>
              <a:spcAft>
                <a:spcPts val="0"/>
              </a:spcAft>
              <a:buClr>
                <a:schemeClr val="dk2"/>
              </a:buClr>
              <a:buSzPts val="1800"/>
              <a:buFont typeface="Arial"/>
              <a:buChar char="■"/>
              <a:defRPr sz="2000" b="0" i="0" u="none" strike="noStrike" cap="none">
                <a:solidFill>
                  <a:schemeClr val="dk2"/>
                </a:solidFill>
                <a:latin typeface="Calibri"/>
                <a:ea typeface="Calibri"/>
                <a:cs typeface="Calibri"/>
                <a:sym typeface="Calibri"/>
              </a:defRPr>
            </a:lvl3pPr>
            <a:lvl4pPr marL="1828800" marR="0" lvl="3" indent="-342900" algn="l" rtl="0">
              <a:lnSpc>
                <a:spcPct val="100000"/>
              </a:lnSpc>
              <a:spcBef>
                <a:spcPts val="600"/>
              </a:spcBef>
              <a:spcAft>
                <a:spcPts val="0"/>
              </a:spcAft>
              <a:buClr>
                <a:schemeClr val="dk2"/>
              </a:buClr>
              <a:buSzPts val="1800"/>
              <a:buFont typeface="Arial"/>
              <a:buChar char="●"/>
              <a:defRPr sz="1800" b="0" i="0" u="none" strike="noStrike" cap="none">
                <a:solidFill>
                  <a:schemeClr val="dk2"/>
                </a:solidFill>
                <a:latin typeface="Calibri"/>
                <a:ea typeface="Calibri"/>
                <a:cs typeface="Calibri"/>
                <a:sym typeface="Calibri"/>
              </a:defRPr>
            </a:lvl4pPr>
            <a:lvl5pPr marL="2286000" marR="0" lvl="4" indent="-342900" algn="l" rtl="0">
              <a:lnSpc>
                <a:spcPct val="100000"/>
              </a:lnSpc>
              <a:spcBef>
                <a:spcPts val="600"/>
              </a:spcBef>
              <a:spcAft>
                <a:spcPts val="0"/>
              </a:spcAft>
              <a:buClr>
                <a:schemeClr val="dk2"/>
              </a:buClr>
              <a:buSzPts val="1800"/>
              <a:buFont typeface="Arial"/>
              <a:buChar char="○"/>
              <a:defRPr sz="1600" b="0" i="0" u="none" strike="noStrike" cap="none">
                <a:solidFill>
                  <a:schemeClr val="dk2"/>
                </a:solidFill>
                <a:latin typeface="Calibri"/>
                <a:ea typeface="Calibri"/>
                <a:cs typeface="Calibri"/>
                <a:sym typeface="Calibri"/>
              </a:defRPr>
            </a:lvl5pPr>
            <a:lvl6pPr marL="2743200" marR="0" lvl="5" indent="-327060" algn="l" rtl="0">
              <a:lnSpc>
                <a:spcPct val="100000"/>
              </a:lnSpc>
              <a:spcBef>
                <a:spcPts val="600"/>
              </a:spcBef>
              <a:spcAft>
                <a:spcPts val="0"/>
              </a:spcAft>
              <a:buClr>
                <a:schemeClr val="dk1"/>
              </a:buClr>
              <a:buSzPts val="1551"/>
              <a:buFont typeface="Arial"/>
              <a:buChar char="■"/>
              <a:defRPr sz="1525" b="0" i="0" u="none" strike="noStrike" cap="none">
                <a:solidFill>
                  <a:schemeClr val="dk1"/>
                </a:solidFill>
                <a:latin typeface="Calibri"/>
                <a:ea typeface="Calibri"/>
                <a:cs typeface="Calibri"/>
                <a:sym typeface="Calibri"/>
              </a:defRPr>
            </a:lvl6pPr>
            <a:lvl7pPr marL="3200400" marR="0" lvl="6" indent="-327060" algn="l" rtl="0">
              <a:lnSpc>
                <a:spcPct val="100000"/>
              </a:lnSpc>
              <a:spcBef>
                <a:spcPts val="600"/>
              </a:spcBef>
              <a:spcAft>
                <a:spcPts val="0"/>
              </a:spcAft>
              <a:buClr>
                <a:schemeClr val="dk1"/>
              </a:buClr>
              <a:buSzPts val="1551"/>
              <a:buFont typeface="Arial"/>
              <a:buChar char="●"/>
              <a:defRPr sz="1525" b="0" i="0" u="none" strike="noStrike" cap="none">
                <a:solidFill>
                  <a:schemeClr val="dk1"/>
                </a:solidFill>
                <a:latin typeface="Calibri"/>
                <a:ea typeface="Calibri"/>
                <a:cs typeface="Calibri"/>
                <a:sym typeface="Calibri"/>
              </a:defRPr>
            </a:lvl7pPr>
            <a:lvl8pPr marL="3657600" marR="0" lvl="7" indent="-327060" algn="l" rtl="0">
              <a:lnSpc>
                <a:spcPct val="100000"/>
              </a:lnSpc>
              <a:spcBef>
                <a:spcPts val="600"/>
              </a:spcBef>
              <a:spcAft>
                <a:spcPts val="0"/>
              </a:spcAft>
              <a:buClr>
                <a:schemeClr val="dk1"/>
              </a:buClr>
              <a:buSzPts val="1551"/>
              <a:buFont typeface="Arial"/>
              <a:buChar char="○"/>
              <a:defRPr sz="1525" b="0" i="0" u="none" strike="noStrike" cap="none">
                <a:solidFill>
                  <a:schemeClr val="dk1"/>
                </a:solidFill>
                <a:latin typeface="Calibri"/>
                <a:ea typeface="Calibri"/>
                <a:cs typeface="Calibri"/>
                <a:sym typeface="Calibri"/>
              </a:defRPr>
            </a:lvl8pPr>
            <a:lvl9pPr marL="4114800" marR="0" lvl="8" indent="-327060" algn="l" rtl="0">
              <a:lnSpc>
                <a:spcPct val="100000"/>
              </a:lnSpc>
              <a:spcBef>
                <a:spcPts val="600"/>
              </a:spcBef>
              <a:spcAft>
                <a:spcPts val="600"/>
              </a:spcAft>
              <a:buClr>
                <a:schemeClr val="dk1"/>
              </a:buClr>
              <a:buSzPts val="1551"/>
              <a:buFont typeface="Arial"/>
              <a:buChar char="■"/>
              <a:defRPr sz="1525" b="0" i="0" u="none" strike="noStrike" cap="none">
                <a:solidFill>
                  <a:schemeClr val="dk1"/>
                </a:solidFill>
                <a:latin typeface="Calibri"/>
                <a:ea typeface="Calibri"/>
                <a:cs typeface="Calibri"/>
                <a:sym typeface="Calibri"/>
              </a:defRPr>
            </a:lvl9pPr>
          </a:lstStyle>
          <a:p>
            <a:endParaRPr/>
          </a:p>
        </p:txBody>
      </p:sp>
      <p:sp>
        <p:nvSpPr>
          <p:cNvPr id="30" name="Google Shape;30;p5"/>
          <p:cNvSpPr txBox="1">
            <a:spLocks noGrp="1"/>
          </p:cNvSpPr>
          <p:nvPr>
            <p:ph type="title"/>
          </p:nvPr>
        </p:nvSpPr>
        <p:spPr>
          <a:xfrm>
            <a:off x="628650" y="496095"/>
            <a:ext cx="7886700" cy="583500"/>
          </a:xfrm>
          <a:prstGeom prst="rect">
            <a:avLst/>
          </a:prstGeom>
          <a:noFill/>
          <a:ln>
            <a:noFill/>
          </a:ln>
        </p:spPr>
        <p:txBody>
          <a:bodyPr spcFirstLastPara="1" wrap="square" lIns="91425" tIns="91425" rIns="91425" bIns="91425" anchor="b" anchorCtr="0">
            <a:noAutofit/>
          </a:bodyPr>
          <a:lstStyle>
            <a:lvl1pPr marL="0" marR="0" lvl="0" indent="0" algn="l" rtl="0">
              <a:lnSpc>
                <a:spcPct val="90000"/>
              </a:lnSpc>
              <a:spcBef>
                <a:spcPts val="0"/>
              </a:spcBef>
              <a:spcAft>
                <a:spcPts val="0"/>
              </a:spcAft>
              <a:buClr>
                <a:srgbClr val="00338D"/>
              </a:buClr>
              <a:buSzPts val="1400"/>
              <a:buFont typeface="Calibri"/>
              <a:buNone/>
              <a:defRPr sz="3600" b="1" i="0" u="none" strike="noStrike" cap="none">
                <a:solidFill>
                  <a:srgbClr val="00338D"/>
                </a:solidFill>
                <a:latin typeface="Calibri"/>
                <a:ea typeface="Calibri"/>
                <a:cs typeface="Calibri"/>
                <a:sym typeface="Calibri"/>
              </a:defRPr>
            </a:lvl1pPr>
            <a:lvl2pPr lvl="1" indent="0" rtl="0">
              <a:spcBef>
                <a:spcPts val="0"/>
              </a:spcBef>
              <a:spcAft>
                <a:spcPts val="0"/>
              </a:spcAft>
              <a:buSzPts val="1400"/>
              <a:buFont typeface="Arial"/>
              <a:buNone/>
              <a:defRPr sz="1800"/>
            </a:lvl2pPr>
            <a:lvl3pPr lvl="2" indent="0" rtl="0">
              <a:spcBef>
                <a:spcPts val="0"/>
              </a:spcBef>
              <a:spcAft>
                <a:spcPts val="0"/>
              </a:spcAft>
              <a:buSzPts val="1400"/>
              <a:buFont typeface="Arial"/>
              <a:buNone/>
              <a:defRPr sz="1800"/>
            </a:lvl3pPr>
            <a:lvl4pPr lvl="3" indent="0" rtl="0">
              <a:spcBef>
                <a:spcPts val="0"/>
              </a:spcBef>
              <a:spcAft>
                <a:spcPts val="0"/>
              </a:spcAft>
              <a:buSzPts val="1400"/>
              <a:buFont typeface="Arial"/>
              <a:buNone/>
              <a:defRPr sz="1800"/>
            </a:lvl4pPr>
            <a:lvl5pPr lvl="4" indent="0" rtl="0">
              <a:spcBef>
                <a:spcPts val="0"/>
              </a:spcBef>
              <a:spcAft>
                <a:spcPts val="0"/>
              </a:spcAft>
              <a:buSzPts val="1400"/>
              <a:buFont typeface="Arial"/>
              <a:buNone/>
              <a:defRPr sz="1800"/>
            </a:lvl5pPr>
            <a:lvl6pPr lvl="5" indent="0" rtl="0">
              <a:spcBef>
                <a:spcPts val="0"/>
              </a:spcBef>
              <a:spcAft>
                <a:spcPts val="0"/>
              </a:spcAft>
              <a:buSzPts val="1400"/>
              <a:buFont typeface="Arial"/>
              <a:buNone/>
              <a:defRPr sz="1800"/>
            </a:lvl6pPr>
            <a:lvl7pPr lvl="6" indent="0" rtl="0">
              <a:spcBef>
                <a:spcPts val="0"/>
              </a:spcBef>
              <a:spcAft>
                <a:spcPts val="0"/>
              </a:spcAft>
              <a:buSzPts val="1400"/>
              <a:buFont typeface="Arial"/>
              <a:buNone/>
              <a:defRPr sz="1800"/>
            </a:lvl7pPr>
            <a:lvl8pPr lvl="7" indent="0" rtl="0">
              <a:spcBef>
                <a:spcPts val="0"/>
              </a:spcBef>
              <a:spcAft>
                <a:spcPts val="0"/>
              </a:spcAft>
              <a:buSzPts val="1400"/>
              <a:buFont typeface="Arial"/>
              <a:buNone/>
              <a:defRPr sz="1800"/>
            </a:lvl8pPr>
            <a:lvl9pPr lvl="8" indent="0" rtl="0">
              <a:spcBef>
                <a:spcPts val="0"/>
              </a:spcBef>
              <a:spcAft>
                <a:spcPts val="0"/>
              </a:spcAft>
              <a:buSzPts val="1400"/>
              <a:buFont typeface="Arial"/>
              <a:buNone/>
              <a:defRPr sz="1800"/>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6"/>
        <p:cNvGrpSpPr/>
        <p:nvPr/>
      </p:nvGrpSpPr>
      <p:grpSpPr>
        <a:xfrm>
          <a:off x="0" y="0"/>
          <a:ext cx="0" cy="0"/>
          <a:chOff x="0" y="0"/>
          <a:chExt cx="0" cy="0"/>
        </a:xfrm>
      </p:grpSpPr>
      <p:sp>
        <p:nvSpPr>
          <p:cNvPr id="57" name="Google Shape;57;p10"/>
          <p:cNvSpPr txBox="1">
            <a:spLocks noGrp="1"/>
          </p:cNvSpPr>
          <p:nvPr>
            <p:ph type="title"/>
          </p:nvPr>
        </p:nvSpPr>
        <p:spPr>
          <a:xfrm>
            <a:off x="311700" y="494472"/>
            <a:ext cx="8520600" cy="6363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SzPts val="2800"/>
              <a:buFont typeface="Proxima Nova"/>
              <a:buNone/>
              <a:defRPr sz="2800" b="1">
                <a:latin typeface="Proxima Nova"/>
                <a:ea typeface="Proxima Nova"/>
                <a:cs typeface="Proxima Nova"/>
                <a:sym typeface="Proxima Nova"/>
              </a:defRPr>
            </a:lvl1pPr>
            <a:lvl2pPr lvl="1" rtl="0">
              <a:spcBef>
                <a:spcPts val="0"/>
              </a:spcBef>
              <a:spcAft>
                <a:spcPts val="0"/>
              </a:spcAft>
              <a:buSzPts val="2800"/>
              <a:buFont typeface="Proxima Nova"/>
              <a:buNone/>
              <a:defRPr sz="2800" b="1">
                <a:latin typeface="Proxima Nova"/>
                <a:ea typeface="Proxima Nova"/>
                <a:cs typeface="Proxima Nova"/>
                <a:sym typeface="Proxima Nova"/>
              </a:defRPr>
            </a:lvl2pPr>
            <a:lvl3pPr lvl="2" rtl="0">
              <a:spcBef>
                <a:spcPts val="0"/>
              </a:spcBef>
              <a:spcAft>
                <a:spcPts val="0"/>
              </a:spcAft>
              <a:buSzPts val="2800"/>
              <a:buFont typeface="Proxima Nova"/>
              <a:buNone/>
              <a:defRPr sz="2800" b="1">
                <a:latin typeface="Proxima Nova"/>
                <a:ea typeface="Proxima Nova"/>
                <a:cs typeface="Proxima Nova"/>
                <a:sym typeface="Proxima Nova"/>
              </a:defRPr>
            </a:lvl3pPr>
            <a:lvl4pPr lvl="3" rtl="0">
              <a:spcBef>
                <a:spcPts val="0"/>
              </a:spcBef>
              <a:spcAft>
                <a:spcPts val="0"/>
              </a:spcAft>
              <a:buSzPts val="2800"/>
              <a:buFont typeface="Proxima Nova"/>
              <a:buNone/>
              <a:defRPr sz="2800" b="1">
                <a:latin typeface="Proxima Nova"/>
                <a:ea typeface="Proxima Nova"/>
                <a:cs typeface="Proxima Nova"/>
                <a:sym typeface="Proxima Nova"/>
              </a:defRPr>
            </a:lvl4pPr>
            <a:lvl5pPr lvl="4" rtl="0">
              <a:spcBef>
                <a:spcPts val="0"/>
              </a:spcBef>
              <a:spcAft>
                <a:spcPts val="0"/>
              </a:spcAft>
              <a:buSzPts val="2800"/>
              <a:buFont typeface="Proxima Nova"/>
              <a:buNone/>
              <a:defRPr sz="2800" b="1">
                <a:latin typeface="Proxima Nova"/>
                <a:ea typeface="Proxima Nova"/>
                <a:cs typeface="Proxima Nova"/>
                <a:sym typeface="Proxima Nova"/>
              </a:defRPr>
            </a:lvl5pPr>
            <a:lvl6pPr lvl="5" rtl="0">
              <a:spcBef>
                <a:spcPts val="0"/>
              </a:spcBef>
              <a:spcAft>
                <a:spcPts val="0"/>
              </a:spcAft>
              <a:buSzPts val="2800"/>
              <a:buFont typeface="Proxima Nova"/>
              <a:buNone/>
              <a:defRPr sz="2800" b="1">
                <a:latin typeface="Proxima Nova"/>
                <a:ea typeface="Proxima Nova"/>
                <a:cs typeface="Proxima Nova"/>
                <a:sym typeface="Proxima Nova"/>
              </a:defRPr>
            </a:lvl6pPr>
            <a:lvl7pPr lvl="6" rtl="0">
              <a:spcBef>
                <a:spcPts val="0"/>
              </a:spcBef>
              <a:spcAft>
                <a:spcPts val="0"/>
              </a:spcAft>
              <a:buSzPts val="2800"/>
              <a:buFont typeface="Proxima Nova"/>
              <a:buNone/>
              <a:defRPr sz="2800" b="1">
                <a:latin typeface="Proxima Nova"/>
                <a:ea typeface="Proxima Nova"/>
                <a:cs typeface="Proxima Nova"/>
                <a:sym typeface="Proxima Nova"/>
              </a:defRPr>
            </a:lvl7pPr>
            <a:lvl8pPr lvl="7" rtl="0">
              <a:spcBef>
                <a:spcPts val="0"/>
              </a:spcBef>
              <a:spcAft>
                <a:spcPts val="0"/>
              </a:spcAft>
              <a:buSzPts val="2800"/>
              <a:buFont typeface="Proxima Nova"/>
              <a:buNone/>
              <a:defRPr sz="2800" b="1">
                <a:latin typeface="Proxima Nova"/>
                <a:ea typeface="Proxima Nova"/>
                <a:cs typeface="Proxima Nova"/>
                <a:sym typeface="Proxima Nova"/>
              </a:defRPr>
            </a:lvl8pPr>
            <a:lvl9pPr lvl="8" rtl="0">
              <a:spcBef>
                <a:spcPts val="0"/>
              </a:spcBef>
              <a:spcAft>
                <a:spcPts val="0"/>
              </a:spcAft>
              <a:buSzPts val="2800"/>
              <a:buFont typeface="Proxima Nova"/>
              <a:buNone/>
              <a:defRPr sz="2800" b="1">
                <a:latin typeface="Proxima Nova"/>
                <a:ea typeface="Proxima Nova"/>
                <a:cs typeface="Proxima Nova"/>
                <a:sym typeface="Proxima Nova"/>
              </a:defRPr>
            </a:lvl9pPr>
          </a:lstStyle>
          <a:p>
            <a:endParaRPr/>
          </a:p>
        </p:txBody>
      </p:sp>
      <p:sp>
        <p:nvSpPr>
          <p:cNvPr id="58" name="Google Shape;58;p10"/>
          <p:cNvSpPr txBox="1">
            <a:spLocks noGrp="1"/>
          </p:cNvSpPr>
          <p:nvPr>
            <p:ph type="body" idx="1"/>
          </p:nvPr>
        </p:nvSpPr>
        <p:spPr>
          <a:xfrm>
            <a:off x="311700" y="1280528"/>
            <a:ext cx="8520600" cy="37959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SzPts val="1800"/>
              <a:buFont typeface="Proxima Nova"/>
              <a:buChar char="●"/>
              <a:defRPr sz="1800">
                <a:latin typeface="Proxima Nova"/>
                <a:ea typeface="Proxima Nova"/>
                <a:cs typeface="Proxima Nova"/>
                <a:sym typeface="Proxima Nova"/>
              </a:defRPr>
            </a:lvl1pPr>
            <a:lvl2pPr marL="914400" lvl="1" indent="-317500" rtl="0">
              <a:lnSpc>
                <a:spcPct val="115000"/>
              </a:lnSpc>
              <a:spcBef>
                <a:spcPts val="0"/>
              </a:spcBef>
              <a:spcAft>
                <a:spcPts val="0"/>
              </a:spcAft>
              <a:buSzPts val="1400"/>
              <a:buFont typeface="Proxima Nova"/>
              <a:buChar char="○"/>
              <a:defRPr>
                <a:latin typeface="Proxima Nova"/>
                <a:ea typeface="Proxima Nova"/>
                <a:cs typeface="Proxima Nova"/>
                <a:sym typeface="Proxima Nova"/>
              </a:defRPr>
            </a:lvl2pPr>
            <a:lvl3pPr marL="1371600" lvl="2" indent="-317500" rtl="0">
              <a:lnSpc>
                <a:spcPct val="115000"/>
              </a:lnSpc>
              <a:spcBef>
                <a:spcPts val="0"/>
              </a:spcBef>
              <a:spcAft>
                <a:spcPts val="0"/>
              </a:spcAft>
              <a:buSzPts val="1400"/>
              <a:buFont typeface="Proxima Nova"/>
              <a:buChar char="■"/>
              <a:defRPr>
                <a:latin typeface="Proxima Nova"/>
                <a:ea typeface="Proxima Nova"/>
                <a:cs typeface="Proxima Nova"/>
                <a:sym typeface="Proxima Nova"/>
              </a:defRPr>
            </a:lvl3pPr>
            <a:lvl4pPr marL="1828800" lvl="3" indent="-317500" rtl="0">
              <a:lnSpc>
                <a:spcPct val="115000"/>
              </a:lnSpc>
              <a:spcBef>
                <a:spcPts val="0"/>
              </a:spcBef>
              <a:spcAft>
                <a:spcPts val="0"/>
              </a:spcAft>
              <a:buSzPts val="1400"/>
              <a:buFont typeface="Proxima Nova"/>
              <a:buChar char="●"/>
              <a:defRPr>
                <a:latin typeface="Proxima Nova"/>
                <a:ea typeface="Proxima Nova"/>
                <a:cs typeface="Proxima Nova"/>
                <a:sym typeface="Proxima Nova"/>
              </a:defRPr>
            </a:lvl4pPr>
            <a:lvl5pPr marL="2286000" lvl="4" indent="-317500" rtl="0">
              <a:lnSpc>
                <a:spcPct val="115000"/>
              </a:lnSpc>
              <a:spcBef>
                <a:spcPts val="0"/>
              </a:spcBef>
              <a:spcAft>
                <a:spcPts val="0"/>
              </a:spcAft>
              <a:buSzPts val="1400"/>
              <a:buFont typeface="Proxima Nova"/>
              <a:buChar char="○"/>
              <a:defRPr>
                <a:latin typeface="Proxima Nova"/>
                <a:ea typeface="Proxima Nova"/>
                <a:cs typeface="Proxima Nova"/>
                <a:sym typeface="Proxima Nova"/>
              </a:defRPr>
            </a:lvl5pPr>
            <a:lvl6pPr marL="2743200" lvl="5" indent="-317500" rtl="0">
              <a:lnSpc>
                <a:spcPct val="115000"/>
              </a:lnSpc>
              <a:spcBef>
                <a:spcPts val="0"/>
              </a:spcBef>
              <a:spcAft>
                <a:spcPts val="0"/>
              </a:spcAft>
              <a:buSzPts val="1400"/>
              <a:buFont typeface="Proxima Nova"/>
              <a:buChar char="■"/>
              <a:defRPr>
                <a:latin typeface="Proxima Nova"/>
                <a:ea typeface="Proxima Nova"/>
                <a:cs typeface="Proxima Nova"/>
                <a:sym typeface="Proxima Nova"/>
              </a:defRPr>
            </a:lvl6pPr>
            <a:lvl7pPr marL="3200400" lvl="6" indent="-317500" rtl="0">
              <a:lnSpc>
                <a:spcPct val="115000"/>
              </a:lnSpc>
              <a:spcBef>
                <a:spcPts val="0"/>
              </a:spcBef>
              <a:spcAft>
                <a:spcPts val="0"/>
              </a:spcAft>
              <a:buSzPts val="1400"/>
              <a:buFont typeface="Proxima Nova"/>
              <a:buChar char="●"/>
              <a:defRPr>
                <a:latin typeface="Proxima Nova"/>
                <a:ea typeface="Proxima Nova"/>
                <a:cs typeface="Proxima Nova"/>
                <a:sym typeface="Proxima Nova"/>
              </a:defRPr>
            </a:lvl7pPr>
            <a:lvl8pPr marL="3657600" lvl="7" indent="-317500" rtl="0">
              <a:lnSpc>
                <a:spcPct val="115000"/>
              </a:lnSpc>
              <a:spcBef>
                <a:spcPts val="0"/>
              </a:spcBef>
              <a:spcAft>
                <a:spcPts val="0"/>
              </a:spcAft>
              <a:buSzPts val="1400"/>
              <a:buFont typeface="Proxima Nova"/>
              <a:buChar char="○"/>
              <a:defRPr>
                <a:latin typeface="Proxima Nova"/>
                <a:ea typeface="Proxima Nova"/>
                <a:cs typeface="Proxima Nova"/>
                <a:sym typeface="Proxima Nova"/>
              </a:defRPr>
            </a:lvl8pPr>
            <a:lvl9pPr marL="4114800" lvl="8" indent="-317500" rtl="0">
              <a:lnSpc>
                <a:spcPct val="115000"/>
              </a:lnSpc>
              <a:spcBef>
                <a:spcPts val="0"/>
              </a:spcBef>
              <a:spcAft>
                <a:spcPts val="0"/>
              </a:spcAft>
              <a:buSzPts val="1400"/>
              <a:buFont typeface="Proxima Nova"/>
              <a:buChar char="■"/>
              <a:defRPr>
                <a:latin typeface="Proxima Nova"/>
                <a:ea typeface="Proxima Nova"/>
                <a:cs typeface="Proxima Nova"/>
                <a:sym typeface="Proxima Nova"/>
              </a:defRPr>
            </a:lvl9pPr>
          </a:lstStyle>
          <a:p>
            <a:endParaRPr/>
          </a:p>
        </p:txBody>
      </p:sp>
    </p:spTree>
  </p:cSld>
  <p:clrMap bg1="lt1" tx1="dk1" bg2="dk2" tx2="lt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 id="2147483668" r:id="rId14"/>
    <p:sldLayoutId id="2147483669" r:id="rId15"/>
    <p:sldLayoutId id="2147483670" r:id="rId16"/>
    <p:sldLayoutId id="2147483671" r:id="rId17"/>
    <p:sldLayoutId id="2147483672" r:id="rId18"/>
    <p:sldLayoutId id="2147483673" r:id="rId19"/>
    <p:sldLayoutId id="2147483674" r:id="rId20"/>
    <p:sldLayoutId id="2147483675" r:id="rId21"/>
    <p:sldLayoutId id="2147483676" r:id="rId22"/>
    <p:sldLayoutId id="2147483677" r:id="rId23"/>
    <p:sldLayoutId id="2147483678" r:id="rId2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742">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7.xml"/><Relationship Id="rId6" Type="http://schemas.openxmlformats.org/officeDocument/2006/relationships/image" Target="../media/image12.png"/><Relationship Id="rId5" Type="http://schemas.openxmlformats.org/officeDocument/2006/relationships/image" Target="../media/image1.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35"/>
          <p:cNvSpPr txBox="1">
            <a:spLocks noGrp="1"/>
          </p:cNvSpPr>
          <p:nvPr>
            <p:ph type="ctrTitle"/>
          </p:nvPr>
        </p:nvSpPr>
        <p:spPr>
          <a:xfrm>
            <a:off x="311708" y="996639"/>
            <a:ext cx="8520600" cy="2280600"/>
          </a:xfrm>
          <a:prstGeom prst="rect">
            <a:avLst/>
          </a:prstGeom>
        </p:spPr>
        <p:txBody>
          <a:bodyPr spcFirstLastPara="1" wrap="square" lIns="91425" tIns="91425" rIns="91425" bIns="91425" anchor="b" anchorCtr="0">
            <a:normAutofit/>
          </a:bodyPr>
          <a:lstStyle/>
          <a:p>
            <a:pPr marL="0" lvl="0" indent="0" algn="ctr" rtl="0">
              <a:lnSpc>
                <a:spcPct val="90000"/>
              </a:lnSpc>
              <a:spcBef>
                <a:spcPts val="0"/>
              </a:spcBef>
              <a:spcAft>
                <a:spcPts val="0"/>
              </a:spcAft>
              <a:buNone/>
            </a:pPr>
            <a:r>
              <a:rPr lang="en-US" sz="3122">
                <a:solidFill>
                  <a:schemeClr val="dk1"/>
                </a:solidFill>
                <a:latin typeface="Calibri"/>
                <a:ea typeface="Calibri"/>
                <a:cs typeface="Calibri"/>
                <a:sym typeface="Calibri"/>
              </a:rPr>
              <a:t>Teaching and Learning Committee:</a:t>
            </a:r>
            <a:endParaRPr sz="3122">
              <a:solidFill>
                <a:schemeClr val="dk1"/>
              </a:solidFill>
              <a:latin typeface="Calibri"/>
              <a:ea typeface="Calibri"/>
              <a:cs typeface="Calibri"/>
              <a:sym typeface="Calibri"/>
            </a:endParaRPr>
          </a:p>
          <a:p>
            <a:pPr marL="0" lvl="0" indent="0" algn="ctr" rtl="0">
              <a:lnSpc>
                <a:spcPct val="90000"/>
              </a:lnSpc>
              <a:spcBef>
                <a:spcPts val="0"/>
              </a:spcBef>
              <a:spcAft>
                <a:spcPts val="0"/>
              </a:spcAft>
              <a:buNone/>
            </a:pPr>
            <a:r>
              <a:rPr lang="en-US" sz="3122">
                <a:solidFill>
                  <a:schemeClr val="dk1"/>
                </a:solidFill>
                <a:latin typeface="Calibri"/>
                <a:ea typeface="Calibri"/>
                <a:cs typeface="Calibri"/>
                <a:sym typeface="Calibri"/>
              </a:rPr>
              <a:t>Update on Listening Sessions</a:t>
            </a:r>
            <a:endParaRPr sz="3122">
              <a:solidFill>
                <a:schemeClr val="dk1"/>
              </a:solidFill>
              <a:latin typeface="Calibri"/>
              <a:ea typeface="Calibri"/>
              <a:cs typeface="Calibri"/>
              <a:sym typeface="Calibri"/>
            </a:endParaRPr>
          </a:p>
          <a:p>
            <a:pPr marL="0" lvl="0" indent="0" algn="l" rtl="0">
              <a:lnSpc>
                <a:spcPct val="90000"/>
              </a:lnSpc>
              <a:spcBef>
                <a:spcPts val="0"/>
              </a:spcBef>
              <a:spcAft>
                <a:spcPts val="0"/>
              </a:spcAft>
              <a:buClr>
                <a:schemeClr val="lt1"/>
              </a:buClr>
              <a:buFont typeface="Calibri"/>
              <a:buNone/>
            </a:pPr>
            <a:endParaRPr sz="3000">
              <a:solidFill>
                <a:schemeClr val="lt1"/>
              </a:solidFill>
              <a:latin typeface="Calibri"/>
              <a:ea typeface="Calibri"/>
              <a:cs typeface="Calibri"/>
              <a:sym typeface="Calibri"/>
            </a:endParaRPr>
          </a:p>
        </p:txBody>
      </p:sp>
      <p:sp>
        <p:nvSpPr>
          <p:cNvPr id="276" name="Google Shape;276;p35"/>
          <p:cNvSpPr txBox="1">
            <a:spLocks noGrp="1"/>
          </p:cNvSpPr>
          <p:nvPr>
            <p:ph type="subTitle" idx="1"/>
          </p:nvPr>
        </p:nvSpPr>
        <p:spPr>
          <a:xfrm>
            <a:off x="311700" y="3277261"/>
            <a:ext cx="8520600" cy="880800"/>
          </a:xfrm>
          <a:prstGeom prst="rect">
            <a:avLst/>
          </a:prstGeom>
        </p:spPr>
        <p:txBody>
          <a:bodyPr spcFirstLastPara="1" wrap="square" lIns="91425" tIns="91425" rIns="91425" bIns="91425" anchor="t" anchorCtr="0">
            <a:normAutofit/>
          </a:bodyPr>
          <a:lstStyle/>
          <a:p>
            <a:pPr marL="0" lvl="0" indent="0" algn="ctr" rtl="0">
              <a:lnSpc>
                <a:spcPct val="90000"/>
              </a:lnSpc>
              <a:spcBef>
                <a:spcPts val="0"/>
              </a:spcBef>
              <a:spcAft>
                <a:spcPts val="0"/>
              </a:spcAft>
              <a:buClr>
                <a:schemeClr val="dk1"/>
              </a:buClr>
              <a:buSzPts val="1100"/>
              <a:buFont typeface="Arial"/>
              <a:buNone/>
            </a:pPr>
            <a:r>
              <a:rPr lang="en-US" sz="3000" b="1">
                <a:solidFill>
                  <a:schemeClr val="dk1"/>
                </a:solidFill>
                <a:latin typeface="Calibri"/>
                <a:ea typeface="Calibri"/>
                <a:cs typeface="Calibri"/>
                <a:sym typeface="Calibri"/>
              </a:rPr>
              <a:t>October 17, 2023</a:t>
            </a:r>
            <a:endParaRPr>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36"/>
          <p:cNvSpPr txBox="1">
            <a:spLocks noGrp="1"/>
          </p:cNvSpPr>
          <p:nvPr>
            <p:ph type="title"/>
          </p:nvPr>
        </p:nvSpPr>
        <p:spPr>
          <a:xfrm>
            <a:off x="628650" y="496095"/>
            <a:ext cx="7886700" cy="583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a:t>Agenda</a:t>
            </a:r>
            <a:endParaRPr/>
          </a:p>
        </p:txBody>
      </p:sp>
      <p:sp>
        <p:nvSpPr>
          <p:cNvPr id="283" name="Google Shape;283;p36"/>
          <p:cNvSpPr txBox="1">
            <a:spLocks noGrp="1"/>
          </p:cNvSpPr>
          <p:nvPr>
            <p:ph type="body" idx="1"/>
          </p:nvPr>
        </p:nvSpPr>
        <p:spPr>
          <a:xfrm>
            <a:off x="628650" y="1180850"/>
            <a:ext cx="7886700" cy="39666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US"/>
              <a:t>Review of Engagements conducted</a:t>
            </a:r>
            <a:endParaRPr/>
          </a:p>
          <a:p>
            <a:pPr marL="457200" lvl="0" indent="-342900" algn="l" rtl="0">
              <a:spcBef>
                <a:spcPts val="0"/>
              </a:spcBef>
              <a:spcAft>
                <a:spcPts val="0"/>
              </a:spcAft>
              <a:buSzPts val="1800"/>
              <a:buChar char="●"/>
            </a:pPr>
            <a:r>
              <a:rPr lang="en-US"/>
              <a:t>Initial patterns in the data</a:t>
            </a:r>
            <a:endParaRPr/>
          </a:p>
          <a:p>
            <a:pPr marL="457200" lvl="0" indent="-342900" algn="l" rtl="0">
              <a:spcBef>
                <a:spcPts val="0"/>
              </a:spcBef>
              <a:spcAft>
                <a:spcPts val="0"/>
              </a:spcAft>
              <a:buSzPts val="1800"/>
              <a:buChar char="●"/>
            </a:pPr>
            <a:r>
              <a:rPr lang="en-US"/>
              <a:t>Next steps</a:t>
            </a:r>
            <a:endParaRPr/>
          </a:p>
        </p:txBody>
      </p:sp>
      <p:sp>
        <p:nvSpPr>
          <p:cNvPr id="284" name="Google Shape;284;p36"/>
          <p:cNvSpPr txBox="1">
            <a:spLocks noGrp="1"/>
          </p:cNvSpPr>
          <p:nvPr>
            <p:ph type="sldNum" idx="12"/>
          </p:nvPr>
        </p:nvSpPr>
        <p:spPr>
          <a:xfrm>
            <a:off x="6553200" y="5448828"/>
            <a:ext cx="2133600" cy="152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37"/>
          <p:cNvSpPr txBox="1">
            <a:spLocks noGrp="1"/>
          </p:cNvSpPr>
          <p:nvPr>
            <p:ph type="title"/>
          </p:nvPr>
        </p:nvSpPr>
        <p:spPr>
          <a:xfrm>
            <a:off x="628650" y="496095"/>
            <a:ext cx="7886700" cy="583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a:t>Guiding questions for Engagements:</a:t>
            </a:r>
            <a:endParaRPr/>
          </a:p>
        </p:txBody>
      </p:sp>
      <p:sp>
        <p:nvSpPr>
          <p:cNvPr id="291" name="Google Shape;291;p37"/>
          <p:cNvSpPr txBox="1">
            <a:spLocks noGrp="1"/>
          </p:cNvSpPr>
          <p:nvPr>
            <p:ph type="body" idx="1"/>
          </p:nvPr>
        </p:nvSpPr>
        <p:spPr>
          <a:xfrm>
            <a:off x="145475" y="1180850"/>
            <a:ext cx="8790000" cy="3966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2300"/>
              <a:t>What data should be considered to help us identify a school’s area for improvement?</a:t>
            </a:r>
            <a:endParaRPr sz="2300"/>
          </a:p>
          <a:p>
            <a:pPr marL="0" lvl="0" indent="0" algn="l" rtl="0">
              <a:spcBef>
                <a:spcPts val="600"/>
              </a:spcBef>
              <a:spcAft>
                <a:spcPts val="0"/>
              </a:spcAft>
              <a:buNone/>
            </a:pPr>
            <a:endParaRPr sz="2300"/>
          </a:p>
          <a:p>
            <a:pPr marL="0" lvl="0" indent="0" algn="l" rtl="0">
              <a:spcBef>
                <a:spcPts val="600"/>
              </a:spcBef>
              <a:spcAft>
                <a:spcPts val="0"/>
              </a:spcAft>
              <a:buNone/>
            </a:pPr>
            <a:r>
              <a:rPr lang="en-US" sz="2300"/>
              <a:t>What’s most important to you in improving a school? </a:t>
            </a:r>
            <a:r>
              <a:rPr lang="en-US" sz="2300">
                <a:solidFill>
                  <a:srgbClr val="303030"/>
                </a:solidFill>
              </a:rPr>
              <a:t>What are bright spots in OUSD schools? What do you wish were different?</a:t>
            </a:r>
            <a:endParaRPr sz="2300">
              <a:solidFill>
                <a:srgbClr val="303030"/>
              </a:solidFill>
            </a:endParaRPr>
          </a:p>
          <a:p>
            <a:pPr marL="0" lvl="0" indent="0" algn="l" rtl="0">
              <a:spcBef>
                <a:spcPts val="600"/>
              </a:spcBef>
              <a:spcAft>
                <a:spcPts val="0"/>
              </a:spcAft>
              <a:buNone/>
            </a:pPr>
            <a:endParaRPr sz="2300">
              <a:solidFill>
                <a:srgbClr val="303030"/>
              </a:solidFill>
            </a:endParaRPr>
          </a:p>
          <a:p>
            <a:pPr marL="0" lvl="0" indent="0" algn="l" rtl="0">
              <a:spcBef>
                <a:spcPts val="600"/>
              </a:spcBef>
              <a:spcAft>
                <a:spcPts val="0"/>
              </a:spcAft>
              <a:buNone/>
            </a:pPr>
            <a:r>
              <a:rPr lang="en-US" sz="2300" i="1">
                <a:solidFill>
                  <a:srgbClr val="222222"/>
                </a:solidFill>
                <a:highlight>
                  <a:srgbClr val="FFFFFF"/>
                </a:highlight>
              </a:rPr>
              <a:t>The intention of our engagement work is to:</a:t>
            </a:r>
            <a:endParaRPr sz="2300" i="1">
              <a:solidFill>
                <a:srgbClr val="222222"/>
              </a:solidFill>
              <a:highlight>
                <a:srgbClr val="FFFFFF"/>
              </a:highlight>
            </a:endParaRPr>
          </a:p>
          <a:p>
            <a:pPr marL="0" lvl="0" indent="0" algn="l" rtl="0">
              <a:spcBef>
                <a:spcPts val="600"/>
              </a:spcBef>
              <a:spcAft>
                <a:spcPts val="0"/>
              </a:spcAft>
              <a:buNone/>
            </a:pPr>
            <a:r>
              <a:rPr lang="en-US" sz="2300" i="1">
                <a:solidFill>
                  <a:srgbClr val="222222"/>
                </a:solidFill>
                <a:highlight>
                  <a:srgbClr val="FFFFFF"/>
                </a:highlight>
              </a:rPr>
              <a:t> 1) center voices of those who have not traditionally been listened to in the redesign process and </a:t>
            </a:r>
            <a:endParaRPr sz="2300" i="1">
              <a:solidFill>
                <a:srgbClr val="222222"/>
              </a:solidFill>
              <a:highlight>
                <a:srgbClr val="FFFFFF"/>
              </a:highlight>
            </a:endParaRPr>
          </a:p>
          <a:p>
            <a:pPr marL="0" lvl="0" indent="0" algn="l" rtl="0">
              <a:spcBef>
                <a:spcPts val="600"/>
              </a:spcBef>
              <a:spcAft>
                <a:spcPts val="600"/>
              </a:spcAft>
              <a:buNone/>
            </a:pPr>
            <a:r>
              <a:rPr lang="en-US" sz="2300" i="1">
                <a:solidFill>
                  <a:srgbClr val="222222"/>
                </a:solidFill>
                <a:highlight>
                  <a:srgbClr val="FFFFFF"/>
                </a:highlight>
              </a:rPr>
              <a:t>2) lift up patterns from these engagements and share with the Board. </a:t>
            </a:r>
            <a:endParaRPr sz="2300" i="1">
              <a:solidFill>
                <a:srgbClr val="303030"/>
              </a:solidFill>
            </a:endParaRPr>
          </a:p>
        </p:txBody>
      </p:sp>
      <p:sp>
        <p:nvSpPr>
          <p:cNvPr id="292" name="Google Shape;292;p37"/>
          <p:cNvSpPr txBox="1">
            <a:spLocks noGrp="1"/>
          </p:cNvSpPr>
          <p:nvPr>
            <p:ph type="sldNum" idx="12"/>
          </p:nvPr>
        </p:nvSpPr>
        <p:spPr>
          <a:xfrm>
            <a:off x="6553200" y="5448828"/>
            <a:ext cx="2133600" cy="152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8"/>
          <p:cNvSpPr txBox="1">
            <a:spLocks noGrp="1"/>
          </p:cNvSpPr>
          <p:nvPr>
            <p:ph type="title"/>
          </p:nvPr>
        </p:nvSpPr>
        <p:spPr>
          <a:xfrm>
            <a:off x="628650" y="496095"/>
            <a:ext cx="7886700" cy="583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sz="3000"/>
              <a:t>District-wide Engagements Conducted</a:t>
            </a:r>
            <a:endParaRPr sz="3000"/>
          </a:p>
        </p:txBody>
      </p:sp>
      <p:sp>
        <p:nvSpPr>
          <p:cNvPr id="299" name="Google Shape;299;p38"/>
          <p:cNvSpPr txBox="1">
            <a:spLocks noGrp="1"/>
          </p:cNvSpPr>
          <p:nvPr>
            <p:ph type="body" idx="1"/>
          </p:nvPr>
        </p:nvSpPr>
        <p:spPr>
          <a:xfrm>
            <a:off x="628650" y="1079600"/>
            <a:ext cx="7886700" cy="40680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US" b="1"/>
              <a:t>All City Council Governing Board</a:t>
            </a:r>
            <a:r>
              <a:rPr lang="en-US"/>
              <a:t> </a:t>
            </a:r>
            <a:endParaRPr/>
          </a:p>
          <a:p>
            <a:pPr marL="457200" lvl="0" indent="-342900" algn="l" rtl="0">
              <a:spcBef>
                <a:spcPts val="1000"/>
              </a:spcBef>
              <a:spcAft>
                <a:spcPts val="0"/>
              </a:spcAft>
              <a:buSzPts val="1800"/>
              <a:buChar char="➢"/>
            </a:pPr>
            <a:r>
              <a:rPr lang="en-US" b="1"/>
              <a:t>Teaching and Learning Committee</a:t>
            </a:r>
            <a:endParaRPr/>
          </a:p>
          <a:p>
            <a:pPr marL="457200" lvl="0" indent="-342900" algn="l" rtl="0">
              <a:spcBef>
                <a:spcPts val="1000"/>
              </a:spcBef>
              <a:spcAft>
                <a:spcPts val="0"/>
              </a:spcAft>
              <a:buSzPts val="1800"/>
              <a:buChar char="➢"/>
            </a:pPr>
            <a:r>
              <a:rPr lang="en-US" b="1"/>
              <a:t>PSAC</a:t>
            </a:r>
            <a:endParaRPr/>
          </a:p>
          <a:p>
            <a:pPr marL="457200" lvl="0" indent="-342900" algn="l" rtl="0">
              <a:spcBef>
                <a:spcPts val="1000"/>
              </a:spcBef>
              <a:spcAft>
                <a:spcPts val="0"/>
              </a:spcAft>
              <a:buSzPts val="1800"/>
              <a:buChar char="➢"/>
            </a:pPr>
            <a:r>
              <a:rPr lang="en-US" b="1"/>
              <a:t>Family Listening Sessions</a:t>
            </a:r>
            <a:r>
              <a:rPr lang="en-US"/>
              <a:t> </a:t>
            </a:r>
            <a:endParaRPr/>
          </a:p>
          <a:p>
            <a:pPr marL="457200" lvl="0" indent="-342900" algn="l" rtl="0">
              <a:spcBef>
                <a:spcPts val="1000"/>
              </a:spcBef>
              <a:spcAft>
                <a:spcPts val="0"/>
              </a:spcAft>
              <a:buSzPts val="1800"/>
              <a:buChar char="➢"/>
            </a:pPr>
            <a:r>
              <a:rPr lang="en-US" b="1"/>
              <a:t>Staff Listening Sessions</a:t>
            </a:r>
            <a:r>
              <a:rPr lang="en-US"/>
              <a:t> </a:t>
            </a:r>
            <a:endParaRPr/>
          </a:p>
          <a:p>
            <a:pPr marL="457200" lvl="0" indent="-342900" algn="l" rtl="0">
              <a:spcBef>
                <a:spcPts val="1000"/>
              </a:spcBef>
              <a:spcAft>
                <a:spcPts val="0"/>
              </a:spcAft>
              <a:buSzPts val="1800"/>
              <a:buChar char="➢"/>
            </a:pPr>
            <a:r>
              <a:rPr lang="en-US" b="1"/>
              <a:t>Written Survey</a:t>
            </a:r>
            <a:endParaRPr b="1"/>
          </a:p>
          <a:p>
            <a:pPr marL="457200" lvl="0" indent="-342900" algn="l" rtl="0">
              <a:spcBef>
                <a:spcPts val="1000"/>
              </a:spcBef>
              <a:spcAft>
                <a:spcPts val="1000"/>
              </a:spcAft>
              <a:buSzPts val="1800"/>
              <a:buChar char="➢"/>
            </a:pPr>
            <a:r>
              <a:rPr lang="en-US" b="1"/>
              <a:t>Interviews</a:t>
            </a:r>
            <a:r>
              <a:rPr lang="en-US"/>
              <a:t> with leaders of CAC, PSAC, and community partners</a:t>
            </a:r>
            <a:endParaRPr/>
          </a:p>
        </p:txBody>
      </p:sp>
      <p:sp>
        <p:nvSpPr>
          <p:cNvPr id="300" name="Google Shape;300;p38"/>
          <p:cNvSpPr txBox="1">
            <a:spLocks noGrp="1"/>
          </p:cNvSpPr>
          <p:nvPr>
            <p:ph type="sldNum" idx="12"/>
          </p:nvPr>
        </p:nvSpPr>
        <p:spPr>
          <a:xfrm>
            <a:off x="6553200" y="5448828"/>
            <a:ext cx="2133600" cy="152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39"/>
          <p:cNvSpPr txBox="1">
            <a:spLocks noGrp="1"/>
          </p:cNvSpPr>
          <p:nvPr>
            <p:ph type="title"/>
          </p:nvPr>
        </p:nvSpPr>
        <p:spPr>
          <a:xfrm>
            <a:off x="628650" y="496095"/>
            <a:ext cx="7886700" cy="583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sz="3000"/>
              <a:t>Engagements Conducted at Focus Schools</a:t>
            </a:r>
            <a:endParaRPr sz="3000"/>
          </a:p>
        </p:txBody>
      </p:sp>
      <p:sp>
        <p:nvSpPr>
          <p:cNvPr id="307" name="Google Shape;307;p39"/>
          <p:cNvSpPr txBox="1">
            <a:spLocks noGrp="1"/>
          </p:cNvSpPr>
          <p:nvPr>
            <p:ph type="body" idx="1"/>
          </p:nvPr>
        </p:nvSpPr>
        <p:spPr>
          <a:xfrm>
            <a:off x="628650" y="1180850"/>
            <a:ext cx="7886700" cy="39666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US"/>
              <a:t>individual interviews with students </a:t>
            </a:r>
            <a:endParaRPr/>
          </a:p>
          <a:p>
            <a:pPr marL="457200" lvl="0" indent="-342900" algn="l" rtl="0">
              <a:spcBef>
                <a:spcPts val="1000"/>
              </a:spcBef>
              <a:spcAft>
                <a:spcPts val="0"/>
              </a:spcAft>
              <a:buSzPts val="1800"/>
              <a:buChar char="➢"/>
            </a:pPr>
            <a:r>
              <a:rPr lang="en-US"/>
              <a:t>individual interviews with parents/caregivers</a:t>
            </a:r>
            <a:endParaRPr/>
          </a:p>
          <a:p>
            <a:pPr marL="457200" lvl="0" indent="-342900" algn="l" rtl="0">
              <a:spcBef>
                <a:spcPts val="1000"/>
              </a:spcBef>
              <a:spcAft>
                <a:spcPts val="0"/>
              </a:spcAft>
              <a:buSzPts val="1800"/>
              <a:buChar char="➢"/>
            </a:pPr>
            <a:r>
              <a:rPr lang="en-US"/>
              <a:t>staff focus groups</a:t>
            </a:r>
            <a:endParaRPr/>
          </a:p>
          <a:p>
            <a:pPr marL="457200" lvl="0" indent="-342900" algn="l" rtl="0">
              <a:spcBef>
                <a:spcPts val="1000"/>
              </a:spcBef>
              <a:spcAft>
                <a:spcPts val="0"/>
              </a:spcAft>
              <a:buSzPts val="1800"/>
              <a:buChar char="➢"/>
            </a:pPr>
            <a:r>
              <a:rPr lang="en-US"/>
              <a:t>family focus groups</a:t>
            </a:r>
            <a:endParaRPr/>
          </a:p>
          <a:p>
            <a:pPr marL="457200" lvl="0" indent="-342900" algn="l" rtl="0">
              <a:spcBef>
                <a:spcPts val="1000"/>
              </a:spcBef>
              <a:spcAft>
                <a:spcPts val="0"/>
              </a:spcAft>
              <a:buSzPts val="1800"/>
              <a:buChar char="➢"/>
            </a:pPr>
            <a:r>
              <a:rPr lang="en-US"/>
              <a:t>written family surveys</a:t>
            </a:r>
            <a:endParaRPr/>
          </a:p>
          <a:p>
            <a:pPr marL="457200" lvl="0" indent="-342900" algn="l" rtl="0">
              <a:spcBef>
                <a:spcPts val="1000"/>
              </a:spcBef>
              <a:spcAft>
                <a:spcPts val="1000"/>
              </a:spcAft>
              <a:buSzPts val="1800"/>
              <a:buChar char="➢"/>
            </a:pPr>
            <a:r>
              <a:rPr lang="en-US"/>
              <a:t>discussion with SSC</a:t>
            </a:r>
            <a:endParaRPr/>
          </a:p>
        </p:txBody>
      </p:sp>
      <p:sp>
        <p:nvSpPr>
          <p:cNvPr id="308" name="Google Shape;308;p39"/>
          <p:cNvSpPr txBox="1">
            <a:spLocks noGrp="1"/>
          </p:cNvSpPr>
          <p:nvPr>
            <p:ph type="sldNum" idx="12"/>
          </p:nvPr>
        </p:nvSpPr>
        <p:spPr>
          <a:xfrm>
            <a:off x="6553200" y="5448828"/>
            <a:ext cx="2133600" cy="152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40"/>
          <p:cNvSpPr txBox="1">
            <a:spLocks noGrp="1"/>
          </p:cNvSpPr>
          <p:nvPr>
            <p:ph type="title"/>
          </p:nvPr>
        </p:nvSpPr>
        <p:spPr>
          <a:xfrm>
            <a:off x="949425" y="2220500"/>
            <a:ext cx="7654500" cy="935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a:latin typeface="Roboto"/>
                <a:ea typeface="Roboto"/>
                <a:cs typeface="Roboto"/>
                <a:sym typeface="Roboto"/>
              </a:rPr>
              <a:t>Initial Patterns Observed in the Data</a:t>
            </a:r>
            <a:endParaRPr>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41"/>
          <p:cNvSpPr txBox="1">
            <a:spLocks noGrp="1"/>
          </p:cNvSpPr>
          <p:nvPr>
            <p:ph type="title"/>
          </p:nvPr>
        </p:nvSpPr>
        <p:spPr>
          <a:xfrm>
            <a:off x="628650" y="429020"/>
            <a:ext cx="7886700" cy="583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a:t>Initial Patterns</a:t>
            </a:r>
            <a:endParaRPr/>
          </a:p>
        </p:txBody>
      </p:sp>
      <p:sp>
        <p:nvSpPr>
          <p:cNvPr id="320" name="Google Shape;320;p41"/>
          <p:cNvSpPr txBox="1">
            <a:spLocks noGrp="1"/>
          </p:cNvSpPr>
          <p:nvPr>
            <p:ph type="body" idx="1"/>
          </p:nvPr>
        </p:nvSpPr>
        <p:spPr>
          <a:xfrm>
            <a:off x="628650" y="1079600"/>
            <a:ext cx="7886700" cy="3998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b="1"/>
              <a:t>Pattern 1:</a:t>
            </a:r>
            <a:r>
              <a:rPr lang="en-US"/>
              <a:t> Staff, Families, and Students want schools to be safe, welcoming, and joyful.</a:t>
            </a:r>
            <a:endParaRPr/>
          </a:p>
          <a:p>
            <a:pPr marL="0" lvl="0" indent="0" algn="l" rtl="0">
              <a:spcBef>
                <a:spcPts val="600"/>
              </a:spcBef>
              <a:spcAft>
                <a:spcPts val="0"/>
              </a:spcAft>
              <a:buNone/>
            </a:pPr>
            <a:r>
              <a:rPr lang="en-US" b="1"/>
              <a:t>Pattern 2:</a:t>
            </a:r>
            <a:r>
              <a:rPr lang="en-US"/>
              <a:t> It’s important to hire, train, support, and retain high-quality teachers, administrators, and staff.</a:t>
            </a:r>
            <a:endParaRPr/>
          </a:p>
          <a:p>
            <a:pPr marL="0" lvl="0" indent="0" algn="l" rtl="0">
              <a:spcBef>
                <a:spcPts val="600"/>
              </a:spcBef>
              <a:spcAft>
                <a:spcPts val="0"/>
              </a:spcAft>
              <a:buNone/>
            </a:pPr>
            <a:r>
              <a:rPr lang="en-US" b="1"/>
              <a:t>Pattern 3:</a:t>
            </a:r>
            <a:r>
              <a:rPr lang="en-US"/>
              <a:t> Families, students, and staff want strong academic programming across subjects that supports a range of learners, is culturally relevant, and includes enrichments.</a:t>
            </a:r>
            <a:endParaRPr/>
          </a:p>
          <a:p>
            <a:pPr marL="0" lvl="0" indent="0" algn="l" rtl="0">
              <a:spcBef>
                <a:spcPts val="600"/>
              </a:spcBef>
              <a:spcAft>
                <a:spcPts val="0"/>
              </a:spcAft>
              <a:buNone/>
            </a:pPr>
            <a:r>
              <a:rPr lang="en-US" b="1"/>
              <a:t>Pattern 4:</a:t>
            </a:r>
            <a:r>
              <a:rPr lang="en-US"/>
              <a:t> Equity, access and inclusion for all students and families is critically important.</a:t>
            </a:r>
            <a:endParaRPr/>
          </a:p>
          <a:p>
            <a:pPr marL="0" lvl="0" indent="0" algn="l" rtl="0">
              <a:spcBef>
                <a:spcPts val="600"/>
              </a:spcBef>
              <a:spcAft>
                <a:spcPts val="0"/>
              </a:spcAft>
              <a:buNone/>
            </a:pPr>
            <a:endParaRPr/>
          </a:p>
          <a:p>
            <a:pPr marL="0" lvl="0" indent="0" algn="l" rtl="0">
              <a:spcBef>
                <a:spcPts val="600"/>
              </a:spcBef>
              <a:spcAft>
                <a:spcPts val="0"/>
              </a:spcAft>
              <a:buNone/>
            </a:pPr>
            <a:endParaRPr sz="1300" i="1">
              <a:highlight>
                <a:srgbClr val="FFFFFF"/>
              </a:highlight>
            </a:endParaRPr>
          </a:p>
          <a:p>
            <a:pPr marL="0" lvl="0" indent="0" algn="l" rtl="0">
              <a:spcBef>
                <a:spcPts val="600"/>
              </a:spcBef>
              <a:spcAft>
                <a:spcPts val="0"/>
              </a:spcAft>
              <a:buNone/>
            </a:pPr>
            <a:endParaRPr sz="1300" i="1">
              <a:highlight>
                <a:srgbClr val="FFFFFF"/>
              </a:highlight>
            </a:endParaRPr>
          </a:p>
          <a:p>
            <a:pPr marL="0" lvl="0" indent="0" algn="l" rtl="0">
              <a:spcBef>
                <a:spcPts val="600"/>
              </a:spcBef>
              <a:spcAft>
                <a:spcPts val="600"/>
              </a:spcAft>
              <a:buNone/>
            </a:pPr>
            <a:endParaRPr sz="1600" b="1">
              <a:highlight>
                <a:srgbClr val="FFFFFF"/>
              </a:highlight>
            </a:endParaRPr>
          </a:p>
        </p:txBody>
      </p:sp>
      <p:sp>
        <p:nvSpPr>
          <p:cNvPr id="321" name="Google Shape;321;p41"/>
          <p:cNvSpPr txBox="1">
            <a:spLocks noGrp="1"/>
          </p:cNvSpPr>
          <p:nvPr>
            <p:ph type="sldNum" idx="12"/>
          </p:nvPr>
        </p:nvSpPr>
        <p:spPr>
          <a:xfrm>
            <a:off x="6553200" y="5448828"/>
            <a:ext cx="2133600" cy="152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42"/>
          <p:cNvSpPr txBox="1">
            <a:spLocks noGrp="1"/>
          </p:cNvSpPr>
          <p:nvPr>
            <p:ph type="title"/>
          </p:nvPr>
        </p:nvSpPr>
        <p:spPr>
          <a:xfrm>
            <a:off x="628650" y="496095"/>
            <a:ext cx="7886700" cy="583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a:t>Data that can help us identify a school’s areas for improvement</a:t>
            </a:r>
            <a:endParaRPr/>
          </a:p>
        </p:txBody>
      </p:sp>
      <p:sp>
        <p:nvSpPr>
          <p:cNvPr id="328" name="Google Shape;328;p42"/>
          <p:cNvSpPr txBox="1">
            <a:spLocks noGrp="1"/>
          </p:cNvSpPr>
          <p:nvPr>
            <p:ph type="body" idx="1"/>
          </p:nvPr>
        </p:nvSpPr>
        <p:spPr>
          <a:xfrm>
            <a:off x="628650" y="1180850"/>
            <a:ext cx="4080300" cy="3966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600" b="1">
                <a:highlight>
                  <a:schemeClr val="lt1"/>
                </a:highlight>
              </a:rPr>
              <a:t>Observations, Focus Groups, and Walkthroughs</a:t>
            </a:r>
            <a:endParaRPr sz="1600" b="1">
              <a:highlight>
                <a:schemeClr val="lt1"/>
              </a:highlight>
            </a:endParaRPr>
          </a:p>
          <a:p>
            <a:pPr marL="0" lvl="0" indent="0" algn="l" rtl="0">
              <a:spcBef>
                <a:spcPts val="600"/>
              </a:spcBef>
              <a:spcAft>
                <a:spcPts val="0"/>
              </a:spcAft>
              <a:buNone/>
            </a:pPr>
            <a:r>
              <a:rPr lang="en-US" sz="1600" b="1">
                <a:highlight>
                  <a:schemeClr val="lt1"/>
                </a:highlight>
              </a:rPr>
              <a:t>Suspension rates</a:t>
            </a:r>
            <a:endParaRPr sz="1600" b="1">
              <a:highlight>
                <a:schemeClr val="lt1"/>
              </a:highlight>
            </a:endParaRPr>
          </a:p>
          <a:p>
            <a:pPr marL="0" lvl="0" indent="0" algn="l" rtl="0">
              <a:spcBef>
                <a:spcPts val="600"/>
              </a:spcBef>
              <a:spcAft>
                <a:spcPts val="0"/>
              </a:spcAft>
              <a:buNone/>
            </a:pPr>
            <a:r>
              <a:rPr lang="en-US" sz="1600" b="1">
                <a:highlight>
                  <a:schemeClr val="lt1"/>
                </a:highlight>
              </a:rPr>
              <a:t>Climate/culture surveys</a:t>
            </a:r>
            <a:endParaRPr sz="1600" b="1">
              <a:highlight>
                <a:schemeClr val="lt1"/>
              </a:highlight>
            </a:endParaRPr>
          </a:p>
          <a:p>
            <a:pPr marL="0" lvl="0" indent="0" algn="l" rtl="0">
              <a:spcBef>
                <a:spcPts val="600"/>
              </a:spcBef>
              <a:spcAft>
                <a:spcPts val="0"/>
              </a:spcAft>
              <a:buNone/>
            </a:pPr>
            <a:r>
              <a:rPr lang="en-US" sz="1600" b="1">
                <a:highlight>
                  <a:schemeClr val="lt1"/>
                </a:highlight>
              </a:rPr>
              <a:t>Attendance rates</a:t>
            </a:r>
            <a:endParaRPr sz="1600" b="1">
              <a:highlight>
                <a:schemeClr val="lt1"/>
              </a:highlight>
            </a:endParaRPr>
          </a:p>
          <a:p>
            <a:pPr marL="0" lvl="0" indent="0" algn="l" rtl="0">
              <a:spcBef>
                <a:spcPts val="600"/>
              </a:spcBef>
              <a:spcAft>
                <a:spcPts val="0"/>
              </a:spcAft>
              <a:buNone/>
            </a:pPr>
            <a:r>
              <a:rPr lang="en-US" sz="1600" b="1">
                <a:highlight>
                  <a:schemeClr val="lt1"/>
                </a:highlight>
              </a:rPr>
              <a:t>Prevalence of violence and bullying</a:t>
            </a:r>
            <a:endParaRPr sz="1600" b="1">
              <a:highlight>
                <a:schemeClr val="lt1"/>
              </a:highlight>
            </a:endParaRPr>
          </a:p>
          <a:p>
            <a:pPr marL="0" lvl="0" indent="0" algn="l" rtl="0">
              <a:spcBef>
                <a:spcPts val="600"/>
              </a:spcBef>
              <a:spcAft>
                <a:spcPts val="0"/>
              </a:spcAft>
              <a:buNone/>
            </a:pPr>
            <a:r>
              <a:rPr lang="en-US" sz="1600" b="1">
                <a:highlight>
                  <a:schemeClr val="lt1"/>
                </a:highlight>
              </a:rPr>
              <a:t>Availability of programs and services to support student well-being, </a:t>
            </a:r>
            <a:endParaRPr sz="1600" b="1">
              <a:highlight>
                <a:schemeClr val="lt1"/>
              </a:highlight>
            </a:endParaRPr>
          </a:p>
          <a:p>
            <a:pPr marL="0" lvl="0" indent="0" algn="l" rtl="0">
              <a:spcBef>
                <a:spcPts val="600"/>
              </a:spcBef>
              <a:spcAft>
                <a:spcPts val="0"/>
              </a:spcAft>
              <a:buNone/>
            </a:pPr>
            <a:r>
              <a:rPr lang="en-US" sz="1600" b="1">
                <a:highlight>
                  <a:schemeClr val="lt1"/>
                </a:highlight>
              </a:rPr>
              <a:t>MTSS and SEL data like Sown to Grow</a:t>
            </a:r>
            <a:endParaRPr sz="1600" b="1">
              <a:highlight>
                <a:schemeClr val="lt1"/>
              </a:highlight>
            </a:endParaRPr>
          </a:p>
          <a:p>
            <a:pPr marL="0" lvl="0" indent="0" algn="l" rtl="0">
              <a:spcBef>
                <a:spcPts val="600"/>
              </a:spcBef>
              <a:spcAft>
                <a:spcPts val="0"/>
              </a:spcAft>
              <a:buNone/>
            </a:pPr>
            <a:r>
              <a:rPr lang="en-US" sz="1600" b="1">
                <a:highlight>
                  <a:schemeClr val="lt1"/>
                </a:highlight>
              </a:rPr>
              <a:t>Family engagement</a:t>
            </a:r>
            <a:endParaRPr sz="1600" b="1">
              <a:highlight>
                <a:schemeClr val="lt1"/>
              </a:highlight>
            </a:endParaRPr>
          </a:p>
          <a:p>
            <a:pPr marL="0" lvl="0" indent="0" algn="l" rtl="0">
              <a:spcBef>
                <a:spcPts val="600"/>
              </a:spcBef>
              <a:spcAft>
                <a:spcPts val="0"/>
              </a:spcAft>
              <a:buNone/>
            </a:pPr>
            <a:r>
              <a:rPr lang="en-US" sz="1600" b="1"/>
              <a:t>Staff retention and effectiveness</a:t>
            </a:r>
            <a:endParaRPr sz="1600" b="1"/>
          </a:p>
          <a:p>
            <a:pPr marL="0" lvl="0" indent="0" algn="l" rtl="0">
              <a:spcBef>
                <a:spcPts val="600"/>
              </a:spcBef>
              <a:spcAft>
                <a:spcPts val="0"/>
              </a:spcAft>
              <a:buNone/>
            </a:pPr>
            <a:endParaRPr sz="1600" b="1"/>
          </a:p>
          <a:p>
            <a:pPr marL="0" lvl="0" indent="0" algn="l" rtl="0">
              <a:spcBef>
                <a:spcPts val="600"/>
              </a:spcBef>
              <a:spcAft>
                <a:spcPts val="0"/>
              </a:spcAft>
              <a:buNone/>
            </a:pPr>
            <a:endParaRPr sz="1600" b="1"/>
          </a:p>
          <a:p>
            <a:pPr marL="0" lvl="0" indent="0" algn="l" rtl="0">
              <a:spcBef>
                <a:spcPts val="600"/>
              </a:spcBef>
              <a:spcAft>
                <a:spcPts val="600"/>
              </a:spcAft>
              <a:buNone/>
            </a:pPr>
            <a:endParaRPr/>
          </a:p>
        </p:txBody>
      </p:sp>
      <p:sp>
        <p:nvSpPr>
          <p:cNvPr id="329" name="Google Shape;329;p42"/>
          <p:cNvSpPr txBox="1">
            <a:spLocks noGrp="1"/>
          </p:cNvSpPr>
          <p:nvPr>
            <p:ph type="sldNum" idx="12"/>
          </p:nvPr>
        </p:nvSpPr>
        <p:spPr>
          <a:xfrm>
            <a:off x="6553200" y="5448828"/>
            <a:ext cx="2133600" cy="152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endParaRPr/>
          </a:p>
        </p:txBody>
      </p:sp>
      <p:sp>
        <p:nvSpPr>
          <p:cNvPr id="330" name="Google Shape;330;p42"/>
          <p:cNvSpPr txBox="1"/>
          <p:nvPr/>
        </p:nvSpPr>
        <p:spPr>
          <a:xfrm>
            <a:off x="4917000" y="1462275"/>
            <a:ext cx="3769800" cy="2832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600" b="1">
                <a:latin typeface="Calibri"/>
                <a:ea typeface="Calibri"/>
                <a:cs typeface="Calibri"/>
                <a:sym typeface="Calibri"/>
              </a:rPr>
              <a:t>iReady (YOY comparison, student growth)</a:t>
            </a:r>
            <a:endParaRPr sz="1600" b="1">
              <a:latin typeface="Calibri"/>
              <a:ea typeface="Calibri"/>
              <a:cs typeface="Calibri"/>
              <a:sym typeface="Calibri"/>
            </a:endParaRPr>
          </a:p>
          <a:p>
            <a:pPr marL="0" lvl="0" indent="0" algn="l" rtl="0">
              <a:spcBef>
                <a:spcPts val="600"/>
              </a:spcBef>
              <a:spcAft>
                <a:spcPts val="0"/>
              </a:spcAft>
              <a:buNone/>
            </a:pPr>
            <a:r>
              <a:rPr lang="en-US" sz="1600" b="1">
                <a:latin typeface="Calibri"/>
                <a:ea typeface="Calibri"/>
                <a:cs typeface="Calibri"/>
                <a:sym typeface="Calibri"/>
              </a:rPr>
              <a:t>Assessment Data</a:t>
            </a:r>
            <a:endParaRPr sz="1600" b="1">
              <a:latin typeface="Calibri"/>
              <a:ea typeface="Calibri"/>
              <a:cs typeface="Calibri"/>
              <a:sym typeface="Calibri"/>
            </a:endParaRPr>
          </a:p>
          <a:p>
            <a:pPr marL="0" lvl="0" indent="0" algn="l" rtl="0">
              <a:spcBef>
                <a:spcPts val="600"/>
              </a:spcBef>
              <a:spcAft>
                <a:spcPts val="0"/>
              </a:spcAft>
              <a:buNone/>
            </a:pPr>
            <a:r>
              <a:rPr lang="en-US" sz="1600" b="1">
                <a:latin typeface="Calibri"/>
                <a:ea typeface="Calibri"/>
                <a:cs typeface="Calibri"/>
                <a:sym typeface="Calibri"/>
              </a:rPr>
              <a:t>Analysis of different subgroups with attention to achievement gaps</a:t>
            </a:r>
            <a:endParaRPr sz="1600" b="1">
              <a:latin typeface="Calibri"/>
              <a:ea typeface="Calibri"/>
              <a:cs typeface="Calibri"/>
              <a:sym typeface="Calibri"/>
            </a:endParaRPr>
          </a:p>
          <a:p>
            <a:pPr marL="0" lvl="0" indent="0" algn="l" rtl="0">
              <a:spcBef>
                <a:spcPts val="600"/>
              </a:spcBef>
              <a:spcAft>
                <a:spcPts val="0"/>
              </a:spcAft>
              <a:buNone/>
            </a:pPr>
            <a:r>
              <a:rPr lang="en-US" sz="1600" b="1">
                <a:latin typeface="Calibri"/>
                <a:ea typeface="Calibri"/>
                <a:cs typeface="Calibri"/>
                <a:sym typeface="Calibri"/>
              </a:rPr>
              <a:t>Program consistency</a:t>
            </a:r>
            <a:endParaRPr sz="1600" b="1">
              <a:latin typeface="Calibri"/>
              <a:ea typeface="Calibri"/>
              <a:cs typeface="Calibri"/>
              <a:sym typeface="Calibri"/>
            </a:endParaRPr>
          </a:p>
          <a:p>
            <a:pPr marL="0" lvl="0" indent="0" algn="l" rtl="0">
              <a:spcBef>
                <a:spcPts val="600"/>
              </a:spcBef>
              <a:spcAft>
                <a:spcPts val="0"/>
              </a:spcAft>
              <a:buNone/>
            </a:pPr>
            <a:r>
              <a:rPr lang="en-US" sz="1600" b="1">
                <a:latin typeface="Calibri"/>
                <a:ea typeface="Calibri"/>
                <a:cs typeface="Calibri"/>
                <a:sym typeface="Calibri"/>
              </a:rPr>
              <a:t>Quality of program implementation</a:t>
            </a:r>
            <a:endParaRPr sz="1600" b="1">
              <a:latin typeface="Calibri"/>
              <a:ea typeface="Calibri"/>
              <a:cs typeface="Calibri"/>
              <a:sym typeface="Calibri"/>
            </a:endParaRPr>
          </a:p>
          <a:p>
            <a:pPr marL="0" lvl="0" indent="0" algn="l" rtl="0">
              <a:spcBef>
                <a:spcPts val="600"/>
              </a:spcBef>
              <a:spcAft>
                <a:spcPts val="0"/>
              </a:spcAft>
              <a:buNone/>
            </a:pPr>
            <a:r>
              <a:rPr lang="en-US" sz="1600" b="1">
                <a:latin typeface="Calibri"/>
                <a:ea typeface="Calibri"/>
                <a:cs typeface="Calibri"/>
                <a:sym typeface="Calibri"/>
              </a:rPr>
              <a:t>Quality of Special Education programing as experienced by students, staff, families</a:t>
            </a:r>
            <a:endParaRPr sz="1600" b="1">
              <a:latin typeface="Calibri"/>
              <a:ea typeface="Calibri"/>
              <a:cs typeface="Calibri"/>
              <a:sym typeface="Calibri"/>
            </a:endParaRPr>
          </a:p>
          <a:p>
            <a:pPr marL="0" lvl="0" indent="0" algn="l" rtl="0">
              <a:spcBef>
                <a:spcPts val="600"/>
              </a:spcBef>
              <a:spcAft>
                <a:spcPts val="0"/>
              </a:spcAft>
              <a:buNone/>
            </a:pPr>
            <a:endParaRPr>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43"/>
          <p:cNvSpPr txBox="1">
            <a:spLocks noGrp="1"/>
          </p:cNvSpPr>
          <p:nvPr>
            <p:ph type="title"/>
          </p:nvPr>
        </p:nvSpPr>
        <p:spPr>
          <a:xfrm>
            <a:off x="628650" y="496095"/>
            <a:ext cx="7886700" cy="583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a:t>Bright Spots</a:t>
            </a:r>
            <a:endParaRPr/>
          </a:p>
        </p:txBody>
      </p:sp>
      <p:sp>
        <p:nvSpPr>
          <p:cNvPr id="337" name="Google Shape;337;p43"/>
          <p:cNvSpPr txBox="1">
            <a:spLocks noGrp="1"/>
          </p:cNvSpPr>
          <p:nvPr>
            <p:ph type="body" idx="1"/>
          </p:nvPr>
        </p:nvSpPr>
        <p:spPr>
          <a:xfrm>
            <a:off x="628650" y="1180850"/>
            <a:ext cx="7886700" cy="3966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500" i="1">
                <a:highlight>
                  <a:schemeClr val="lt1"/>
                </a:highlight>
              </a:rPr>
              <a:t>“This school has been a total blessing. I come here because of the community. It is beautiful. I could not ask for a better and more warm community.” (parent)</a:t>
            </a:r>
            <a:endParaRPr sz="1500" i="1"/>
          </a:p>
          <a:p>
            <a:pPr marL="0" lvl="0" indent="0" algn="l" rtl="0">
              <a:spcBef>
                <a:spcPts val="600"/>
              </a:spcBef>
              <a:spcAft>
                <a:spcPts val="0"/>
              </a:spcAft>
              <a:buNone/>
            </a:pPr>
            <a:r>
              <a:rPr lang="en-US" sz="1500" i="1"/>
              <a:t>“</a:t>
            </a:r>
            <a:r>
              <a:rPr lang="en-US" sz="1500" i="1">
                <a:highlight>
                  <a:schemeClr val="lt1"/>
                </a:highlight>
              </a:rPr>
              <a:t>We work so hard to make this a positive, uplifting and, joyful place for learning.” (staff)</a:t>
            </a:r>
            <a:endParaRPr sz="1500" i="1">
              <a:highlight>
                <a:schemeClr val="lt1"/>
              </a:highlight>
            </a:endParaRPr>
          </a:p>
          <a:p>
            <a:pPr marL="0" lvl="0" indent="0" algn="l" rtl="0">
              <a:spcBef>
                <a:spcPts val="600"/>
              </a:spcBef>
              <a:spcAft>
                <a:spcPts val="0"/>
              </a:spcAft>
              <a:buNone/>
            </a:pPr>
            <a:r>
              <a:rPr lang="en-US" sz="1500" i="1"/>
              <a:t>“</a:t>
            </a:r>
            <a:r>
              <a:rPr lang="en-US" sz="1500" i="1">
                <a:solidFill>
                  <a:srgbClr val="1F1F1F"/>
                </a:solidFill>
                <a:highlight>
                  <a:schemeClr val="lt1"/>
                </a:highlight>
              </a:rPr>
              <a:t>My child’s teachers have been caring, dedicated, talented, professional, and creative,.” (parent)</a:t>
            </a:r>
            <a:endParaRPr sz="1500" i="1">
              <a:solidFill>
                <a:srgbClr val="1F1F1F"/>
              </a:solidFill>
              <a:highlight>
                <a:schemeClr val="lt1"/>
              </a:highlight>
            </a:endParaRPr>
          </a:p>
          <a:p>
            <a:pPr marL="0" lvl="0" indent="0" algn="l" rtl="0">
              <a:spcBef>
                <a:spcPts val="600"/>
              </a:spcBef>
              <a:spcAft>
                <a:spcPts val="0"/>
              </a:spcAft>
              <a:buNone/>
            </a:pPr>
            <a:r>
              <a:rPr lang="en-US" sz="1500" i="1"/>
              <a:t>“I love learning.” (student)</a:t>
            </a:r>
            <a:endParaRPr sz="1500" i="1"/>
          </a:p>
          <a:p>
            <a:pPr marL="0" lvl="0" indent="0" algn="l" rtl="0">
              <a:spcBef>
                <a:spcPts val="600"/>
              </a:spcBef>
              <a:spcAft>
                <a:spcPts val="0"/>
              </a:spcAft>
              <a:buNone/>
            </a:pPr>
            <a:r>
              <a:rPr lang="en-US" sz="1500" i="1"/>
              <a:t>“</a:t>
            </a:r>
            <a:r>
              <a:rPr lang="en-US" sz="1500" i="1">
                <a:highlight>
                  <a:srgbClr val="FFFFFF"/>
                </a:highlight>
              </a:rPr>
              <a:t>My family feels safe in this school. We love the greetings, love, support and accountability provided to students, appreciate the levels </a:t>
            </a:r>
            <a:r>
              <a:rPr lang="en-US" sz="1500" i="1"/>
              <a:t>of communication and transparency with staff and administrators, appreciate the regular community engagement activities.” (parent)</a:t>
            </a:r>
            <a:endParaRPr sz="1500" i="1"/>
          </a:p>
          <a:p>
            <a:pPr marL="0" lvl="0" indent="0" algn="l" rtl="0">
              <a:spcBef>
                <a:spcPts val="600"/>
              </a:spcBef>
              <a:spcAft>
                <a:spcPts val="0"/>
              </a:spcAft>
              <a:buNone/>
            </a:pPr>
            <a:r>
              <a:rPr lang="en-US" sz="1500" i="1"/>
              <a:t>“Extracurriculars and special events make school fun, give us things to look forward to.” (student)</a:t>
            </a:r>
            <a:endParaRPr sz="1500" i="1"/>
          </a:p>
          <a:p>
            <a:pPr marL="0" lvl="0" indent="0" algn="l" rtl="0">
              <a:spcBef>
                <a:spcPts val="600"/>
              </a:spcBef>
              <a:spcAft>
                <a:spcPts val="0"/>
              </a:spcAft>
              <a:buNone/>
            </a:pPr>
            <a:r>
              <a:rPr lang="en-US" sz="1500" i="1"/>
              <a:t>“Teachers care about your well-being, not just your education.” (student)</a:t>
            </a:r>
            <a:endParaRPr sz="1500" i="1"/>
          </a:p>
          <a:p>
            <a:pPr marL="0" lvl="0" indent="0" algn="l" rtl="0">
              <a:spcBef>
                <a:spcPts val="600"/>
              </a:spcBef>
              <a:spcAft>
                <a:spcPts val="0"/>
              </a:spcAft>
              <a:buNone/>
            </a:pPr>
            <a:r>
              <a:rPr lang="en-US" sz="1500" i="1"/>
              <a:t>“Being enrolled in a dual language program has helped my son become literate in English and Spanish. He is on track to reclassify to fluent English proficient next fall.” (parent)</a:t>
            </a:r>
            <a:endParaRPr sz="1500" i="1"/>
          </a:p>
          <a:p>
            <a:pPr marL="0" lvl="0" indent="0" algn="l" rtl="0">
              <a:spcBef>
                <a:spcPts val="600"/>
              </a:spcBef>
              <a:spcAft>
                <a:spcPts val="600"/>
              </a:spcAft>
              <a:buNone/>
            </a:pPr>
            <a:endParaRPr/>
          </a:p>
        </p:txBody>
      </p:sp>
      <p:sp>
        <p:nvSpPr>
          <p:cNvPr id="338" name="Google Shape;338;p43"/>
          <p:cNvSpPr txBox="1">
            <a:spLocks noGrp="1"/>
          </p:cNvSpPr>
          <p:nvPr>
            <p:ph type="sldNum" idx="12"/>
          </p:nvPr>
        </p:nvSpPr>
        <p:spPr>
          <a:xfrm>
            <a:off x="6553200" y="5448828"/>
            <a:ext cx="2133600" cy="152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44"/>
          <p:cNvSpPr txBox="1">
            <a:spLocks noGrp="1"/>
          </p:cNvSpPr>
          <p:nvPr>
            <p:ph type="title"/>
          </p:nvPr>
        </p:nvSpPr>
        <p:spPr>
          <a:xfrm>
            <a:off x="949425" y="2220500"/>
            <a:ext cx="7654500" cy="935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a:t>Next Steps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45"/>
          <p:cNvSpPr txBox="1">
            <a:spLocks noGrp="1"/>
          </p:cNvSpPr>
          <p:nvPr>
            <p:ph type="title"/>
          </p:nvPr>
        </p:nvSpPr>
        <p:spPr>
          <a:xfrm>
            <a:off x="628650" y="496095"/>
            <a:ext cx="7886700" cy="583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a:t>Further Data Analysis</a:t>
            </a:r>
            <a:endParaRPr/>
          </a:p>
        </p:txBody>
      </p:sp>
      <p:sp>
        <p:nvSpPr>
          <p:cNvPr id="351" name="Google Shape;351;p45"/>
          <p:cNvSpPr txBox="1">
            <a:spLocks noGrp="1"/>
          </p:cNvSpPr>
          <p:nvPr>
            <p:ph type="body" idx="1"/>
          </p:nvPr>
        </p:nvSpPr>
        <p:spPr>
          <a:xfrm>
            <a:off x="628650" y="1180850"/>
            <a:ext cx="7886700" cy="3966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What questions do you have about the data?</a:t>
            </a:r>
            <a:endParaRPr/>
          </a:p>
          <a:p>
            <a:pPr marL="0" lvl="0" indent="0" algn="l" rtl="0">
              <a:spcBef>
                <a:spcPts val="600"/>
              </a:spcBef>
              <a:spcAft>
                <a:spcPts val="600"/>
              </a:spcAft>
              <a:buNone/>
            </a:pPr>
            <a:r>
              <a:rPr lang="en-US"/>
              <a:t>How would you like to see the data analyzed and presented?</a:t>
            </a:r>
            <a:endParaRPr/>
          </a:p>
        </p:txBody>
      </p:sp>
      <p:sp>
        <p:nvSpPr>
          <p:cNvPr id="352" name="Google Shape;352;p45"/>
          <p:cNvSpPr txBox="1">
            <a:spLocks noGrp="1"/>
          </p:cNvSpPr>
          <p:nvPr>
            <p:ph type="sldNum" idx="12"/>
          </p:nvPr>
        </p:nvSpPr>
        <p:spPr>
          <a:xfrm>
            <a:off x="6553200" y="5448828"/>
            <a:ext cx="2133600" cy="152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pic>
        <p:nvPicPr>
          <p:cNvPr id="357" name="Google Shape;357;p46"/>
          <p:cNvPicPr preferRelativeResize="0"/>
          <p:nvPr/>
        </p:nvPicPr>
        <p:blipFill rotWithShape="1">
          <a:blip r:embed="rId3">
            <a:alphaModFix/>
          </a:blip>
          <a:srcRect t="34829" r="891" b="-1208"/>
          <a:stretch/>
        </p:blipFill>
        <p:spPr>
          <a:xfrm>
            <a:off x="0" y="0"/>
            <a:ext cx="9144000" cy="4536304"/>
          </a:xfrm>
          <a:prstGeom prst="rect">
            <a:avLst/>
          </a:prstGeom>
          <a:noFill/>
          <a:ln>
            <a:noFill/>
          </a:ln>
        </p:spPr>
      </p:pic>
      <p:pic>
        <p:nvPicPr>
          <p:cNvPr id="358" name="Google Shape;358;p46"/>
          <p:cNvPicPr preferRelativeResize="0"/>
          <p:nvPr/>
        </p:nvPicPr>
        <p:blipFill rotWithShape="1">
          <a:blip r:embed="rId4">
            <a:alphaModFix/>
          </a:blip>
          <a:srcRect l="7022" r="23518" b="42650"/>
          <a:stretch/>
        </p:blipFill>
        <p:spPr>
          <a:xfrm>
            <a:off x="0" y="2940917"/>
            <a:ext cx="9144004" cy="2774086"/>
          </a:xfrm>
          <a:prstGeom prst="rect">
            <a:avLst/>
          </a:prstGeom>
          <a:noFill/>
          <a:ln>
            <a:noFill/>
          </a:ln>
        </p:spPr>
      </p:pic>
      <p:sp>
        <p:nvSpPr>
          <p:cNvPr id="359" name="Google Shape;359;p46"/>
          <p:cNvSpPr/>
          <p:nvPr/>
        </p:nvSpPr>
        <p:spPr>
          <a:xfrm>
            <a:off x="-156350" y="4231417"/>
            <a:ext cx="9381300" cy="1540873"/>
          </a:xfrm>
          <a:custGeom>
            <a:avLst/>
            <a:gdLst/>
            <a:ahLst/>
            <a:cxnLst/>
            <a:rect l="l" t="t" r="r" b="b"/>
            <a:pathLst>
              <a:path w="375252" h="55472" extrusionOk="0">
                <a:moveTo>
                  <a:pt x="4614" y="0"/>
                </a:moveTo>
                <a:lnTo>
                  <a:pt x="43474" y="13646"/>
                </a:lnTo>
                <a:lnTo>
                  <a:pt x="156495" y="15129"/>
                </a:lnTo>
                <a:lnTo>
                  <a:pt x="252146" y="13646"/>
                </a:lnTo>
                <a:lnTo>
                  <a:pt x="321263" y="13349"/>
                </a:lnTo>
                <a:lnTo>
                  <a:pt x="374066" y="16612"/>
                </a:lnTo>
                <a:lnTo>
                  <a:pt x="375252" y="55472"/>
                </a:lnTo>
                <a:lnTo>
                  <a:pt x="343083" y="50133"/>
                </a:lnTo>
                <a:lnTo>
                  <a:pt x="301257" y="44793"/>
                </a:lnTo>
                <a:lnTo>
                  <a:pt x="236720" y="35300"/>
                </a:lnTo>
                <a:lnTo>
                  <a:pt x="175777" y="35894"/>
                </a:lnTo>
                <a:lnTo>
                  <a:pt x="78775" y="36784"/>
                </a:lnTo>
                <a:lnTo>
                  <a:pt x="31609" y="36784"/>
                </a:lnTo>
                <a:lnTo>
                  <a:pt x="4614" y="41827"/>
                </a:lnTo>
                <a:lnTo>
                  <a:pt x="0" y="29071"/>
                </a:lnTo>
                <a:lnTo>
                  <a:pt x="2966" y="14239"/>
                </a:lnTo>
                <a:lnTo>
                  <a:pt x="5339" y="9196"/>
                </a:lnTo>
                <a:close/>
              </a:path>
            </a:pathLst>
          </a:custGeom>
          <a:gradFill>
            <a:gsLst>
              <a:gs pos="0">
                <a:srgbClr val="FFFFFF">
                  <a:alpha val="0"/>
                </a:srgbClr>
              </a:gs>
              <a:gs pos="6000">
                <a:srgbClr val="FFFFFF">
                  <a:alpha val="49019"/>
                </a:srgbClr>
              </a:gs>
              <a:gs pos="93000">
                <a:srgbClr val="FFFFFF">
                  <a:alpha val="49019"/>
                </a:srgbClr>
              </a:gs>
              <a:gs pos="100000">
                <a:srgbClr val="FFFFFF">
                  <a:alpha val="0"/>
                </a:srgbClr>
              </a:gs>
            </a:gsLst>
            <a:lin ang="5400700" scaled="0"/>
          </a:gradFill>
          <a:ln>
            <a:noFill/>
          </a:ln>
        </p:spPr>
      </p:sp>
      <p:sp>
        <p:nvSpPr>
          <p:cNvPr id="360" name="Google Shape;360;p46"/>
          <p:cNvSpPr txBox="1"/>
          <p:nvPr/>
        </p:nvSpPr>
        <p:spPr>
          <a:xfrm>
            <a:off x="169700" y="4620972"/>
            <a:ext cx="8695200" cy="649200"/>
          </a:xfrm>
          <a:prstGeom prst="rect">
            <a:avLst/>
          </a:prstGeom>
          <a:noFill/>
          <a:ln>
            <a:noFill/>
          </a:ln>
        </p:spPr>
        <p:txBody>
          <a:bodyPr spcFirstLastPara="1" wrap="square" lIns="91425" tIns="91425" rIns="91425" bIns="91425" anchor="ctr" anchorCtr="0">
            <a:noAutofit/>
          </a:bodyPr>
          <a:lstStyle/>
          <a:p>
            <a:pPr marL="0" lvl="0" indent="0" algn="l" rtl="0">
              <a:lnSpc>
                <a:spcPct val="85000"/>
              </a:lnSpc>
              <a:spcBef>
                <a:spcPts val="0"/>
              </a:spcBef>
              <a:spcAft>
                <a:spcPts val="0"/>
              </a:spcAft>
              <a:buNone/>
            </a:pPr>
            <a:r>
              <a:rPr lang="en-US" sz="2900">
                <a:solidFill>
                  <a:schemeClr val="dk1"/>
                </a:solidFill>
                <a:latin typeface="Proxima Nova Extrabold"/>
                <a:ea typeface="Proxima Nova Extrabold"/>
                <a:cs typeface="Proxima Nova Extrabold"/>
                <a:sym typeface="Proxima Nova Extrabold"/>
              </a:rPr>
              <a:t>Community Schools, Thriving Students</a:t>
            </a:r>
            <a:endParaRPr sz="1900">
              <a:latin typeface="Proxima Nova"/>
              <a:ea typeface="Proxima Nova"/>
              <a:cs typeface="Proxima Nova"/>
              <a:sym typeface="Proxima Nova"/>
            </a:endParaRPr>
          </a:p>
        </p:txBody>
      </p:sp>
      <p:grpSp>
        <p:nvGrpSpPr>
          <p:cNvPr id="361" name="Google Shape;361;p46"/>
          <p:cNvGrpSpPr/>
          <p:nvPr/>
        </p:nvGrpSpPr>
        <p:grpSpPr>
          <a:xfrm>
            <a:off x="247913" y="5229055"/>
            <a:ext cx="4180600" cy="400329"/>
            <a:chOff x="4369400" y="4560225"/>
            <a:chExt cx="4180600" cy="360300"/>
          </a:xfrm>
        </p:grpSpPr>
        <p:pic>
          <p:nvPicPr>
            <p:cNvPr id="362" name="Google Shape;362;p46" descr="OUSD_socialmediasignature_450x50-3.png"/>
            <p:cNvPicPr preferRelativeResize="0"/>
            <p:nvPr/>
          </p:nvPicPr>
          <p:blipFill rotWithShape="1">
            <a:blip r:embed="rId5">
              <a:alphaModFix/>
            </a:blip>
            <a:srcRect l="30444" t="-30005" r="27135"/>
            <a:stretch/>
          </p:blipFill>
          <p:spPr>
            <a:xfrm>
              <a:off x="5654613" y="4617075"/>
              <a:ext cx="1668600" cy="242400"/>
            </a:xfrm>
            <a:prstGeom prst="rect">
              <a:avLst/>
            </a:prstGeom>
            <a:noFill/>
            <a:ln>
              <a:noFill/>
            </a:ln>
          </p:spPr>
        </p:pic>
        <p:sp>
          <p:nvSpPr>
            <p:cNvPr id="363" name="Google Shape;363;p46"/>
            <p:cNvSpPr txBox="1"/>
            <p:nvPr/>
          </p:nvSpPr>
          <p:spPr>
            <a:xfrm>
              <a:off x="4369400" y="4560225"/>
              <a:ext cx="1668600" cy="360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b="1">
                  <a:latin typeface="Proxima Nova"/>
                  <a:ea typeface="Proxima Nova"/>
                  <a:cs typeface="Proxima Nova"/>
                  <a:sym typeface="Proxima Nova"/>
                </a:rPr>
                <a:t>www.ousd.org</a:t>
              </a:r>
              <a:endParaRPr b="1">
                <a:latin typeface="Proxima Nova"/>
                <a:ea typeface="Proxima Nova"/>
                <a:cs typeface="Proxima Nova"/>
                <a:sym typeface="Proxima Nova"/>
              </a:endParaRPr>
            </a:p>
          </p:txBody>
        </p:sp>
        <p:sp>
          <p:nvSpPr>
            <p:cNvPr id="364" name="Google Shape;364;p46"/>
            <p:cNvSpPr txBox="1"/>
            <p:nvPr/>
          </p:nvSpPr>
          <p:spPr>
            <a:xfrm>
              <a:off x="7259700" y="4560225"/>
              <a:ext cx="1290300" cy="360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b="1">
                  <a:latin typeface="Proxima Nova"/>
                  <a:ea typeface="Proxima Nova"/>
                  <a:cs typeface="Proxima Nova"/>
                  <a:sym typeface="Proxima Nova"/>
                </a:rPr>
                <a:t>@OUSDnews</a:t>
              </a:r>
              <a:endParaRPr b="1">
                <a:latin typeface="Proxima Nova"/>
                <a:ea typeface="Proxima Nova"/>
                <a:cs typeface="Proxima Nova"/>
                <a:sym typeface="Proxima Nova"/>
              </a:endParaRPr>
            </a:p>
          </p:txBody>
        </p:sp>
      </p:grpSp>
      <p:grpSp>
        <p:nvGrpSpPr>
          <p:cNvPr id="365" name="Google Shape;365;p46"/>
          <p:cNvGrpSpPr/>
          <p:nvPr/>
        </p:nvGrpSpPr>
        <p:grpSpPr>
          <a:xfrm>
            <a:off x="7005086" y="4536151"/>
            <a:ext cx="1989028" cy="891684"/>
            <a:chOff x="304796" y="5430767"/>
            <a:chExt cx="2971804" cy="1360933"/>
          </a:xfrm>
        </p:grpSpPr>
        <p:pic>
          <p:nvPicPr>
            <p:cNvPr id="366" name="Google Shape;366;p46" descr="ousd_logo_2015_4c.png"/>
            <p:cNvPicPr preferRelativeResize="0"/>
            <p:nvPr/>
          </p:nvPicPr>
          <p:blipFill rotWithShape="1">
            <a:blip r:embed="rId6">
              <a:alphaModFix/>
            </a:blip>
            <a:srcRect/>
            <a:stretch/>
          </p:blipFill>
          <p:spPr>
            <a:xfrm>
              <a:off x="304796" y="5430767"/>
              <a:ext cx="2971800" cy="1180500"/>
            </a:xfrm>
            <a:prstGeom prst="rect">
              <a:avLst/>
            </a:prstGeom>
            <a:noFill/>
            <a:ln>
              <a:noFill/>
            </a:ln>
          </p:spPr>
        </p:pic>
        <p:sp>
          <p:nvSpPr>
            <p:cNvPr id="367" name="Google Shape;367;p46"/>
            <p:cNvSpPr txBox="1"/>
            <p:nvPr/>
          </p:nvSpPr>
          <p:spPr>
            <a:xfrm>
              <a:off x="304800" y="6553200"/>
              <a:ext cx="2971800" cy="238500"/>
            </a:xfrm>
            <a:prstGeom prst="rect">
              <a:avLst/>
            </a:prstGeom>
            <a:noFill/>
            <a:ln>
              <a:noFill/>
            </a:ln>
          </p:spPr>
          <p:txBody>
            <a:bodyPr spcFirstLastPara="1" wrap="square" lIns="0" tIns="45700" rIns="0" bIns="45700" anchor="b" anchorCtr="0">
              <a:noAutofit/>
            </a:bodyPr>
            <a:lstStyle/>
            <a:p>
              <a:pPr marL="0" marR="0" lvl="0" indent="0" algn="ctr" rtl="0">
                <a:spcBef>
                  <a:spcPts val="0"/>
                </a:spcBef>
                <a:spcAft>
                  <a:spcPts val="0"/>
                </a:spcAft>
                <a:buNone/>
              </a:pPr>
              <a:r>
                <a:rPr lang="en-US" sz="650" i="0" u="none" strike="noStrike" cap="none">
                  <a:solidFill>
                    <a:schemeClr val="dk1"/>
                  </a:solidFill>
                  <a:latin typeface="Proxima Nova"/>
                  <a:ea typeface="Proxima Nova"/>
                  <a:cs typeface="Proxima Nova"/>
                  <a:sym typeface="Proxima Nova"/>
                </a:rPr>
                <a:t>1000 Broadway, Suite </a:t>
              </a:r>
              <a:r>
                <a:rPr lang="en-US" sz="650">
                  <a:solidFill>
                    <a:schemeClr val="dk1"/>
                  </a:solidFill>
                  <a:latin typeface="Proxima Nova"/>
                  <a:ea typeface="Proxima Nova"/>
                  <a:cs typeface="Proxima Nova"/>
                  <a:sym typeface="Proxima Nova"/>
                </a:rPr>
                <a:t>300</a:t>
              </a:r>
              <a:r>
                <a:rPr lang="en-US" sz="650" i="0" u="none" strike="noStrike" cap="none">
                  <a:solidFill>
                    <a:schemeClr val="dk1"/>
                  </a:solidFill>
                  <a:latin typeface="Proxima Nova"/>
                  <a:ea typeface="Proxima Nova"/>
                  <a:cs typeface="Proxima Nova"/>
                  <a:sym typeface="Proxima Nova"/>
                </a:rPr>
                <a:t>, Oakland, CA 94607</a:t>
              </a:r>
              <a:endParaRPr sz="650" i="0" u="none" strike="noStrike" cap="none">
                <a:solidFill>
                  <a:schemeClr val="dk1"/>
                </a:solidFill>
                <a:latin typeface="Proxima Nova"/>
                <a:ea typeface="Proxima Nova"/>
                <a:cs typeface="Proxima Nova"/>
                <a:sym typeface="Proxima Nova"/>
              </a:endParaRPr>
            </a:p>
          </p:txBody>
        </p:sp>
      </p:grpSp>
    </p:spTree>
  </p:cSld>
  <p:clrMapOvr>
    <a:masterClrMapping/>
  </p:clrMapOvr>
</p:sld>
</file>

<file path=ppt/theme/theme1.xml><?xml version="1.0" encoding="utf-8"?>
<a:theme xmlns:a="http://schemas.openxmlformats.org/drawingml/2006/main" name="I am OUSD - White">
  <a:themeElements>
    <a:clrScheme name="I am OUSD">
      <a:dk1>
        <a:srgbClr val="0069AA"/>
      </a:dk1>
      <a:lt1>
        <a:srgbClr val="FFFFFF"/>
      </a:lt1>
      <a:dk2>
        <a:srgbClr val="00549A"/>
      </a:dk2>
      <a:lt2>
        <a:srgbClr val="B2D235"/>
      </a:lt2>
      <a:accent1>
        <a:srgbClr val="8DC63F"/>
      </a:accent1>
      <a:accent2>
        <a:srgbClr val="FF5A00"/>
      </a:accent2>
      <a:accent3>
        <a:srgbClr val="3D9B35"/>
      </a:accent3>
      <a:accent4>
        <a:srgbClr val="8DC63F"/>
      </a:accent4>
      <a:accent5>
        <a:srgbClr val="FF5A00"/>
      </a:accent5>
      <a:accent6>
        <a:srgbClr val="3D9B35"/>
      </a:accent6>
      <a:hlink>
        <a:srgbClr val="B2D235"/>
      </a:hlink>
      <a:folHlink>
        <a:srgbClr val="00549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 am OUSD - White">
  <a:themeElements>
    <a:clrScheme name="I am OUSD">
      <a:dk1>
        <a:srgbClr val="0069AA"/>
      </a:dk1>
      <a:lt1>
        <a:srgbClr val="FFFFFF"/>
      </a:lt1>
      <a:dk2>
        <a:srgbClr val="00549A"/>
      </a:dk2>
      <a:lt2>
        <a:srgbClr val="B2D235"/>
      </a:lt2>
      <a:accent1>
        <a:srgbClr val="8DC63F"/>
      </a:accent1>
      <a:accent2>
        <a:srgbClr val="FF5A00"/>
      </a:accent2>
      <a:accent3>
        <a:srgbClr val="3D9B35"/>
      </a:accent3>
      <a:accent4>
        <a:srgbClr val="8DC63F"/>
      </a:accent4>
      <a:accent5>
        <a:srgbClr val="FF5A00"/>
      </a:accent5>
      <a:accent6>
        <a:srgbClr val="3D9B35"/>
      </a:accent6>
      <a:hlink>
        <a:srgbClr val="B2D235"/>
      </a:hlink>
      <a:folHlink>
        <a:srgbClr val="00549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745</Words>
  <Application>Microsoft Office PowerPoint</Application>
  <PresentationFormat>On-screen Show (16:10)</PresentationFormat>
  <Paragraphs>85</Paragraphs>
  <Slides>12</Slides>
  <Notes>12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12</vt:i4>
      </vt:variant>
    </vt:vector>
  </HeadingPairs>
  <TitlesOfParts>
    <vt:vector size="21" baseType="lpstr">
      <vt:lpstr>Calibri</vt:lpstr>
      <vt:lpstr>Proxima Nova</vt:lpstr>
      <vt:lpstr>Arial</vt:lpstr>
      <vt:lpstr>Roboto</vt:lpstr>
      <vt:lpstr>Proxima Nova Semibold</vt:lpstr>
      <vt:lpstr>Proxima Nova Extrabold</vt:lpstr>
      <vt:lpstr>I am OUSD - White</vt:lpstr>
      <vt:lpstr>I am OUSD - White</vt:lpstr>
      <vt:lpstr>Simple Light</vt:lpstr>
      <vt:lpstr>Teaching and Learning Committee: Update on Listening Sessions </vt:lpstr>
      <vt:lpstr>Agenda</vt:lpstr>
      <vt:lpstr>Guiding questions for Engagements:</vt:lpstr>
      <vt:lpstr>District-wide Engagements Conducted</vt:lpstr>
      <vt:lpstr>Engagements Conducted at Focus Schools</vt:lpstr>
      <vt:lpstr>Initial Patterns Observed in the Data</vt:lpstr>
      <vt:lpstr>Initial Patterns</vt:lpstr>
      <vt:lpstr>Data that can help us identify a school’s areas for improvement</vt:lpstr>
      <vt:lpstr>Bright Spots</vt:lpstr>
      <vt:lpstr>Next Steps</vt:lpstr>
      <vt:lpstr>Further Data Analysis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and Learning Committee: Update on Listening Sessions </dc:title>
  <dc:creator>Ou Fin Saechao</dc:creator>
  <cp:lastModifiedBy>Ou Fin Saechao</cp:lastModifiedBy>
  <cp:revision>1</cp:revision>
  <dcterms:modified xsi:type="dcterms:W3CDTF">2023-10-12T16:57:17Z</dcterms:modified>
</cp:coreProperties>
</file>