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2.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3.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4.xml" ContentType="application/vnd.openxmlformats-officedocument.theme+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theme/theme5.xml" ContentType="application/vnd.openxmlformats-officedocument.theme+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theme/theme6.xml" ContentType="application/vnd.openxmlformats-officedocument.theme+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theme/theme7.xml" ContentType="application/vnd.openxmlformats-officedocument.theme+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theme/theme8.xml" ContentType="application/vnd.openxmlformats-officedocument.theme+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omments/comment1.xml" ContentType="application/vnd.openxmlformats-officedocument.presentationml.comments+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omments/comment2.xml" ContentType="application/vnd.openxmlformats-officedocument.presentationml.comments+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930" r:id="rId1"/>
    <p:sldMasterId id="2147483934" r:id="rId2"/>
    <p:sldMasterId id="2147483935" r:id="rId3"/>
    <p:sldMasterId id="2147483936" r:id="rId4"/>
    <p:sldMasterId id="2147483938" r:id="rId5"/>
    <p:sldMasterId id="2147483939" r:id="rId6"/>
    <p:sldMasterId id="2147483940" r:id="rId7"/>
    <p:sldMasterId id="2147483941" r:id="rId8"/>
    <p:sldMasterId id="2147483942" r:id="rId9"/>
  </p:sldMasterIdLst>
  <p:notesMasterIdLst>
    <p:notesMasterId r:id="rId94"/>
  </p:notesMasterIdLst>
  <p:sldIdLst>
    <p:sldId id="272" r:id="rId10"/>
    <p:sldId id="273" r:id="rId11"/>
    <p:sldId id="274" r:id="rId12"/>
    <p:sldId id="275" r:id="rId13"/>
    <p:sldId id="276" r:id="rId14"/>
    <p:sldId id="278" r:id="rId15"/>
    <p:sldId id="279" r:id="rId16"/>
    <p:sldId id="280" r:id="rId17"/>
    <p:sldId id="281" r:id="rId18"/>
    <p:sldId id="282" r:id="rId19"/>
    <p:sldId id="283" r:id="rId20"/>
    <p:sldId id="284" r:id="rId21"/>
    <p:sldId id="285" r:id="rId22"/>
    <p:sldId id="286" r:id="rId23"/>
    <p:sldId id="287" r:id="rId24"/>
    <p:sldId id="288" r:id="rId25"/>
    <p:sldId id="289" r:id="rId26"/>
    <p:sldId id="290" r:id="rId27"/>
    <p:sldId id="291" r:id="rId28"/>
    <p:sldId id="292" r:id="rId29"/>
    <p:sldId id="293" r:id="rId30"/>
    <p:sldId id="294" r:id="rId31"/>
    <p:sldId id="296" r:id="rId32"/>
    <p:sldId id="297" r:id="rId33"/>
    <p:sldId id="298" r:id="rId34"/>
    <p:sldId id="299" r:id="rId35"/>
    <p:sldId id="300" r:id="rId36"/>
    <p:sldId id="301" r:id="rId37"/>
    <p:sldId id="302" r:id="rId38"/>
    <p:sldId id="303" r:id="rId39"/>
    <p:sldId id="304" r:id="rId40"/>
    <p:sldId id="305" r:id="rId41"/>
    <p:sldId id="306" r:id="rId42"/>
    <p:sldId id="307" r:id="rId43"/>
    <p:sldId id="308" r:id="rId44"/>
    <p:sldId id="309" r:id="rId45"/>
    <p:sldId id="356" r:id="rId46"/>
    <p:sldId id="310" r:id="rId47"/>
    <p:sldId id="311" r:id="rId48"/>
    <p:sldId id="357" r:id="rId49"/>
    <p:sldId id="312" r:id="rId50"/>
    <p:sldId id="313" r:id="rId51"/>
    <p:sldId id="314" r:id="rId52"/>
    <p:sldId id="358" r:id="rId53"/>
    <p:sldId id="316" r:id="rId54"/>
    <p:sldId id="317" r:id="rId55"/>
    <p:sldId id="318" r:id="rId56"/>
    <p:sldId id="319" r:id="rId57"/>
    <p:sldId id="320" r:id="rId58"/>
    <p:sldId id="321" r:id="rId59"/>
    <p:sldId id="322" r:id="rId60"/>
    <p:sldId id="361" r:id="rId61"/>
    <p:sldId id="323" r:id="rId62"/>
    <p:sldId id="324" r:id="rId63"/>
    <p:sldId id="325" r:id="rId64"/>
    <p:sldId id="326" r:id="rId65"/>
    <p:sldId id="327" r:id="rId66"/>
    <p:sldId id="328" r:id="rId67"/>
    <p:sldId id="329" r:id="rId68"/>
    <p:sldId id="360" r:id="rId69"/>
    <p:sldId id="330" r:id="rId70"/>
    <p:sldId id="331" r:id="rId71"/>
    <p:sldId id="332" r:id="rId72"/>
    <p:sldId id="333" r:id="rId73"/>
    <p:sldId id="334" r:id="rId74"/>
    <p:sldId id="335" r:id="rId75"/>
    <p:sldId id="336" r:id="rId76"/>
    <p:sldId id="337" r:id="rId77"/>
    <p:sldId id="359" r:id="rId78"/>
    <p:sldId id="338" r:id="rId79"/>
    <p:sldId id="339" r:id="rId80"/>
    <p:sldId id="340" r:id="rId81"/>
    <p:sldId id="341" r:id="rId82"/>
    <p:sldId id="342" r:id="rId83"/>
    <p:sldId id="343" r:id="rId84"/>
    <p:sldId id="344" r:id="rId85"/>
    <p:sldId id="345" r:id="rId86"/>
    <p:sldId id="346" r:id="rId87"/>
    <p:sldId id="347" r:id="rId88"/>
    <p:sldId id="348" r:id="rId89"/>
    <p:sldId id="349" r:id="rId90"/>
    <p:sldId id="350" r:id="rId91"/>
    <p:sldId id="352" r:id="rId92"/>
    <p:sldId id="355" r:id="rId93"/>
  </p:sldIdLst>
  <p:sldSz cx="9144000" cy="5143500" type="screen16x9"/>
  <p:notesSz cx="6858000" cy="9144000"/>
  <p:embeddedFontLst>
    <p:embeddedFont>
      <p:font typeface="Abel" panose="020B0604020202020204" charset="0"/>
      <p:regular r:id="rId95"/>
    </p:embeddedFont>
    <p:embeddedFont>
      <p:font typeface="Calibri" panose="020F0502020204030204" pitchFamily="34" charset="0"/>
      <p:regular r:id="rId96"/>
      <p:bold r:id="rId97"/>
      <p:italic r:id="rId98"/>
      <p:boldItalic r:id="rId99"/>
    </p:embeddedFont>
    <p:embeddedFont>
      <p:font typeface="Josefin Slab SemiBold" pitchFamily="2" charset="0"/>
      <p:bold r:id="rId100"/>
      <p:boldItalic r:id="rId101"/>
    </p:embeddedFont>
    <p:embeddedFont>
      <p:font typeface="Lato" panose="020F0502020204030203" pitchFamily="34" charset="0"/>
      <p:regular r:id="rId102"/>
      <p:bold r:id="rId103"/>
      <p:italic r:id="rId104"/>
      <p:boldItalic r:id="rId105"/>
    </p:embeddedFont>
    <p:embeddedFont>
      <p:font typeface="Lexend" panose="020B0604020202020204" charset="0"/>
      <p:regular r:id="rId106"/>
      <p:bold r:id="rId107"/>
    </p:embeddedFont>
    <p:embeddedFont>
      <p:font typeface="Open Sans" panose="020B0606030504020204" pitchFamily="34" charset="0"/>
      <p:regular r:id="rId108"/>
      <p:bold r:id="rId109"/>
      <p:italic r:id="rId110"/>
      <p:boldItalic r:id="rId111"/>
    </p:embeddedFont>
    <p:embeddedFont>
      <p:font typeface="Oswald" panose="00000500000000000000" pitchFamily="2" charset="0"/>
      <p:regular r:id="rId112"/>
      <p:bold r:id="rId113"/>
    </p:embeddedFont>
    <p:embeddedFont>
      <p:font typeface="Permanent Marker" panose="020B0604020202020204" charset="0"/>
      <p:regular r:id="rId114"/>
    </p:embeddedFont>
    <p:embeddedFont>
      <p:font typeface="Roboto" panose="02000000000000000000" pitchFamily="2" charset="0"/>
      <p:regular r:id="rId115"/>
      <p:bold r:id="rId116"/>
      <p:italic r:id="rId117"/>
      <p:boldItalic r:id="rId118"/>
    </p:embeddedFont>
    <p:embeddedFont>
      <p:font typeface="Trebuchet MS" panose="020B0603020202020204" pitchFamily="34" charset="0"/>
      <p:regular r:id="rId119"/>
      <p:bold r:id="rId120"/>
      <p:italic r:id="rId121"/>
      <p:boldItalic r:id="rId1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0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intya Molina" initials="" lastIdx="6" clrIdx="0"/>
  <p:cmAuthor id="1" name="Jennifer Blake" initials="" lastIdx="2" clrIdx="1"/>
  <p:cmAuthor id="2" name="Cintya Molina" initials="CM" lastIdx="2" clrIdx="2">
    <p:extLst>
      <p:ext uri="{19B8F6BF-5375-455C-9EA6-DF929625EA0E}">
        <p15:presenceInfo xmlns:p15="http://schemas.microsoft.com/office/powerpoint/2012/main" userId="S::cintya.molina@OUSD.ORG::8ab30533-f79b-4ccb-b1dd-d183c17d0f0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FCAB90A-02B3-40B9-BA1F-2F9EF7ADB48B}">
  <a:tblStyle styleId="{2FCAB90A-02B3-40B9-BA1F-2F9EF7ADB48B}"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816" y="72"/>
      </p:cViewPr>
      <p:guideLst>
        <p:guide orient="horz" pos="40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7.xml"/><Relationship Id="rId117" Type="http://schemas.openxmlformats.org/officeDocument/2006/relationships/font" Target="fonts/font23.fntdata"/><Relationship Id="rId21" Type="http://schemas.openxmlformats.org/officeDocument/2006/relationships/slide" Target="slides/slide12.xml"/><Relationship Id="rId42" Type="http://schemas.openxmlformats.org/officeDocument/2006/relationships/slide" Target="slides/slide33.xml"/><Relationship Id="rId47" Type="http://schemas.openxmlformats.org/officeDocument/2006/relationships/slide" Target="slides/slide38.xml"/><Relationship Id="rId63" Type="http://schemas.openxmlformats.org/officeDocument/2006/relationships/slide" Target="slides/slide54.xml"/><Relationship Id="rId68" Type="http://schemas.openxmlformats.org/officeDocument/2006/relationships/slide" Target="slides/slide59.xml"/><Relationship Id="rId84" Type="http://schemas.openxmlformats.org/officeDocument/2006/relationships/slide" Target="slides/slide75.xml"/><Relationship Id="rId89" Type="http://schemas.openxmlformats.org/officeDocument/2006/relationships/slide" Target="slides/slide80.xml"/><Relationship Id="rId112" Type="http://schemas.openxmlformats.org/officeDocument/2006/relationships/font" Target="fonts/font18.fntdata"/><Relationship Id="rId16" Type="http://schemas.openxmlformats.org/officeDocument/2006/relationships/slide" Target="slides/slide7.xml"/><Relationship Id="rId107" Type="http://schemas.openxmlformats.org/officeDocument/2006/relationships/font" Target="fonts/font13.fntdata"/><Relationship Id="rId11" Type="http://schemas.openxmlformats.org/officeDocument/2006/relationships/slide" Target="slides/slide2.xml"/><Relationship Id="rId32" Type="http://schemas.openxmlformats.org/officeDocument/2006/relationships/slide" Target="slides/slide23.xml"/><Relationship Id="rId37" Type="http://schemas.openxmlformats.org/officeDocument/2006/relationships/slide" Target="slides/slide28.xml"/><Relationship Id="rId53" Type="http://schemas.openxmlformats.org/officeDocument/2006/relationships/slide" Target="slides/slide44.xml"/><Relationship Id="rId58" Type="http://schemas.openxmlformats.org/officeDocument/2006/relationships/slide" Target="slides/slide49.xml"/><Relationship Id="rId74" Type="http://schemas.openxmlformats.org/officeDocument/2006/relationships/slide" Target="slides/slide65.xml"/><Relationship Id="rId79" Type="http://schemas.openxmlformats.org/officeDocument/2006/relationships/slide" Target="slides/slide70.xml"/><Relationship Id="rId102" Type="http://schemas.openxmlformats.org/officeDocument/2006/relationships/font" Target="fonts/font8.fntdata"/><Relationship Id="rId123" Type="http://schemas.openxmlformats.org/officeDocument/2006/relationships/commentAuthors" Target="commentAuthors.xml"/><Relationship Id="rId5" Type="http://schemas.openxmlformats.org/officeDocument/2006/relationships/slideMaster" Target="slideMasters/slideMaster5.xml"/><Relationship Id="rId90" Type="http://schemas.openxmlformats.org/officeDocument/2006/relationships/slide" Target="slides/slide81.xml"/><Relationship Id="rId95" Type="http://schemas.openxmlformats.org/officeDocument/2006/relationships/font" Target="fonts/font1.fntdata"/><Relationship Id="rId22" Type="http://schemas.openxmlformats.org/officeDocument/2006/relationships/slide" Target="slides/slide13.xml"/><Relationship Id="rId27" Type="http://schemas.openxmlformats.org/officeDocument/2006/relationships/slide" Target="slides/slide18.xml"/><Relationship Id="rId43" Type="http://schemas.openxmlformats.org/officeDocument/2006/relationships/slide" Target="slides/slide34.xml"/><Relationship Id="rId48" Type="http://schemas.openxmlformats.org/officeDocument/2006/relationships/slide" Target="slides/slide39.xml"/><Relationship Id="rId64" Type="http://schemas.openxmlformats.org/officeDocument/2006/relationships/slide" Target="slides/slide55.xml"/><Relationship Id="rId69" Type="http://schemas.openxmlformats.org/officeDocument/2006/relationships/slide" Target="slides/slide60.xml"/><Relationship Id="rId113" Type="http://schemas.openxmlformats.org/officeDocument/2006/relationships/font" Target="fonts/font19.fntdata"/><Relationship Id="rId118" Type="http://schemas.openxmlformats.org/officeDocument/2006/relationships/font" Target="fonts/font24.fntdata"/><Relationship Id="rId80" Type="http://schemas.openxmlformats.org/officeDocument/2006/relationships/slide" Target="slides/slide71.xml"/><Relationship Id="rId85" Type="http://schemas.openxmlformats.org/officeDocument/2006/relationships/slide" Target="slides/slide76.xml"/><Relationship Id="rId12" Type="http://schemas.openxmlformats.org/officeDocument/2006/relationships/slide" Target="slides/slide3.xml"/><Relationship Id="rId17" Type="http://schemas.openxmlformats.org/officeDocument/2006/relationships/slide" Target="slides/slide8.xml"/><Relationship Id="rId33" Type="http://schemas.openxmlformats.org/officeDocument/2006/relationships/slide" Target="slides/slide24.xml"/><Relationship Id="rId38" Type="http://schemas.openxmlformats.org/officeDocument/2006/relationships/slide" Target="slides/slide29.xml"/><Relationship Id="rId59" Type="http://schemas.openxmlformats.org/officeDocument/2006/relationships/slide" Target="slides/slide50.xml"/><Relationship Id="rId103" Type="http://schemas.openxmlformats.org/officeDocument/2006/relationships/font" Target="fonts/font9.fntdata"/><Relationship Id="rId108" Type="http://schemas.openxmlformats.org/officeDocument/2006/relationships/font" Target="fonts/font14.fntdata"/><Relationship Id="rId124" Type="http://schemas.openxmlformats.org/officeDocument/2006/relationships/presProps" Target="presProps.xml"/><Relationship Id="rId54" Type="http://schemas.openxmlformats.org/officeDocument/2006/relationships/slide" Target="slides/slide45.xml"/><Relationship Id="rId70" Type="http://schemas.openxmlformats.org/officeDocument/2006/relationships/slide" Target="slides/slide61.xml"/><Relationship Id="rId75" Type="http://schemas.openxmlformats.org/officeDocument/2006/relationships/slide" Target="slides/slide66.xml"/><Relationship Id="rId91" Type="http://schemas.openxmlformats.org/officeDocument/2006/relationships/slide" Target="slides/slide82.xml"/><Relationship Id="rId96"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 Target="slides/slide14.xml"/><Relationship Id="rId28" Type="http://schemas.openxmlformats.org/officeDocument/2006/relationships/slide" Target="slides/slide19.xml"/><Relationship Id="rId49" Type="http://schemas.openxmlformats.org/officeDocument/2006/relationships/slide" Target="slides/slide40.xml"/><Relationship Id="rId114" Type="http://schemas.openxmlformats.org/officeDocument/2006/relationships/font" Target="fonts/font20.fntdata"/><Relationship Id="rId119" Type="http://schemas.openxmlformats.org/officeDocument/2006/relationships/font" Target="fonts/font25.fntdata"/><Relationship Id="rId44" Type="http://schemas.openxmlformats.org/officeDocument/2006/relationships/slide" Target="slides/slide35.xml"/><Relationship Id="rId60" Type="http://schemas.openxmlformats.org/officeDocument/2006/relationships/slide" Target="slides/slide51.xml"/><Relationship Id="rId65" Type="http://schemas.openxmlformats.org/officeDocument/2006/relationships/slide" Target="slides/slide56.xml"/><Relationship Id="rId81" Type="http://schemas.openxmlformats.org/officeDocument/2006/relationships/slide" Target="slides/slide72.xml"/><Relationship Id="rId86" Type="http://schemas.openxmlformats.org/officeDocument/2006/relationships/slide" Target="slides/slide77.xml"/><Relationship Id="rId13" Type="http://schemas.openxmlformats.org/officeDocument/2006/relationships/slide" Target="slides/slide4.xml"/><Relationship Id="rId18" Type="http://schemas.openxmlformats.org/officeDocument/2006/relationships/slide" Target="slides/slide9.xml"/><Relationship Id="rId39" Type="http://schemas.openxmlformats.org/officeDocument/2006/relationships/slide" Target="slides/slide30.xml"/><Relationship Id="rId109" Type="http://schemas.openxmlformats.org/officeDocument/2006/relationships/font" Target="fonts/font15.fntdata"/><Relationship Id="rId34" Type="http://schemas.openxmlformats.org/officeDocument/2006/relationships/slide" Target="slides/slide25.xml"/><Relationship Id="rId50" Type="http://schemas.openxmlformats.org/officeDocument/2006/relationships/slide" Target="slides/slide41.xml"/><Relationship Id="rId55" Type="http://schemas.openxmlformats.org/officeDocument/2006/relationships/slide" Target="slides/slide46.xml"/><Relationship Id="rId76" Type="http://schemas.openxmlformats.org/officeDocument/2006/relationships/slide" Target="slides/slide67.xml"/><Relationship Id="rId97" Type="http://schemas.openxmlformats.org/officeDocument/2006/relationships/font" Target="fonts/font3.fntdata"/><Relationship Id="rId104" Type="http://schemas.openxmlformats.org/officeDocument/2006/relationships/font" Target="fonts/font10.fntdata"/><Relationship Id="rId120" Type="http://schemas.openxmlformats.org/officeDocument/2006/relationships/font" Target="fonts/font26.fntdata"/><Relationship Id="rId125" Type="http://schemas.openxmlformats.org/officeDocument/2006/relationships/viewProps" Target="viewProps.xml"/><Relationship Id="rId7" Type="http://schemas.openxmlformats.org/officeDocument/2006/relationships/slideMaster" Target="slideMasters/slideMaster7.xml"/><Relationship Id="rId71" Type="http://schemas.openxmlformats.org/officeDocument/2006/relationships/slide" Target="slides/slide62.xml"/><Relationship Id="rId92" Type="http://schemas.openxmlformats.org/officeDocument/2006/relationships/slide" Target="slides/slide83.xml"/><Relationship Id="rId2" Type="http://schemas.openxmlformats.org/officeDocument/2006/relationships/slideMaster" Target="slideMasters/slideMaster2.xml"/><Relationship Id="rId29" Type="http://schemas.openxmlformats.org/officeDocument/2006/relationships/slide" Target="slides/slide20.xml"/><Relationship Id="rId24" Type="http://schemas.openxmlformats.org/officeDocument/2006/relationships/slide" Target="slides/slide15.xml"/><Relationship Id="rId40" Type="http://schemas.openxmlformats.org/officeDocument/2006/relationships/slide" Target="slides/slide31.xml"/><Relationship Id="rId45" Type="http://schemas.openxmlformats.org/officeDocument/2006/relationships/slide" Target="slides/slide36.xml"/><Relationship Id="rId66" Type="http://schemas.openxmlformats.org/officeDocument/2006/relationships/slide" Target="slides/slide57.xml"/><Relationship Id="rId87" Type="http://schemas.openxmlformats.org/officeDocument/2006/relationships/slide" Target="slides/slide78.xml"/><Relationship Id="rId110" Type="http://schemas.openxmlformats.org/officeDocument/2006/relationships/font" Target="fonts/font16.fntdata"/><Relationship Id="rId115" Type="http://schemas.openxmlformats.org/officeDocument/2006/relationships/font" Target="fonts/font21.fntdata"/><Relationship Id="rId61" Type="http://schemas.openxmlformats.org/officeDocument/2006/relationships/slide" Target="slides/slide52.xml"/><Relationship Id="rId82" Type="http://schemas.openxmlformats.org/officeDocument/2006/relationships/slide" Target="slides/slide73.xml"/><Relationship Id="rId19" Type="http://schemas.openxmlformats.org/officeDocument/2006/relationships/slide" Target="slides/slide10.xml"/><Relationship Id="rId14" Type="http://schemas.openxmlformats.org/officeDocument/2006/relationships/slide" Target="slides/slide5.xml"/><Relationship Id="rId30" Type="http://schemas.openxmlformats.org/officeDocument/2006/relationships/slide" Target="slides/slide21.xml"/><Relationship Id="rId35" Type="http://schemas.openxmlformats.org/officeDocument/2006/relationships/slide" Target="slides/slide26.xml"/><Relationship Id="rId56" Type="http://schemas.openxmlformats.org/officeDocument/2006/relationships/slide" Target="slides/slide47.xml"/><Relationship Id="rId77" Type="http://schemas.openxmlformats.org/officeDocument/2006/relationships/slide" Target="slides/slide68.xml"/><Relationship Id="rId100" Type="http://schemas.openxmlformats.org/officeDocument/2006/relationships/font" Target="fonts/font6.fntdata"/><Relationship Id="rId105" Type="http://schemas.openxmlformats.org/officeDocument/2006/relationships/font" Target="fonts/font11.fntdata"/><Relationship Id="rId126"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42.xml"/><Relationship Id="rId72" Type="http://schemas.openxmlformats.org/officeDocument/2006/relationships/slide" Target="slides/slide63.xml"/><Relationship Id="rId93" Type="http://schemas.openxmlformats.org/officeDocument/2006/relationships/slide" Target="slides/slide84.xml"/><Relationship Id="rId98" Type="http://schemas.openxmlformats.org/officeDocument/2006/relationships/font" Target="fonts/font4.fntdata"/><Relationship Id="rId121" Type="http://schemas.openxmlformats.org/officeDocument/2006/relationships/font" Target="fonts/font27.fntdata"/><Relationship Id="rId3" Type="http://schemas.openxmlformats.org/officeDocument/2006/relationships/slideMaster" Target="slideMasters/slideMaster3.xml"/><Relationship Id="rId25" Type="http://schemas.openxmlformats.org/officeDocument/2006/relationships/slide" Target="slides/slide16.xml"/><Relationship Id="rId46" Type="http://schemas.openxmlformats.org/officeDocument/2006/relationships/slide" Target="slides/slide37.xml"/><Relationship Id="rId67" Type="http://schemas.openxmlformats.org/officeDocument/2006/relationships/slide" Target="slides/slide58.xml"/><Relationship Id="rId116" Type="http://schemas.openxmlformats.org/officeDocument/2006/relationships/font" Target="fonts/font22.fntdata"/><Relationship Id="rId20" Type="http://schemas.openxmlformats.org/officeDocument/2006/relationships/slide" Target="slides/slide11.xml"/><Relationship Id="rId41" Type="http://schemas.openxmlformats.org/officeDocument/2006/relationships/slide" Target="slides/slide32.xml"/><Relationship Id="rId62" Type="http://schemas.openxmlformats.org/officeDocument/2006/relationships/slide" Target="slides/slide53.xml"/><Relationship Id="rId83" Type="http://schemas.openxmlformats.org/officeDocument/2006/relationships/slide" Target="slides/slide74.xml"/><Relationship Id="rId88" Type="http://schemas.openxmlformats.org/officeDocument/2006/relationships/slide" Target="slides/slide79.xml"/><Relationship Id="rId111" Type="http://schemas.openxmlformats.org/officeDocument/2006/relationships/font" Target="fonts/font17.fntdata"/><Relationship Id="rId15" Type="http://schemas.openxmlformats.org/officeDocument/2006/relationships/slide" Target="slides/slide6.xml"/><Relationship Id="rId36" Type="http://schemas.openxmlformats.org/officeDocument/2006/relationships/slide" Target="slides/slide27.xml"/><Relationship Id="rId57" Type="http://schemas.openxmlformats.org/officeDocument/2006/relationships/slide" Target="slides/slide48.xml"/><Relationship Id="rId106" Type="http://schemas.openxmlformats.org/officeDocument/2006/relationships/font" Target="fonts/font12.fntdata"/><Relationship Id="rId127" Type="http://schemas.openxmlformats.org/officeDocument/2006/relationships/tableStyles" Target="tableStyles.xml"/><Relationship Id="rId10" Type="http://schemas.openxmlformats.org/officeDocument/2006/relationships/slide" Target="slides/slide1.xml"/><Relationship Id="rId31" Type="http://schemas.openxmlformats.org/officeDocument/2006/relationships/slide" Target="slides/slide22.xml"/><Relationship Id="rId52" Type="http://schemas.openxmlformats.org/officeDocument/2006/relationships/slide" Target="slides/slide43.xml"/><Relationship Id="rId73" Type="http://schemas.openxmlformats.org/officeDocument/2006/relationships/slide" Target="slides/slide64.xml"/><Relationship Id="rId78" Type="http://schemas.openxmlformats.org/officeDocument/2006/relationships/slide" Target="slides/slide69.xml"/><Relationship Id="rId94" Type="http://schemas.openxmlformats.org/officeDocument/2006/relationships/notesMaster" Target="notesMasters/notesMaster1.xml"/><Relationship Id="rId99" Type="http://schemas.openxmlformats.org/officeDocument/2006/relationships/font" Target="fonts/font5.fntdata"/><Relationship Id="rId101" Type="http://schemas.openxmlformats.org/officeDocument/2006/relationships/font" Target="fonts/font7.fntdata"/><Relationship Id="rId122" Type="http://schemas.openxmlformats.org/officeDocument/2006/relationships/font" Target="fonts/font28.fntdata"/><Relationship Id="rId4" Type="http://schemas.openxmlformats.org/officeDocument/2006/relationships/slideMaster" Target="slideMasters/slideMaster4.xml"/><Relationship Id="rId9" Type="http://schemas.openxmlformats.org/officeDocument/2006/relationships/slideMaster" Target="slideMasters/slideMaster9.xml"/></Relationships>
</file>

<file path=ppt/comments/comment1.xml><?xml version="1.0" encoding="utf-8"?>
<p:cmLst xmlns:a="http://schemas.openxmlformats.org/drawingml/2006/main" xmlns:r="http://schemas.openxmlformats.org/officeDocument/2006/relationships" xmlns:p="http://schemas.openxmlformats.org/presentationml/2006/main">
  <p:cm authorId="2" dt="2024-02-07T18:49:15.717" idx="1">
    <p:pos x="381" y="1814"/>
    <p:text/>
    <p:extLst>
      <p:ext uri="{C676402C-5697-4E1C-873F-D02D1690AC5C}">
        <p15:threadingInfo xmlns:p15="http://schemas.microsoft.com/office/powerpoint/2012/main" timeZoneBias="48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0" dt="2024-02-05T10:55:31.434" idx="5">
    <p:pos x="6000" y="0"/>
    <p:text>2023-24 here. Please compare to this time last year.</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87"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huffpost.com/entry/what-to-call-disabled-person_l_5d02c521e4b0304a120c7549"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2"/>
        <p:cNvGrpSpPr/>
        <p:nvPr/>
      </p:nvGrpSpPr>
      <p:grpSpPr>
        <a:xfrm>
          <a:off x="0" y="0"/>
          <a:ext cx="0" cy="0"/>
          <a:chOff x="0" y="0"/>
          <a:chExt cx="0" cy="0"/>
        </a:xfrm>
      </p:grpSpPr>
      <p:sp>
        <p:nvSpPr>
          <p:cNvPr id="2043" name="Google Shape;2043;g13fabbe3239_0_1379: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lnSpc>
                <a:spcPct val="100000"/>
              </a:lnSpc>
              <a:spcBef>
                <a:spcPts val="0"/>
              </a:spcBef>
              <a:spcAft>
                <a:spcPts val="0"/>
              </a:spcAft>
              <a:buClr>
                <a:schemeClr val="dk1"/>
              </a:buClr>
              <a:buSzPts val="1100"/>
              <a:buNone/>
            </a:pPr>
            <a:endParaRPr sz="900" i="1">
              <a:solidFill>
                <a:schemeClr val="dk1"/>
              </a:solidFill>
              <a:latin typeface="Calibri"/>
              <a:ea typeface="Calibri"/>
              <a:cs typeface="Calibri"/>
              <a:sym typeface="Calibri"/>
            </a:endParaRPr>
          </a:p>
        </p:txBody>
      </p:sp>
      <p:sp>
        <p:nvSpPr>
          <p:cNvPr id="2044" name="Google Shape;2044;g13fabbe3239_0_1379:notes"/>
          <p:cNvSpPr>
            <a:spLocks noGrp="1" noRot="1" noChangeAspect="1"/>
          </p:cNvSpPr>
          <p:nvPr>
            <p:ph type="sldImg" idx="2"/>
          </p:nvPr>
        </p:nvSpPr>
        <p:spPr>
          <a:xfrm>
            <a:off x="399011" y="686426"/>
            <a:ext cx="6084900" cy="34338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1"/>
        <p:cNvGrpSpPr/>
        <p:nvPr/>
      </p:nvGrpSpPr>
      <p:grpSpPr>
        <a:xfrm>
          <a:off x="0" y="0"/>
          <a:ext cx="0" cy="0"/>
          <a:chOff x="0" y="0"/>
          <a:chExt cx="0" cy="0"/>
        </a:xfrm>
      </p:grpSpPr>
      <p:sp>
        <p:nvSpPr>
          <p:cNvPr id="2052" name="Google Shape;2052;g13fabbe3239_0_1512:notes"/>
          <p:cNvSpPr>
            <a:spLocks noGrp="1" noRot="1" noChangeAspect="1"/>
          </p:cNvSpPr>
          <p:nvPr>
            <p:ph type="sldImg" idx="2"/>
          </p:nvPr>
        </p:nvSpPr>
        <p:spPr>
          <a:xfrm>
            <a:off x="381187"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53" name="Google Shape;2053;g13fabbe3239_0_15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6"/>
        <p:cNvGrpSpPr/>
        <p:nvPr/>
      </p:nvGrpSpPr>
      <p:grpSpPr>
        <a:xfrm>
          <a:off x="0" y="0"/>
          <a:ext cx="0" cy="0"/>
          <a:chOff x="0" y="0"/>
          <a:chExt cx="0" cy="0"/>
        </a:xfrm>
      </p:grpSpPr>
      <p:sp>
        <p:nvSpPr>
          <p:cNvPr id="2057" name="Google Shape;2057;g13fabbe3239_0_1373:notes"/>
          <p:cNvSpPr>
            <a:spLocks noGrp="1" noRot="1" noChangeAspect="1"/>
          </p:cNvSpPr>
          <p:nvPr>
            <p:ph type="sldImg" idx="2"/>
          </p:nvPr>
        </p:nvSpPr>
        <p:spPr>
          <a:xfrm>
            <a:off x="381187"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58" name="Google Shape;2058;g13fabbe3239_0_13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3"/>
        <p:cNvGrpSpPr/>
        <p:nvPr/>
      </p:nvGrpSpPr>
      <p:grpSpPr>
        <a:xfrm>
          <a:off x="0" y="0"/>
          <a:ext cx="0" cy="0"/>
          <a:chOff x="0" y="0"/>
          <a:chExt cx="0" cy="0"/>
        </a:xfrm>
      </p:grpSpPr>
      <p:sp>
        <p:nvSpPr>
          <p:cNvPr id="2064" name="Google Shape;2064;g28a45aa1218_0_1145:notes"/>
          <p:cNvSpPr>
            <a:spLocks noGrp="1" noRot="1" noChangeAspect="1"/>
          </p:cNvSpPr>
          <p:nvPr>
            <p:ph type="sldImg" idx="2"/>
          </p:nvPr>
        </p:nvSpPr>
        <p:spPr>
          <a:xfrm>
            <a:off x="-615154" y="686426"/>
            <a:ext cx="8113500" cy="34338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65" name="Google Shape;2065;g28a45aa1218_0_1145: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spcBef>
                <a:spcPts val="0"/>
              </a:spcBef>
              <a:spcAft>
                <a:spcPts val="0"/>
              </a:spcAft>
              <a:buNone/>
            </a:pPr>
            <a:endParaRPr sz="14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9"/>
        <p:cNvGrpSpPr/>
        <p:nvPr/>
      </p:nvGrpSpPr>
      <p:grpSpPr>
        <a:xfrm>
          <a:off x="0" y="0"/>
          <a:ext cx="0" cy="0"/>
          <a:chOff x="0" y="0"/>
          <a:chExt cx="0" cy="0"/>
        </a:xfrm>
      </p:grpSpPr>
      <p:sp>
        <p:nvSpPr>
          <p:cNvPr id="2070" name="Google Shape;2070;g13fabbe3239_0_1543:notes"/>
          <p:cNvSpPr>
            <a:spLocks noGrp="1" noRot="1" noChangeAspect="1"/>
          </p:cNvSpPr>
          <p:nvPr>
            <p:ph type="sldImg" idx="2"/>
          </p:nvPr>
        </p:nvSpPr>
        <p:spPr>
          <a:xfrm>
            <a:off x="381187"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71" name="Google Shape;2071;g13fabbe3239_0_15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9"/>
        <p:cNvGrpSpPr/>
        <p:nvPr/>
      </p:nvGrpSpPr>
      <p:grpSpPr>
        <a:xfrm>
          <a:off x="0" y="0"/>
          <a:ext cx="0" cy="0"/>
          <a:chOff x="0" y="0"/>
          <a:chExt cx="0" cy="0"/>
        </a:xfrm>
      </p:grpSpPr>
      <p:sp>
        <p:nvSpPr>
          <p:cNvPr id="2080" name="Google Shape;2080;g13fabbe3239_0_1547:notes"/>
          <p:cNvSpPr>
            <a:spLocks noGrp="1" noRot="1" noChangeAspect="1"/>
          </p:cNvSpPr>
          <p:nvPr>
            <p:ph type="sldImg" idx="2"/>
          </p:nvPr>
        </p:nvSpPr>
        <p:spPr>
          <a:xfrm>
            <a:off x="-615150" y="686426"/>
            <a:ext cx="8113200" cy="34338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81" name="Google Shape;2081;g13fabbe3239_0_1547: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spcBef>
                <a:spcPts val="0"/>
              </a:spcBef>
              <a:spcAft>
                <a:spcPts val="500"/>
              </a:spcAft>
              <a:buClr>
                <a:schemeClr val="dk1"/>
              </a:buClr>
              <a:buSzPts val="1100"/>
              <a:buFont typeface="Arial"/>
              <a:buNone/>
            </a:pPr>
            <a:endParaRPr sz="500" b="1">
              <a:solidFill>
                <a:srgbClr val="000000"/>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4"/>
        <p:cNvGrpSpPr/>
        <p:nvPr/>
      </p:nvGrpSpPr>
      <p:grpSpPr>
        <a:xfrm>
          <a:off x="0" y="0"/>
          <a:ext cx="0" cy="0"/>
          <a:chOff x="0" y="0"/>
          <a:chExt cx="0" cy="0"/>
        </a:xfrm>
      </p:grpSpPr>
      <p:sp>
        <p:nvSpPr>
          <p:cNvPr id="2085" name="Google Shape;2085;g27d5f64cf3b_0_16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6" name="Google Shape;2086;g27d5f64cf3b_0_16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300"/>
          </a:p>
        </p:txBody>
      </p:sp>
      <p:sp>
        <p:nvSpPr>
          <p:cNvPr id="2087" name="Google Shape;2087;g27d5f64cf3b_0_1648:notes"/>
          <p:cNvSpPr txBox="1">
            <a:spLocks noGrp="1"/>
          </p:cNvSpPr>
          <p:nvPr>
            <p:ph type="sldNum" idx="12"/>
          </p:nvPr>
        </p:nvSpPr>
        <p:spPr>
          <a:xfrm>
            <a:off x="3884612" y="8685213"/>
            <a:ext cx="2971800" cy="45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Clr>
                <a:schemeClr val="dk1"/>
              </a:buClr>
              <a:buSzPts val="1200"/>
              <a:buFont typeface="Calibri"/>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1"/>
        <p:cNvGrpSpPr/>
        <p:nvPr/>
      </p:nvGrpSpPr>
      <p:grpSpPr>
        <a:xfrm>
          <a:off x="0" y="0"/>
          <a:ext cx="0" cy="0"/>
          <a:chOff x="0" y="0"/>
          <a:chExt cx="0" cy="0"/>
        </a:xfrm>
      </p:grpSpPr>
      <p:sp>
        <p:nvSpPr>
          <p:cNvPr id="2092" name="Google Shape;2092;g27d97ef4f7e_14_590:notes"/>
          <p:cNvSpPr>
            <a:spLocks noGrp="1" noRot="1" noChangeAspect="1"/>
          </p:cNvSpPr>
          <p:nvPr>
            <p:ph type="sldImg" idx="2"/>
          </p:nvPr>
        </p:nvSpPr>
        <p:spPr>
          <a:xfrm>
            <a:off x="388938" y="685800"/>
            <a:ext cx="6103937" cy="34337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93" name="Google Shape;2093;g27d97ef4f7e_14_590: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lnSpc>
                <a:spcPct val="100000"/>
              </a:lnSpc>
              <a:spcBef>
                <a:spcPts val="0"/>
              </a:spcBef>
              <a:spcAft>
                <a:spcPts val="0"/>
              </a:spcAft>
              <a:buSzPts val="1400"/>
              <a:buNone/>
            </a:pPr>
            <a:r>
              <a:rPr lang="en-US" b="1">
                <a:solidFill>
                  <a:srgbClr val="FF0000"/>
                </a:solidFill>
              </a:rPr>
              <a:t>                                                            </a:t>
            </a:r>
            <a:endParaRPr b="1">
              <a:solidFill>
                <a:srgbClr val="FF00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8"/>
        <p:cNvGrpSpPr/>
        <p:nvPr/>
      </p:nvGrpSpPr>
      <p:grpSpPr>
        <a:xfrm>
          <a:off x="0" y="0"/>
          <a:ext cx="0" cy="0"/>
          <a:chOff x="0" y="0"/>
          <a:chExt cx="0" cy="0"/>
        </a:xfrm>
      </p:grpSpPr>
      <p:sp>
        <p:nvSpPr>
          <p:cNvPr id="2099" name="Google Shape;2099;g28a45aa1218_0_861:notes"/>
          <p:cNvSpPr>
            <a:spLocks noGrp="1" noRot="1" noChangeAspect="1"/>
          </p:cNvSpPr>
          <p:nvPr>
            <p:ph type="sldImg" idx="2"/>
          </p:nvPr>
        </p:nvSpPr>
        <p:spPr>
          <a:xfrm>
            <a:off x="-615154" y="686426"/>
            <a:ext cx="8113500" cy="34338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00" name="Google Shape;2100;g28a45aa1218_0_861: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spcBef>
                <a:spcPts val="0"/>
              </a:spcBef>
              <a:spcAft>
                <a:spcPts val="0"/>
              </a:spcAft>
              <a:buNone/>
            </a:pPr>
            <a:endParaRPr sz="14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4"/>
        <p:cNvGrpSpPr/>
        <p:nvPr/>
      </p:nvGrpSpPr>
      <p:grpSpPr>
        <a:xfrm>
          <a:off x="0" y="0"/>
          <a:ext cx="0" cy="0"/>
          <a:chOff x="0" y="0"/>
          <a:chExt cx="0" cy="0"/>
        </a:xfrm>
      </p:grpSpPr>
      <p:sp>
        <p:nvSpPr>
          <p:cNvPr id="2105" name="Google Shape;2105;g16b75876858_0_275:notes"/>
          <p:cNvSpPr>
            <a:spLocks noGrp="1" noRot="1" noChangeAspect="1"/>
          </p:cNvSpPr>
          <p:nvPr>
            <p:ph type="sldImg" idx="2"/>
          </p:nvPr>
        </p:nvSpPr>
        <p:spPr>
          <a:xfrm>
            <a:off x="388938" y="685800"/>
            <a:ext cx="6103937" cy="34337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06" name="Google Shape;2106;g16b75876858_0_275: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lnSpc>
                <a:spcPct val="115000"/>
              </a:lnSpc>
              <a:spcBef>
                <a:spcPts val="1200"/>
              </a:spcBef>
              <a:spcAft>
                <a:spcPts val="0"/>
              </a:spcAft>
              <a:buClr>
                <a:schemeClr val="dk1"/>
              </a:buClr>
              <a:buSzPts val="1100"/>
              <a:buFont typeface="Arial"/>
              <a:buNone/>
            </a:pPr>
            <a:endParaRPr sz="1000">
              <a:solidFill>
                <a:schemeClr val="dk1"/>
              </a:solidFill>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r>
              <a:rPr lang="en-US" sz="1000" u="sng">
                <a:solidFill>
                  <a:schemeClr val="hlink"/>
                </a:solidFill>
                <a:latin typeface="Calibri"/>
                <a:ea typeface="Calibri"/>
                <a:cs typeface="Calibri"/>
                <a:sym typeface="Calibri"/>
                <a:hlinkClick r:id="rId3"/>
              </a:rPr>
              <a:t>https://www.huffpost.com/entry/what-to-call-disabled-person_l_5d02c521e4b0304a120c7549</a:t>
            </a:r>
            <a:endParaRPr sz="1000">
              <a:solidFill>
                <a:schemeClr val="dk1"/>
              </a:solidFill>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r>
              <a:rPr lang="en-US" sz="500">
                <a:solidFill>
                  <a:schemeClr val="dk1"/>
                </a:solidFill>
                <a:latin typeface="Calibri"/>
                <a:ea typeface="Calibri"/>
                <a:cs typeface="Calibri"/>
                <a:sym typeface="Calibri"/>
              </a:rPr>
              <a:t> </a:t>
            </a:r>
            <a:endParaRPr sz="1000">
              <a:solidFill>
                <a:schemeClr val="dk1"/>
              </a:solidFill>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endParaRPr sz="1000">
              <a:solidFill>
                <a:schemeClr val="dk1"/>
              </a:solidFill>
              <a:latin typeface="Trebuchet MS"/>
              <a:ea typeface="Trebuchet MS"/>
              <a:cs typeface="Trebuchet MS"/>
              <a:sym typeface="Trebuchet MS"/>
            </a:endParaRPr>
          </a:p>
          <a:p>
            <a:pPr marL="0" lvl="0" indent="0" algn="l" rtl="0">
              <a:lnSpc>
                <a:spcPct val="115000"/>
              </a:lnSpc>
              <a:spcBef>
                <a:spcPts val="1200"/>
              </a:spcBef>
              <a:spcAft>
                <a:spcPts val="0"/>
              </a:spcAft>
              <a:buClr>
                <a:schemeClr val="dk1"/>
              </a:buClr>
              <a:buSzPts val="1100"/>
              <a:buFont typeface="Arial"/>
              <a:buNone/>
            </a:pPr>
            <a:endParaRPr sz="1000">
              <a:solidFill>
                <a:schemeClr val="dk1"/>
              </a:solidFill>
              <a:latin typeface="Trebuchet MS"/>
              <a:ea typeface="Trebuchet MS"/>
              <a:cs typeface="Trebuchet MS"/>
              <a:sym typeface="Trebuchet MS"/>
            </a:endParaRPr>
          </a:p>
          <a:p>
            <a:pPr marL="0" lvl="0" indent="0" algn="l" rtl="0">
              <a:lnSpc>
                <a:spcPct val="100000"/>
              </a:lnSpc>
              <a:spcBef>
                <a:spcPts val="1000"/>
              </a:spcBef>
              <a:spcAft>
                <a:spcPts val="0"/>
              </a:spcAft>
              <a:buSzPts val="1400"/>
              <a:buNone/>
            </a:pPr>
            <a:endParaRPr sz="500" b="1">
              <a:solidFill>
                <a:srgbClr val="666666"/>
              </a:solidFill>
              <a:latin typeface="Trebuchet MS"/>
              <a:ea typeface="Trebuchet MS"/>
              <a:cs typeface="Trebuchet MS"/>
              <a:sym typeface="Trebuchet M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9"/>
        <p:cNvGrpSpPr/>
        <p:nvPr/>
      </p:nvGrpSpPr>
      <p:grpSpPr>
        <a:xfrm>
          <a:off x="0" y="0"/>
          <a:ext cx="0" cy="0"/>
          <a:chOff x="0" y="0"/>
          <a:chExt cx="0" cy="0"/>
        </a:xfrm>
      </p:grpSpPr>
      <p:sp>
        <p:nvSpPr>
          <p:cNvPr id="2110" name="Google Shape;2110;g13fabbe3239_0_1642:notes"/>
          <p:cNvSpPr>
            <a:spLocks noGrp="1" noRot="1" noChangeAspect="1"/>
          </p:cNvSpPr>
          <p:nvPr>
            <p:ph type="sldImg" idx="2"/>
          </p:nvPr>
        </p:nvSpPr>
        <p:spPr>
          <a:xfrm>
            <a:off x="390525" y="685800"/>
            <a:ext cx="6102350" cy="34337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11" name="Google Shape;2111;g13fabbe3239_0_1642: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lnSpc>
                <a:spcPct val="115000"/>
              </a:lnSpc>
              <a:spcBef>
                <a:spcPts val="1200"/>
              </a:spcBef>
              <a:spcAft>
                <a:spcPts val="0"/>
              </a:spcAft>
              <a:buClr>
                <a:schemeClr val="dk1"/>
              </a:buClr>
              <a:buSzPts val="1100"/>
              <a:buFont typeface="Arial"/>
              <a:buNone/>
            </a:pPr>
            <a:endParaRPr b="1">
              <a:solidFill>
                <a:schemeClr val="dk1"/>
              </a:solidFill>
              <a:latin typeface="Calibri"/>
              <a:ea typeface="Calibri"/>
              <a:cs typeface="Calibri"/>
              <a:sym typeface="Calibri"/>
            </a:endParaRPr>
          </a:p>
          <a:p>
            <a:pPr marL="0" lvl="0" indent="0" algn="l" rtl="0">
              <a:lnSpc>
                <a:spcPct val="100000"/>
              </a:lnSpc>
              <a:spcBef>
                <a:spcPts val="1200"/>
              </a:spcBef>
              <a:spcAft>
                <a:spcPts val="0"/>
              </a:spcAft>
              <a:buSzPts val="1400"/>
              <a:buNone/>
            </a:pPr>
            <a:endParaRPr b="1"/>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5"/>
        <p:cNvGrpSpPr/>
        <p:nvPr/>
      </p:nvGrpSpPr>
      <p:grpSpPr>
        <a:xfrm>
          <a:off x="0" y="0"/>
          <a:ext cx="0" cy="0"/>
          <a:chOff x="0" y="0"/>
          <a:chExt cx="0" cy="0"/>
        </a:xfrm>
      </p:grpSpPr>
      <p:sp>
        <p:nvSpPr>
          <p:cNvPr id="2116" name="Google Shape;2116;g28a45aa1218_0_927:notes"/>
          <p:cNvSpPr>
            <a:spLocks noGrp="1" noRot="1" noChangeAspect="1"/>
          </p:cNvSpPr>
          <p:nvPr>
            <p:ph type="sldImg" idx="2"/>
          </p:nvPr>
        </p:nvSpPr>
        <p:spPr>
          <a:xfrm>
            <a:off x="388938" y="685800"/>
            <a:ext cx="6105525" cy="34337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17" name="Google Shape;2117;g28a45aa1218_0_927: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spcBef>
                <a:spcPts val="0"/>
              </a:spcBef>
              <a:spcAft>
                <a:spcPts val="0"/>
              </a:spcAft>
              <a:buNone/>
            </a:pPr>
            <a:endParaRPr sz="14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1"/>
        <p:cNvGrpSpPr/>
        <p:nvPr/>
      </p:nvGrpSpPr>
      <p:grpSpPr>
        <a:xfrm>
          <a:off x="0" y="0"/>
          <a:ext cx="0" cy="0"/>
          <a:chOff x="0" y="0"/>
          <a:chExt cx="0" cy="0"/>
        </a:xfrm>
      </p:grpSpPr>
      <p:sp>
        <p:nvSpPr>
          <p:cNvPr id="2122" name="Google Shape;2122;g13fabbe3239_0_1617:notes"/>
          <p:cNvSpPr>
            <a:spLocks noGrp="1" noRot="1" noChangeAspect="1"/>
          </p:cNvSpPr>
          <p:nvPr>
            <p:ph type="sldImg" idx="2"/>
          </p:nvPr>
        </p:nvSpPr>
        <p:spPr>
          <a:xfrm>
            <a:off x="388938" y="685800"/>
            <a:ext cx="6103937" cy="34337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23" name="Google Shape;2123;g13fabbe3239_0_1617: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lnSpc>
                <a:spcPct val="115000"/>
              </a:lnSpc>
              <a:spcBef>
                <a:spcPts val="1200"/>
              </a:spcBef>
              <a:spcAft>
                <a:spcPts val="0"/>
              </a:spcAft>
              <a:buNone/>
            </a:pPr>
            <a:endParaRPr sz="900">
              <a:solidFill>
                <a:srgbClr val="366091"/>
              </a:solidFill>
              <a:latin typeface="Calibri"/>
              <a:ea typeface="Calibri"/>
              <a:cs typeface="Calibri"/>
              <a:sym typeface="Calibri"/>
            </a:endParaRPr>
          </a:p>
          <a:p>
            <a:pPr marL="0" lvl="0" indent="0" algn="l" rtl="0">
              <a:lnSpc>
                <a:spcPct val="115000"/>
              </a:lnSpc>
              <a:spcBef>
                <a:spcPts val="1200"/>
              </a:spcBef>
              <a:spcAft>
                <a:spcPts val="0"/>
              </a:spcAft>
              <a:buNone/>
            </a:pPr>
            <a:r>
              <a:rPr lang="en-US" sz="500">
                <a:latin typeface="Calibri"/>
                <a:ea typeface="Calibri"/>
                <a:cs typeface="Calibri"/>
                <a:sym typeface="Calibri"/>
              </a:rPr>
              <a:t> </a:t>
            </a:r>
            <a:endParaRPr sz="500">
              <a:latin typeface="Calibri"/>
              <a:ea typeface="Calibri"/>
              <a:cs typeface="Calibri"/>
              <a:sym typeface="Calibri"/>
            </a:endParaRPr>
          </a:p>
          <a:p>
            <a:pPr marL="0" lvl="0" indent="0" algn="l" rtl="0">
              <a:lnSpc>
                <a:spcPct val="115000"/>
              </a:lnSpc>
              <a:spcBef>
                <a:spcPts val="1200"/>
              </a:spcBef>
              <a:spcAft>
                <a:spcPts val="0"/>
              </a:spcAft>
              <a:buNone/>
            </a:pPr>
            <a:r>
              <a:rPr lang="en-US" sz="500">
                <a:latin typeface="Calibri"/>
                <a:ea typeface="Calibri"/>
                <a:cs typeface="Calibri"/>
                <a:sym typeface="Calibri"/>
              </a:rPr>
              <a:t> </a:t>
            </a:r>
            <a:endParaRPr sz="500">
              <a:latin typeface="Calibri"/>
              <a:ea typeface="Calibri"/>
              <a:cs typeface="Calibri"/>
              <a:sym typeface="Calibri"/>
            </a:endParaRPr>
          </a:p>
          <a:p>
            <a:pPr marL="0" lvl="0" indent="0" algn="l" rtl="0">
              <a:lnSpc>
                <a:spcPct val="150000"/>
              </a:lnSpc>
              <a:spcBef>
                <a:spcPts val="1200"/>
              </a:spcBef>
              <a:spcAft>
                <a:spcPts val="0"/>
              </a:spcAft>
              <a:buNone/>
            </a:pPr>
            <a:r>
              <a:rPr lang="en-US" sz="900">
                <a:latin typeface="Calibri"/>
                <a:ea typeface="Calibri"/>
                <a:cs typeface="Calibri"/>
                <a:sym typeface="Calibri"/>
              </a:rPr>
              <a:t>7:45</a:t>
            </a:r>
            <a:endParaRPr sz="900">
              <a:latin typeface="Calibri"/>
              <a:ea typeface="Calibri"/>
              <a:cs typeface="Calibri"/>
              <a:sym typeface="Calibri"/>
            </a:endParaRPr>
          </a:p>
          <a:p>
            <a:pPr marL="0" lvl="0" indent="0" algn="l" rtl="0">
              <a:lnSpc>
                <a:spcPct val="115000"/>
              </a:lnSpc>
              <a:spcBef>
                <a:spcPts val="1200"/>
              </a:spcBef>
              <a:spcAft>
                <a:spcPts val="0"/>
              </a:spcAft>
              <a:buNone/>
            </a:pPr>
            <a:r>
              <a:rPr lang="en-US" sz="900">
                <a:latin typeface="Calibri"/>
                <a:ea typeface="Calibri"/>
                <a:cs typeface="Calibri"/>
                <a:sym typeface="Calibri"/>
              </a:rPr>
              <a:t>15 mins.</a:t>
            </a:r>
            <a:endParaRPr sz="900">
              <a:latin typeface="Calibri"/>
              <a:ea typeface="Calibri"/>
              <a:cs typeface="Calibri"/>
              <a:sym typeface="Calibri"/>
            </a:endParaRPr>
          </a:p>
          <a:p>
            <a:pPr marL="0" lvl="0" indent="0" algn="l" rtl="0">
              <a:lnSpc>
                <a:spcPct val="115000"/>
              </a:lnSpc>
              <a:spcBef>
                <a:spcPts val="1200"/>
              </a:spcBef>
              <a:spcAft>
                <a:spcPts val="0"/>
              </a:spcAft>
              <a:buNone/>
            </a:pPr>
            <a:r>
              <a:rPr lang="en-US" sz="500">
                <a:latin typeface="Calibri"/>
                <a:ea typeface="Calibri"/>
                <a:cs typeface="Calibri"/>
                <a:sym typeface="Calibri"/>
              </a:rPr>
              <a:t> </a:t>
            </a:r>
            <a:endParaRPr sz="500">
              <a:latin typeface="Calibri"/>
              <a:ea typeface="Calibri"/>
              <a:cs typeface="Calibri"/>
              <a:sym typeface="Calibri"/>
            </a:endParaRPr>
          </a:p>
          <a:p>
            <a:pPr marL="0" lvl="0" indent="0" algn="l" rtl="0">
              <a:lnSpc>
                <a:spcPct val="115000"/>
              </a:lnSpc>
              <a:spcBef>
                <a:spcPts val="1200"/>
              </a:spcBef>
              <a:spcAft>
                <a:spcPts val="0"/>
              </a:spcAft>
              <a:buNone/>
            </a:pPr>
            <a:r>
              <a:rPr lang="en-US" sz="500" b="1">
                <a:latin typeface="Calibri"/>
                <a:ea typeface="Calibri"/>
                <a:cs typeface="Calibri"/>
                <a:sym typeface="Calibri"/>
              </a:rPr>
              <a:t> </a:t>
            </a:r>
            <a:endParaRPr sz="500" b="1">
              <a:latin typeface="Calibri"/>
              <a:ea typeface="Calibri"/>
              <a:cs typeface="Calibri"/>
              <a:sym typeface="Calibri"/>
            </a:endParaRPr>
          </a:p>
          <a:p>
            <a:pPr marL="0" lvl="0" indent="0" algn="l" rtl="0">
              <a:lnSpc>
                <a:spcPct val="115000"/>
              </a:lnSpc>
              <a:spcBef>
                <a:spcPts val="1200"/>
              </a:spcBef>
              <a:spcAft>
                <a:spcPts val="0"/>
              </a:spcAft>
              <a:buNone/>
            </a:pPr>
            <a:r>
              <a:rPr lang="en-US" sz="900" b="1">
                <a:latin typeface="Calibri"/>
                <a:ea typeface="Calibri"/>
                <a:cs typeface="Calibri"/>
                <a:sym typeface="Calibri"/>
              </a:rPr>
              <a:t>Community Resources for Students with Dis/abilities</a:t>
            </a:r>
            <a:endParaRPr sz="900" b="1">
              <a:latin typeface="Calibri"/>
              <a:ea typeface="Calibri"/>
              <a:cs typeface="Calibri"/>
              <a:sym typeface="Calibri"/>
            </a:endParaRPr>
          </a:p>
          <a:p>
            <a:pPr marL="0" lvl="0" indent="0" algn="l" rtl="0">
              <a:lnSpc>
                <a:spcPct val="115000"/>
              </a:lnSpc>
              <a:spcBef>
                <a:spcPts val="1200"/>
              </a:spcBef>
              <a:spcAft>
                <a:spcPts val="0"/>
              </a:spcAft>
              <a:buNone/>
            </a:pPr>
            <a:r>
              <a:rPr lang="en-US" sz="900">
                <a:latin typeface="Calibri"/>
                <a:ea typeface="Calibri"/>
                <a:cs typeface="Calibri"/>
                <a:sym typeface="Calibri"/>
              </a:rPr>
              <a:t>Upcoming Engagements and Opportunities and How to Sign Up</a:t>
            </a:r>
            <a:endParaRPr sz="900">
              <a:latin typeface="Calibri"/>
              <a:ea typeface="Calibri"/>
              <a:cs typeface="Calibri"/>
              <a:sym typeface="Calibri"/>
            </a:endParaRPr>
          </a:p>
          <a:p>
            <a:pPr marL="0" lvl="0" indent="0" algn="l" rtl="0">
              <a:lnSpc>
                <a:spcPct val="115000"/>
              </a:lnSpc>
              <a:spcBef>
                <a:spcPts val="1200"/>
              </a:spcBef>
              <a:spcAft>
                <a:spcPts val="0"/>
              </a:spcAft>
              <a:buNone/>
            </a:pPr>
            <a:r>
              <a:rPr lang="en-US" sz="900">
                <a:latin typeface="Calibri"/>
                <a:ea typeface="Calibri"/>
                <a:cs typeface="Calibri"/>
                <a:sym typeface="Calibri"/>
              </a:rPr>
              <a:t>How to Stay Informed about Resources for Students</a:t>
            </a:r>
            <a:endParaRPr sz="900">
              <a:latin typeface="Calibri"/>
              <a:ea typeface="Calibri"/>
              <a:cs typeface="Calibri"/>
              <a:sym typeface="Calibri"/>
            </a:endParaRPr>
          </a:p>
          <a:p>
            <a:pPr marL="0" lvl="0" indent="0" algn="l" rtl="0">
              <a:lnSpc>
                <a:spcPct val="115000"/>
              </a:lnSpc>
              <a:spcBef>
                <a:spcPts val="1200"/>
              </a:spcBef>
              <a:spcAft>
                <a:spcPts val="0"/>
              </a:spcAft>
              <a:buNone/>
            </a:pPr>
            <a:r>
              <a:rPr lang="en-US" sz="900">
                <a:solidFill>
                  <a:srgbClr val="366091"/>
                </a:solidFill>
                <a:latin typeface="Calibri"/>
                <a:ea typeface="Calibri"/>
                <a:cs typeface="Calibri"/>
                <a:sym typeface="Calibri"/>
              </a:rPr>
              <a:t>Supporting Document: “Slides for the 3/14/22 Meeting of the Community Advisory Committee for Special Education”</a:t>
            </a:r>
            <a:endParaRPr sz="900">
              <a:solidFill>
                <a:srgbClr val="366091"/>
              </a:solidFill>
              <a:latin typeface="Calibri"/>
              <a:ea typeface="Calibri"/>
              <a:cs typeface="Calibri"/>
              <a:sym typeface="Calibri"/>
            </a:endParaRPr>
          </a:p>
          <a:p>
            <a:pPr marL="0" lvl="0" indent="0" algn="l" rtl="0">
              <a:lnSpc>
                <a:spcPct val="115000"/>
              </a:lnSpc>
              <a:spcBef>
                <a:spcPts val="1200"/>
              </a:spcBef>
              <a:spcAft>
                <a:spcPts val="0"/>
              </a:spcAft>
              <a:buNone/>
            </a:pPr>
            <a:r>
              <a:rPr lang="en-US" sz="500" b="1">
                <a:latin typeface="Calibri"/>
                <a:ea typeface="Calibri"/>
                <a:cs typeface="Calibri"/>
                <a:sym typeface="Calibri"/>
              </a:rPr>
              <a:t> </a:t>
            </a:r>
            <a:endParaRPr sz="500" b="1">
              <a:latin typeface="Calibri"/>
              <a:ea typeface="Calibri"/>
              <a:cs typeface="Calibri"/>
              <a:sym typeface="Calibri"/>
            </a:endParaRPr>
          </a:p>
          <a:p>
            <a:pPr marL="0" lvl="0" indent="0" algn="l" rtl="0">
              <a:lnSpc>
                <a:spcPct val="115000"/>
              </a:lnSpc>
              <a:spcBef>
                <a:spcPts val="1200"/>
              </a:spcBef>
              <a:spcAft>
                <a:spcPts val="0"/>
              </a:spcAft>
              <a:buNone/>
            </a:pPr>
            <a:r>
              <a:rPr lang="en-US" sz="500">
                <a:latin typeface="Calibri"/>
                <a:ea typeface="Calibri"/>
                <a:cs typeface="Calibri"/>
                <a:sym typeface="Calibri"/>
              </a:rPr>
              <a:t> </a:t>
            </a:r>
            <a:endParaRPr sz="500">
              <a:latin typeface="Calibri"/>
              <a:ea typeface="Calibri"/>
              <a:cs typeface="Calibri"/>
              <a:sym typeface="Calibri"/>
            </a:endParaRPr>
          </a:p>
          <a:p>
            <a:pPr marL="0" lvl="0" indent="0" algn="l" rtl="0">
              <a:lnSpc>
                <a:spcPct val="150000"/>
              </a:lnSpc>
              <a:spcBef>
                <a:spcPts val="1200"/>
              </a:spcBef>
              <a:spcAft>
                <a:spcPts val="0"/>
              </a:spcAft>
              <a:buNone/>
            </a:pPr>
            <a:r>
              <a:rPr lang="en-US" sz="900">
                <a:latin typeface="Calibri"/>
                <a:ea typeface="Calibri"/>
                <a:cs typeface="Calibri"/>
                <a:sym typeface="Calibri"/>
              </a:rPr>
              <a:t>8:00</a:t>
            </a:r>
            <a:endParaRPr sz="900">
              <a:latin typeface="Calibri"/>
              <a:ea typeface="Calibri"/>
              <a:cs typeface="Calibri"/>
              <a:sym typeface="Calibri"/>
            </a:endParaRPr>
          </a:p>
          <a:p>
            <a:pPr marL="0" lvl="0" indent="0" algn="l" rtl="0">
              <a:lnSpc>
                <a:spcPct val="115000"/>
              </a:lnSpc>
              <a:spcBef>
                <a:spcPts val="1200"/>
              </a:spcBef>
              <a:spcAft>
                <a:spcPts val="0"/>
              </a:spcAft>
              <a:buNone/>
            </a:pPr>
            <a:r>
              <a:rPr lang="en-US" sz="900">
                <a:latin typeface="Calibri"/>
                <a:ea typeface="Calibri"/>
                <a:cs typeface="Calibri"/>
                <a:sym typeface="Calibri"/>
              </a:rPr>
              <a:t>20 mins.</a:t>
            </a:r>
            <a:endParaRPr sz="900">
              <a:latin typeface="Calibri"/>
              <a:ea typeface="Calibri"/>
              <a:cs typeface="Calibri"/>
              <a:sym typeface="Calibri"/>
            </a:endParaRPr>
          </a:p>
          <a:p>
            <a:pPr marL="0" lvl="0" indent="0" algn="l" rtl="0">
              <a:lnSpc>
                <a:spcPct val="115000"/>
              </a:lnSpc>
              <a:spcBef>
                <a:spcPts val="1200"/>
              </a:spcBef>
              <a:spcAft>
                <a:spcPts val="0"/>
              </a:spcAft>
              <a:buNone/>
            </a:pPr>
            <a:r>
              <a:rPr lang="en-US" sz="500" b="1">
                <a:latin typeface="Calibri"/>
                <a:ea typeface="Calibri"/>
                <a:cs typeface="Calibri"/>
                <a:sym typeface="Calibri"/>
              </a:rPr>
              <a:t> </a:t>
            </a:r>
            <a:endParaRPr sz="500" b="1">
              <a:latin typeface="Calibri"/>
              <a:ea typeface="Calibri"/>
              <a:cs typeface="Calibri"/>
              <a:sym typeface="Calibri"/>
            </a:endParaRPr>
          </a:p>
          <a:p>
            <a:pPr marL="0" lvl="0" indent="0" algn="l" rtl="0">
              <a:lnSpc>
                <a:spcPct val="115000"/>
              </a:lnSpc>
              <a:spcBef>
                <a:spcPts val="1200"/>
              </a:spcBef>
              <a:spcAft>
                <a:spcPts val="0"/>
              </a:spcAft>
              <a:buNone/>
            </a:pPr>
            <a:r>
              <a:rPr lang="en-US" sz="900" b="1">
                <a:latin typeface="Calibri"/>
                <a:ea typeface="Calibri"/>
                <a:cs typeface="Calibri"/>
                <a:sym typeface="Calibri"/>
              </a:rPr>
              <a:t>CAC Member Updates</a:t>
            </a:r>
            <a:endParaRPr sz="900" b="1">
              <a:latin typeface="Calibri"/>
              <a:ea typeface="Calibri"/>
              <a:cs typeface="Calibri"/>
              <a:sym typeface="Calibri"/>
            </a:endParaRPr>
          </a:p>
          <a:p>
            <a:pPr marL="0" lvl="0" indent="0" algn="l" rtl="0">
              <a:lnSpc>
                <a:spcPct val="115000"/>
              </a:lnSpc>
              <a:spcBef>
                <a:spcPts val="1200"/>
              </a:spcBef>
              <a:spcAft>
                <a:spcPts val="0"/>
              </a:spcAft>
              <a:buNone/>
            </a:pPr>
            <a:r>
              <a:rPr lang="en-US" sz="900">
                <a:latin typeface="Calibri"/>
                <a:ea typeface="Calibri"/>
                <a:cs typeface="Calibri"/>
                <a:sym typeface="Calibri"/>
              </a:rPr>
              <a:t>Meeting of the Outreach Subcommittee (Jonah Zimmerman-Bloch)</a:t>
            </a:r>
            <a:endParaRPr sz="900">
              <a:latin typeface="Calibri"/>
              <a:ea typeface="Calibri"/>
              <a:cs typeface="Calibri"/>
              <a:sym typeface="Calibri"/>
            </a:endParaRPr>
          </a:p>
          <a:p>
            <a:pPr marL="0" lvl="0" indent="0" algn="l" rtl="0">
              <a:lnSpc>
                <a:spcPct val="115000"/>
              </a:lnSpc>
              <a:spcBef>
                <a:spcPts val="1200"/>
              </a:spcBef>
              <a:spcAft>
                <a:spcPts val="0"/>
              </a:spcAft>
              <a:buNone/>
            </a:pPr>
            <a:r>
              <a:rPr lang="en-US" sz="900">
                <a:latin typeface="Calibri"/>
                <a:ea typeface="Calibri"/>
                <a:cs typeface="Calibri"/>
                <a:sym typeface="Calibri"/>
              </a:rPr>
              <a:t>Recap of CAC Call to Protect Students with Disabilities by Rescinding School Closures; Opportunity to Support the Call by Speaking Out at the March 23 School Board Meeting; Change.Org Version of the CAC’s Call (Alan Pursell, Inga Wagar)</a:t>
            </a:r>
            <a:endParaRPr sz="900">
              <a:latin typeface="Calibri"/>
              <a:ea typeface="Calibri"/>
              <a:cs typeface="Calibri"/>
              <a:sym typeface="Calibri"/>
            </a:endParaRPr>
          </a:p>
          <a:p>
            <a:pPr marL="0" lvl="0" indent="0" algn="l" rtl="0">
              <a:lnSpc>
                <a:spcPct val="115000"/>
              </a:lnSpc>
              <a:spcBef>
                <a:spcPts val="1200"/>
              </a:spcBef>
              <a:spcAft>
                <a:spcPts val="0"/>
              </a:spcAft>
              <a:buNone/>
            </a:pPr>
            <a:r>
              <a:rPr lang="en-US" sz="900">
                <a:latin typeface="Calibri"/>
                <a:ea typeface="Calibri"/>
                <a:cs typeface="Calibri"/>
                <a:sym typeface="Calibri"/>
              </a:rPr>
              <a:t>Next Steps for Implementation of Plan to Reduce the Grossly Disproportionate Suspensions of Black Students with Dis/abilities (Sayuri Valenza)</a:t>
            </a:r>
            <a:endParaRPr sz="900">
              <a:latin typeface="Calibri"/>
              <a:ea typeface="Calibri"/>
              <a:cs typeface="Calibri"/>
              <a:sym typeface="Calibri"/>
            </a:endParaRPr>
          </a:p>
          <a:p>
            <a:pPr marL="0" lvl="0" indent="0" algn="l" rtl="0">
              <a:lnSpc>
                <a:spcPct val="115000"/>
              </a:lnSpc>
              <a:spcBef>
                <a:spcPts val="1200"/>
              </a:spcBef>
              <a:spcAft>
                <a:spcPts val="0"/>
              </a:spcAft>
              <a:buNone/>
            </a:pPr>
            <a:r>
              <a:rPr lang="en-US" sz="900">
                <a:latin typeface="Calibri"/>
                <a:ea typeface="Calibri"/>
                <a:cs typeface="Calibri"/>
                <a:sym typeface="Calibri"/>
              </a:rPr>
              <a:t>Implementation of Board Resolution No. 2021-0159, “Ensuring Access to Social-Emotional and Academic Supports for Students with Disabilities” (Patty Juergens)</a:t>
            </a:r>
            <a:endParaRPr sz="900">
              <a:latin typeface="Calibri"/>
              <a:ea typeface="Calibri"/>
              <a:cs typeface="Calibri"/>
              <a:sym typeface="Calibri"/>
            </a:endParaRPr>
          </a:p>
          <a:p>
            <a:pPr marL="0" lvl="0" indent="0" algn="l" rtl="0">
              <a:lnSpc>
                <a:spcPct val="115000"/>
              </a:lnSpc>
              <a:spcBef>
                <a:spcPts val="1200"/>
              </a:spcBef>
              <a:spcAft>
                <a:spcPts val="0"/>
              </a:spcAft>
              <a:buNone/>
            </a:pPr>
            <a:r>
              <a:rPr lang="en-US" sz="900">
                <a:latin typeface="Calibri"/>
                <a:ea typeface="Calibri"/>
                <a:cs typeface="Calibri"/>
                <a:sym typeface="Calibri"/>
              </a:rPr>
              <a:t>Increasing Access for Young Adults at OUSD’s </a:t>
            </a:r>
            <a:r>
              <a:rPr lang="en-US" sz="900" i="1">
                <a:latin typeface="Calibri"/>
                <a:ea typeface="Calibri"/>
                <a:cs typeface="Calibri"/>
                <a:sym typeface="Calibri"/>
              </a:rPr>
              <a:t>The Center</a:t>
            </a:r>
            <a:r>
              <a:rPr lang="en-US" sz="900">
                <a:latin typeface="Calibri"/>
                <a:ea typeface="Calibri"/>
                <a:cs typeface="Calibri"/>
                <a:sym typeface="Calibri"/>
              </a:rPr>
              <a:t>  (Kristen Zimmerman)</a:t>
            </a:r>
            <a:endParaRPr sz="900">
              <a:latin typeface="Calibri"/>
              <a:ea typeface="Calibri"/>
              <a:cs typeface="Calibri"/>
              <a:sym typeface="Calibri"/>
            </a:endParaRPr>
          </a:p>
          <a:p>
            <a:pPr marL="0" lvl="0" indent="0" algn="l" rtl="0">
              <a:lnSpc>
                <a:spcPct val="115000"/>
              </a:lnSpc>
              <a:spcBef>
                <a:spcPts val="1200"/>
              </a:spcBef>
              <a:spcAft>
                <a:spcPts val="0"/>
              </a:spcAft>
              <a:buNone/>
            </a:pPr>
            <a:r>
              <a:rPr lang="en-US" sz="900">
                <a:solidFill>
                  <a:srgbClr val="366091"/>
                </a:solidFill>
                <a:latin typeface="Calibri"/>
                <a:ea typeface="Calibri"/>
                <a:cs typeface="Calibri"/>
                <a:sym typeface="Calibri"/>
              </a:rPr>
              <a:t>Supporting Documents: “CAC Call to Protect Students with Disabilities by Rescinding School Closures”, “Slides for the 3/14/22 Meeting of the Community Advisory Committee for Special Education</a:t>
            </a:r>
            <a:r>
              <a:rPr lang="en-US" sz="1000">
                <a:solidFill>
                  <a:srgbClr val="366091"/>
                </a:solidFill>
                <a:latin typeface="Calibri"/>
                <a:ea typeface="Calibri"/>
                <a:cs typeface="Calibri"/>
                <a:sym typeface="Calibri"/>
              </a:rPr>
              <a:t>”</a:t>
            </a:r>
            <a:endParaRPr sz="1000">
              <a:solidFill>
                <a:srgbClr val="366091"/>
              </a:solidFill>
              <a:latin typeface="Calibri"/>
              <a:ea typeface="Calibri"/>
              <a:cs typeface="Calibri"/>
              <a:sym typeface="Calibri"/>
            </a:endParaRPr>
          </a:p>
          <a:p>
            <a:pPr marL="0" lvl="0" indent="0" algn="l" rtl="0">
              <a:lnSpc>
                <a:spcPct val="115000"/>
              </a:lnSpc>
              <a:spcBef>
                <a:spcPts val="1200"/>
              </a:spcBef>
              <a:spcAft>
                <a:spcPts val="0"/>
              </a:spcAft>
              <a:buNone/>
            </a:pPr>
            <a:r>
              <a:rPr lang="en-US" sz="800">
                <a:solidFill>
                  <a:srgbClr val="366091"/>
                </a:solidFill>
                <a:latin typeface="Calibri"/>
                <a:ea typeface="Calibri"/>
                <a:cs typeface="Calibri"/>
                <a:sym typeface="Calibri"/>
              </a:rPr>
              <a:t> </a:t>
            </a:r>
            <a:endParaRPr sz="800">
              <a:solidFill>
                <a:srgbClr val="366091"/>
              </a:solidFill>
              <a:latin typeface="Calibri"/>
              <a:ea typeface="Calibri"/>
              <a:cs typeface="Calibri"/>
              <a:sym typeface="Calibri"/>
            </a:endParaRPr>
          </a:p>
          <a:p>
            <a:pPr marL="0" lvl="0" indent="0" algn="l" rtl="0">
              <a:lnSpc>
                <a:spcPct val="115000"/>
              </a:lnSpc>
              <a:spcBef>
                <a:spcPts val="1200"/>
              </a:spcBef>
              <a:spcAft>
                <a:spcPts val="0"/>
              </a:spcAft>
              <a:buNone/>
            </a:pPr>
            <a:r>
              <a:rPr lang="en-US" sz="500">
                <a:latin typeface="Calibri"/>
                <a:ea typeface="Calibri"/>
                <a:cs typeface="Calibri"/>
                <a:sym typeface="Calibri"/>
              </a:rPr>
              <a:t> </a:t>
            </a:r>
            <a:endParaRPr sz="500">
              <a:latin typeface="Calibri"/>
              <a:ea typeface="Calibri"/>
              <a:cs typeface="Calibri"/>
              <a:sym typeface="Calibri"/>
            </a:endParaRPr>
          </a:p>
          <a:p>
            <a:pPr marL="0" lvl="0" indent="0" algn="l" rtl="0">
              <a:lnSpc>
                <a:spcPct val="150000"/>
              </a:lnSpc>
              <a:spcBef>
                <a:spcPts val="1200"/>
              </a:spcBef>
              <a:spcAft>
                <a:spcPts val="0"/>
              </a:spcAft>
              <a:buNone/>
            </a:pPr>
            <a:r>
              <a:rPr lang="en-US" sz="900">
                <a:latin typeface="Calibri"/>
                <a:ea typeface="Calibri"/>
                <a:cs typeface="Calibri"/>
                <a:sym typeface="Calibri"/>
              </a:rPr>
              <a:t>8:20</a:t>
            </a:r>
            <a:endParaRPr sz="900">
              <a:latin typeface="Calibri"/>
              <a:ea typeface="Calibri"/>
              <a:cs typeface="Calibri"/>
              <a:sym typeface="Calibri"/>
            </a:endParaRPr>
          </a:p>
          <a:p>
            <a:pPr marL="0" lvl="0" indent="0" algn="l" rtl="0">
              <a:lnSpc>
                <a:spcPct val="115000"/>
              </a:lnSpc>
              <a:spcBef>
                <a:spcPts val="1200"/>
              </a:spcBef>
              <a:spcAft>
                <a:spcPts val="0"/>
              </a:spcAft>
              <a:buNone/>
            </a:pPr>
            <a:r>
              <a:rPr lang="en-US" sz="900">
                <a:latin typeface="Calibri"/>
                <a:ea typeface="Calibri"/>
                <a:cs typeface="Calibri"/>
                <a:sym typeface="Calibri"/>
              </a:rPr>
              <a:t>10 mins.</a:t>
            </a:r>
            <a:endParaRPr sz="900">
              <a:latin typeface="Calibri"/>
              <a:ea typeface="Calibri"/>
              <a:cs typeface="Calibri"/>
              <a:sym typeface="Calibri"/>
            </a:endParaRPr>
          </a:p>
          <a:p>
            <a:pPr marL="0" lvl="0" indent="0" algn="l" rtl="0">
              <a:lnSpc>
                <a:spcPct val="115000"/>
              </a:lnSpc>
              <a:spcBef>
                <a:spcPts val="1200"/>
              </a:spcBef>
              <a:spcAft>
                <a:spcPts val="0"/>
              </a:spcAft>
              <a:buNone/>
            </a:pPr>
            <a:r>
              <a:rPr lang="en-US" sz="500">
                <a:latin typeface="Calibri"/>
                <a:ea typeface="Calibri"/>
                <a:cs typeface="Calibri"/>
                <a:sym typeface="Calibri"/>
              </a:rPr>
              <a:t> </a:t>
            </a:r>
            <a:endParaRPr sz="500">
              <a:latin typeface="Calibri"/>
              <a:ea typeface="Calibri"/>
              <a:cs typeface="Calibri"/>
              <a:sym typeface="Calibri"/>
            </a:endParaRPr>
          </a:p>
          <a:p>
            <a:pPr marL="0" lvl="0" indent="0" algn="l" rtl="0">
              <a:lnSpc>
                <a:spcPct val="115000"/>
              </a:lnSpc>
              <a:spcBef>
                <a:spcPts val="1200"/>
              </a:spcBef>
              <a:spcAft>
                <a:spcPts val="0"/>
              </a:spcAft>
              <a:buNone/>
            </a:pPr>
            <a:r>
              <a:rPr lang="en-US" sz="500" b="1">
                <a:latin typeface="Calibri"/>
                <a:ea typeface="Calibri"/>
                <a:cs typeface="Calibri"/>
                <a:sym typeface="Calibri"/>
              </a:rPr>
              <a:t> </a:t>
            </a:r>
            <a:endParaRPr sz="500" b="1">
              <a:latin typeface="Calibri"/>
              <a:ea typeface="Calibri"/>
              <a:cs typeface="Calibri"/>
              <a:sym typeface="Calibri"/>
            </a:endParaRPr>
          </a:p>
          <a:p>
            <a:pPr marL="0" lvl="0" indent="0" algn="l" rtl="0">
              <a:lnSpc>
                <a:spcPct val="115000"/>
              </a:lnSpc>
              <a:spcBef>
                <a:spcPts val="1200"/>
              </a:spcBef>
              <a:spcAft>
                <a:spcPts val="0"/>
              </a:spcAft>
              <a:buNone/>
            </a:pPr>
            <a:r>
              <a:rPr lang="en-US" sz="900" b="1">
                <a:latin typeface="Calibri"/>
                <a:ea typeface="Calibri"/>
                <a:cs typeface="Calibri"/>
                <a:sym typeface="Calibri"/>
              </a:rPr>
              <a:t>Public Comments</a:t>
            </a:r>
            <a:endParaRPr sz="900" b="1">
              <a:latin typeface="Calibri"/>
              <a:ea typeface="Calibri"/>
              <a:cs typeface="Calibri"/>
              <a:sym typeface="Calibri"/>
            </a:endParaRPr>
          </a:p>
          <a:p>
            <a:pPr marL="0" lvl="0" indent="0" algn="l" rtl="0">
              <a:lnSpc>
                <a:spcPct val="115000"/>
              </a:lnSpc>
              <a:spcBef>
                <a:spcPts val="1200"/>
              </a:spcBef>
              <a:spcAft>
                <a:spcPts val="0"/>
              </a:spcAft>
              <a:buNone/>
            </a:pPr>
            <a:r>
              <a:rPr lang="en-US" sz="900" b="1">
                <a:latin typeface="Calibri"/>
                <a:ea typeface="Calibri"/>
                <a:cs typeface="Calibri"/>
                <a:sym typeface="Calibri"/>
              </a:rPr>
              <a:t> </a:t>
            </a:r>
            <a:endParaRPr sz="900" b="1">
              <a:latin typeface="Calibri"/>
              <a:ea typeface="Calibri"/>
              <a:cs typeface="Calibri"/>
              <a:sym typeface="Calibri"/>
            </a:endParaRPr>
          </a:p>
          <a:p>
            <a:pPr marL="0" lvl="0" indent="0" algn="l" rtl="0">
              <a:lnSpc>
                <a:spcPct val="115000"/>
              </a:lnSpc>
              <a:spcBef>
                <a:spcPts val="1200"/>
              </a:spcBef>
              <a:spcAft>
                <a:spcPts val="0"/>
              </a:spcAft>
              <a:buNone/>
            </a:pPr>
            <a:r>
              <a:rPr lang="en-US" sz="500">
                <a:latin typeface="Calibri"/>
                <a:ea typeface="Calibri"/>
                <a:cs typeface="Calibri"/>
                <a:sym typeface="Calibri"/>
              </a:rPr>
              <a:t> </a:t>
            </a:r>
            <a:endParaRPr sz="500">
              <a:latin typeface="Calibri"/>
              <a:ea typeface="Calibri"/>
              <a:cs typeface="Calibri"/>
              <a:sym typeface="Calibri"/>
            </a:endParaRPr>
          </a:p>
          <a:p>
            <a:pPr marL="0" lvl="0" indent="0" algn="l" rtl="0">
              <a:lnSpc>
                <a:spcPct val="115000"/>
              </a:lnSpc>
              <a:spcBef>
                <a:spcPts val="1200"/>
              </a:spcBef>
              <a:spcAft>
                <a:spcPts val="0"/>
              </a:spcAft>
              <a:buNone/>
            </a:pPr>
            <a:r>
              <a:rPr lang="en-US" sz="900">
                <a:latin typeface="Calibri"/>
                <a:ea typeface="Calibri"/>
                <a:cs typeface="Calibri"/>
                <a:sym typeface="Calibri"/>
              </a:rPr>
              <a:t>8:30</a:t>
            </a:r>
            <a:endParaRPr sz="900">
              <a:latin typeface="Calibri"/>
              <a:ea typeface="Calibri"/>
              <a:cs typeface="Calibri"/>
              <a:sym typeface="Calibri"/>
            </a:endParaRPr>
          </a:p>
          <a:p>
            <a:pPr marL="0" lvl="0" indent="0" algn="l" rtl="0">
              <a:lnSpc>
                <a:spcPct val="115000"/>
              </a:lnSpc>
              <a:spcBef>
                <a:spcPts val="1200"/>
              </a:spcBef>
              <a:spcAft>
                <a:spcPts val="0"/>
              </a:spcAft>
              <a:buNone/>
            </a:pPr>
            <a:r>
              <a:rPr lang="en-US" sz="500" b="1">
                <a:latin typeface="Calibri"/>
                <a:ea typeface="Calibri"/>
                <a:cs typeface="Calibri"/>
                <a:sym typeface="Calibri"/>
              </a:rPr>
              <a:t> </a:t>
            </a:r>
            <a:endParaRPr sz="500" b="1">
              <a:latin typeface="Calibri"/>
              <a:ea typeface="Calibri"/>
              <a:cs typeface="Calibri"/>
              <a:sym typeface="Calibri"/>
            </a:endParaRPr>
          </a:p>
          <a:p>
            <a:pPr marL="0" lvl="0" indent="0" algn="l" rtl="0">
              <a:lnSpc>
                <a:spcPct val="115000"/>
              </a:lnSpc>
              <a:spcBef>
                <a:spcPts val="1200"/>
              </a:spcBef>
              <a:spcAft>
                <a:spcPts val="0"/>
              </a:spcAft>
              <a:buNone/>
            </a:pPr>
            <a:r>
              <a:rPr lang="en-US" sz="900" b="1">
                <a:latin typeface="Calibri"/>
                <a:ea typeface="Calibri"/>
                <a:cs typeface="Calibri"/>
                <a:sym typeface="Calibri"/>
              </a:rPr>
              <a:t>Adjournment</a:t>
            </a:r>
            <a:endParaRPr sz="900" b="1">
              <a:latin typeface="Calibri"/>
              <a:ea typeface="Calibri"/>
              <a:cs typeface="Calibri"/>
              <a:sym typeface="Calibri"/>
            </a:endParaRPr>
          </a:p>
          <a:p>
            <a:pPr marL="0" lvl="0" indent="0" algn="l" rtl="0">
              <a:lnSpc>
                <a:spcPct val="115000"/>
              </a:lnSpc>
              <a:spcBef>
                <a:spcPts val="1200"/>
              </a:spcBef>
              <a:spcAft>
                <a:spcPts val="0"/>
              </a:spcAft>
              <a:buNone/>
            </a:pPr>
            <a:r>
              <a:rPr lang="en-US" sz="500" b="1">
                <a:latin typeface="Calibri"/>
                <a:ea typeface="Calibri"/>
                <a:cs typeface="Calibri"/>
                <a:sym typeface="Calibri"/>
              </a:rPr>
              <a:t> </a:t>
            </a:r>
            <a:endParaRPr sz="500" b="1">
              <a:latin typeface="Calibri"/>
              <a:ea typeface="Calibri"/>
              <a:cs typeface="Calibri"/>
              <a:sym typeface="Calibri"/>
            </a:endParaRPr>
          </a:p>
          <a:p>
            <a:pPr marL="0" lvl="0" indent="0" algn="l" rtl="0">
              <a:lnSpc>
                <a:spcPct val="150000"/>
              </a:lnSpc>
              <a:spcBef>
                <a:spcPts val="1200"/>
              </a:spcBef>
              <a:spcAft>
                <a:spcPts val="0"/>
              </a:spcAft>
              <a:buNone/>
            </a:pPr>
            <a:endParaRPr sz="950">
              <a:latin typeface="Trebuchet MS"/>
              <a:ea typeface="Trebuchet MS"/>
              <a:cs typeface="Trebuchet MS"/>
              <a:sym typeface="Trebuchet MS"/>
            </a:endParaRPr>
          </a:p>
          <a:p>
            <a:pPr marL="0" lvl="0" indent="0" algn="l" rtl="0">
              <a:lnSpc>
                <a:spcPct val="115000"/>
              </a:lnSpc>
              <a:spcBef>
                <a:spcPts val="1200"/>
              </a:spcBef>
              <a:spcAft>
                <a:spcPts val="0"/>
              </a:spcAft>
              <a:buNone/>
            </a:pPr>
            <a:r>
              <a:rPr lang="en-US" sz="950">
                <a:latin typeface="Trebuchet MS"/>
                <a:ea typeface="Trebuchet MS"/>
                <a:cs typeface="Trebuchet MS"/>
                <a:sym typeface="Trebuchet MS"/>
              </a:rPr>
              <a:t> </a:t>
            </a:r>
            <a:endParaRPr sz="950">
              <a:latin typeface="Trebuchet MS"/>
              <a:ea typeface="Trebuchet MS"/>
              <a:cs typeface="Trebuchet MS"/>
              <a:sym typeface="Trebuchet MS"/>
            </a:endParaRPr>
          </a:p>
          <a:p>
            <a:pPr marL="0" lvl="0" indent="0" algn="l" rtl="0">
              <a:lnSpc>
                <a:spcPct val="115000"/>
              </a:lnSpc>
              <a:spcBef>
                <a:spcPts val="1200"/>
              </a:spcBef>
              <a:spcAft>
                <a:spcPts val="0"/>
              </a:spcAft>
              <a:buNone/>
            </a:pPr>
            <a:endParaRPr sz="950">
              <a:latin typeface="Trebuchet MS"/>
              <a:ea typeface="Trebuchet MS"/>
              <a:cs typeface="Trebuchet MS"/>
              <a:sym typeface="Trebuchet MS"/>
            </a:endParaRPr>
          </a:p>
          <a:p>
            <a:pPr marL="0" lvl="0" indent="0" algn="l" rtl="0">
              <a:lnSpc>
                <a:spcPct val="100000"/>
              </a:lnSpc>
              <a:spcBef>
                <a:spcPts val="1200"/>
              </a:spcBef>
              <a:spcAft>
                <a:spcPts val="0"/>
              </a:spcAft>
              <a:buSzPts val="1400"/>
              <a:buNone/>
            </a:pPr>
            <a:endParaRPr b="1"/>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7"/>
        <p:cNvGrpSpPr/>
        <p:nvPr/>
      </p:nvGrpSpPr>
      <p:grpSpPr>
        <a:xfrm>
          <a:off x="0" y="0"/>
          <a:ext cx="0" cy="0"/>
          <a:chOff x="0" y="0"/>
          <a:chExt cx="0" cy="0"/>
        </a:xfrm>
      </p:grpSpPr>
      <p:sp>
        <p:nvSpPr>
          <p:cNvPr id="2128" name="Google Shape;2128;g28a45aa1218_0_993:notes"/>
          <p:cNvSpPr>
            <a:spLocks noGrp="1" noRot="1" noChangeAspect="1"/>
          </p:cNvSpPr>
          <p:nvPr>
            <p:ph type="sldImg" idx="2"/>
          </p:nvPr>
        </p:nvSpPr>
        <p:spPr>
          <a:xfrm>
            <a:off x="388938" y="685800"/>
            <a:ext cx="6105525" cy="34337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29" name="Google Shape;2129;g28a45aa1218_0_993: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spcBef>
                <a:spcPts val="0"/>
              </a:spcBef>
              <a:spcAft>
                <a:spcPts val="0"/>
              </a:spcAft>
              <a:buNone/>
            </a:pPr>
            <a:endParaRPr sz="14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3"/>
        <p:cNvGrpSpPr/>
        <p:nvPr/>
      </p:nvGrpSpPr>
      <p:grpSpPr>
        <a:xfrm>
          <a:off x="0" y="0"/>
          <a:ext cx="0" cy="0"/>
          <a:chOff x="0" y="0"/>
          <a:chExt cx="0" cy="0"/>
        </a:xfrm>
      </p:grpSpPr>
      <p:sp>
        <p:nvSpPr>
          <p:cNvPr id="2134" name="Google Shape;2134;g27d5f64cf3b_0_1394: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135" name="Google Shape;2135;g27d5f64cf3b_0_1394:notes"/>
          <p:cNvSpPr>
            <a:spLocks noGrp="1" noRot="1" noChangeAspect="1"/>
          </p:cNvSpPr>
          <p:nvPr>
            <p:ph type="sldImg" idx="2"/>
          </p:nvPr>
        </p:nvSpPr>
        <p:spPr>
          <a:xfrm>
            <a:off x="694091" y="1143000"/>
            <a:ext cx="5469900" cy="30867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9"/>
        <p:cNvGrpSpPr/>
        <p:nvPr/>
      </p:nvGrpSpPr>
      <p:grpSpPr>
        <a:xfrm>
          <a:off x="0" y="0"/>
          <a:ext cx="0" cy="0"/>
          <a:chOff x="0" y="0"/>
          <a:chExt cx="0" cy="0"/>
        </a:xfrm>
      </p:grpSpPr>
      <p:sp>
        <p:nvSpPr>
          <p:cNvPr id="2140" name="Google Shape;2140;g13fabbe3239_0_1691:notes"/>
          <p:cNvSpPr>
            <a:spLocks noGrp="1" noRot="1" noChangeAspect="1"/>
          </p:cNvSpPr>
          <p:nvPr>
            <p:ph type="sldImg" idx="2"/>
          </p:nvPr>
        </p:nvSpPr>
        <p:spPr>
          <a:xfrm>
            <a:off x="381187"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1" name="Google Shape;2141;g13fabbe3239_0_169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t>picture of two fists bumping with each other as a greeting</a:t>
            </a:r>
            <a:endParaRPr/>
          </a:p>
          <a:p>
            <a:pPr marL="0" lvl="0" indent="0" algn="l" rtl="0">
              <a:spcBef>
                <a:spcPts val="0"/>
              </a:spcBef>
              <a:spcAft>
                <a:spcPts val="0"/>
              </a:spcAft>
              <a:buClr>
                <a:schemeClr val="dk1"/>
              </a:buClr>
              <a:buSzPts val="1100"/>
              <a:buFont typeface="Arial"/>
              <a:buNone/>
            </a:pPr>
            <a:r>
              <a:rPr lang="en-US"/>
              <a:t>one fist is dark brown and one is light brown</a:t>
            </a:r>
            <a:endParaRPr/>
          </a:p>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5"/>
        <p:cNvGrpSpPr/>
        <p:nvPr/>
      </p:nvGrpSpPr>
      <p:grpSpPr>
        <a:xfrm>
          <a:off x="0" y="0"/>
          <a:ext cx="0" cy="0"/>
          <a:chOff x="0" y="0"/>
          <a:chExt cx="0" cy="0"/>
        </a:xfrm>
      </p:grpSpPr>
      <p:sp>
        <p:nvSpPr>
          <p:cNvPr id="2146" name="Google Shape;2146;g28a45aa1218_0_1065:notes"/>
          <p:cNvSpPr>
            <a:spLocks noGrp="1" noRot="1" noChangeAspect="1"/>
          </p:cNvSpPr>
          <p:nvPr>
            <p:ph type="sldImg" idx="2"/>
          </p:nvPr>
        </p:nvSpPr>
        <p:spPr>
          <a:xfrm>
            <a:off x="388938" y="685800"/>
            <a:ext cx="6105525" cy="34337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47" name="Google Shape;2147;g28a45aa1218_0_1065: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spcBef>
                <a:spcPts val="0"/>
              </a:spcBef>
              <a:spcAft>
                <a:spcPts val="0"/>
              </a:spcAft>
              <a:buNone/>
            </a:pPr>
            <a:endParaRPr sz="14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1"/>
        <p:cNvGrpSpPr/>
        <p:nvPr/>
      </p:nvGrpSpPr>
      <p:grpSpPr>
        <a:xfrm>
          <a:off x="0" y="0"/>
          <a:ext cx="0" cy="0"/>
          <a:chOff x="0" y="0"/>
          <a:chExt cx="0" cy="0"/>
        </a:xfrm>
      </p:grpSpPr>
      <p:sp>
        <p:nvSpPr>
          <p:cNvPr id="2152" name="Google Shape;2152;g27d489f6df6_0_3:notes"/>
          <p:cNvSpPr>
            <a:spLocks noGrp="1" noRot="1" noChangeAspect="1"/>
          </p:cNvSpPr>
          <p:nvPr>
            <p:ph type="sldImg" idx="2"/>
          </p:nvPr>
        </p:nvSpPr>
        <p:spPr>
          <a:xfrm>
            <a:off x="38118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3" name="Google Shape;2153;g27d489f6df6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7"/>
        <p:cNvGrpSpPr/>
        <p:nvPr/>
      </p:nvGrpSpPr>
      <p:grpSpPr>
        <a:xfrm>
          <a:off x="0" y="0"/>
          <a:ext cx="0" cy="0"/>
          <a:chOff x="0" y="0"/>
          <a:chExt cx="0" cy="0"/>
        </a:xfrm>
      </p:grpSpPr>
      <p:sp>
        <p:nvSpPr>
          <p:cNvPr id="2158" name="Google Shape;2158;ga7d43449dc_0_25:notes"/>
          <p:cNvSpPr>
            <a:spLocks noGrp="1" noRot="1" noChangeAspect="1"/>
          </p:cNvSpPr>
          <p:nvPr>
            <p:ph type="sldImg" idx="2"/>
          </p:nvPr>
        </p:nvSpPr>
        <p:spPr>
          <a:xfrm>
            <a:off x="399006" y="686426"/>
            <a:ext cx="6084900" cy="34338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59" name="Google Shape;2159;ga7d43449dc_0_25: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lnSpc>
                <a:spcPct val="100000"/>
              </a:lnSpc>
              <a:spcBef>
                <a:spcPts val="0"/>
              </a:spcBef>
              <a:spcAft>
                <a:spcPts val="0"/>
              </a:spcAft>
              <a:buSzPts val="1400"/>
              <a:buNone/>
            </a:pPr>
            <a:endParaRPr b="1"/>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3"/>
        <p:cNvGrpSpPr/>
        <p:nvPr/>
      </p:nvGrpSpPr>
      <p:grpSpPr>
        <a:xfrm>
          <a:off x="0" y="0"/>
          <a:ext cx="0" cy="0"/>
          <a:chOff x="0" y="0"/>
          <a:chExt cx="0" cy="0"/>
        </a:xfrm>
      </p:grpSpPr>
      <p:sp>
        <p:nvSpPr>
          <p:cNvPr id="2164" name="Google Shape;2164;g29ad2f08c22_0_26:notes"/>
          <p:cNvSpPr>
            <a:spLocks noGrp="1" noRot="1" noChangeAspect="1"/>
          </p:cNvSpPr>
          <p:nvPr>
            <p:ph type="sldImg" idx="2"/>
          </p:nvPr>
        </p:nvSpPr>
        <p:spPr>
          <a:xfrm>
            <a:off x="388938" y="685800"/>
            <a:ext cx="6103937" cy="34337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65" name="Google Shape;2165;g29ad2f08c22_0_26: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lnSpc>
                <a:spcPct val="115000"/>
              </a:lnSpc>
              <a:spcBef>
                <a:spcPts val="0"/>
              </a:spcBef>
              <a:spcAft>
                <a:spcPts val="0"/>
              </a:spcAft>
              <a:buSzPts val="1100"/>
              <a:buNone/>
            </a:pPr>
            <a:endParaRPr b="1"/>
          </a:p>
          <a:p>
            <a:pPr marL="0" lvl="0" indent="0" algn="l" rtl="0">
              <a:lnSpc>
                <a:spcPct val="115000"/>
              </a:lnSpc>
              <a:spcBef>
                <a:spcPts val="0"/>
              </a:spcBef>
              <a:spcAft>
                <a:spcPts val="0"/>
              </a:spcAft>
              <a:buSzPts val="1100"/>
              <a:buNone/>
            </a:pPr>
            <a:endParaRPr b="1"/>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0"/>
        <p:cNvGrpSpPr/>
        <p:nvPr/>
      </p:nvGrpSpPr>
      <p:grpSpPr>
        <a:xfrm>
          <a:off x="0" y="0"/>
          <a:ext cx="0" cy="0"/>
          <a:chOff x="0" y="0"/>
          <a:chExt cx="0" cy="0"/>
        </a:xfrm>
      </p:grpSpPr>
      <p:sp>
        <p:nvSpPr>
          <p:cNvPr id="2171" name="Google Shape;2171;g2a11008717e_0_7:notes"/>
          <p:cNvSpPr>
            <a:spLocks noGrp="1" noRot="1" noChangeAspect="1"/>
          </p:cNvSpPr>
          <p:nvPr>
            <p:ph type="sldImg" idx="2"/>
          </p:nvPr>
        </p:nvSpPr>
        <p:spPr>
          <a:xfrm>
            <a:off x="381187"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2" name="Google Shape;2172;g2a11008717e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9"/>
        <p:cNvGrpSpPr/>
        <p:nvPr/>
      </p:nvGrpSpPr>
      <p:grpSpPr>
        <a:xfrm>
          <a:off x="0" y="0"/>
          <a:ext cx="0" cy="0"/>
          <a:chOff x="0" y="0"/>
          <a:chExt cx="0" cy="0"/>
        </a:xfrm>
      </p:grpSpPr>
      <p:sp>
        <p:nvSpPr>
          <p:cNvPr id="2180" name="Google Shape;2180;g2633372b17b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1" name="Google Shape;2181;g2633372b17b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1"/>
        <p:cNvGrpSpPr/>
        <p:nvPr/>
      </p:nvGrpSpPr>
      <p:grpSpPr>
        <a:xfrm>
          <a:off x="0" y="0"/>
          <a:ext cx="0" cy="0"/>
          <a:chOff x="0" y="0"/>
          <a:chExt cx="0" cy="0"/>
        </a:xfrm>
      </p:grpSpPr>
      <p:sp>
        <p:nvSpPr>
          <p:cNvPr id="2192" name="Google Shape;2192;g26036a0de35_0_357:notes"/>
          <p:cNvSpPr>
            <a:spLocks noGrp="1" noRot="1" noChangeAspect="1"/>
          </p:cNvSpPr>
          <p:nvPr>
            <p:ph type="sldImg" idx="2"/>
          </p:nvPr>
        </p:nvSpPr>
        <p:spPr>
          <a:xfrm>
            <a:off x="-615158" y="686426"/>
            <a:ext cx="8113500" cy="34338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3" name="Google Shape;2193;g26036a0de35_0_357: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lnSpc>
                <a:spcPct val="100000"/>
              </a:lnSpc>
              <a:spcBef>
                <a:spcPts val="0"/>
              </a:spcBef>
              <a:spcAft>
                <a:spcPts val="0"/>
              </a:spcAft>
              <a:buSzPts val="1400"/>
              <a:buNone/>
            </a:pPr>
            <a:endParaRPr b="1"/>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7"/>
        <p:cNvGrpSpPr/>
        <p:nvPr/>
      </p:nvGrpSpPr>
      <p:grpSpPr>
        <a:xfrm>
          <a:off x="0" y="0"/>
          <a:ext cx="0" cy="0"/>
          <a:chOff x="0" y="0"/>
          <a:chExt cx="0" cy="0"/>
        </a:xfrm>
      </p:grpSpPr>
      <p:sp>
        <p:nvSpPr>
          <p:cNvPr id="2198" name="Google Shape;2198;g27d489f6df6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9" name="Google Shape;2199;g27d489f6df6_0_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00" name="Google Shape;2200;g27d489f6df6_0_1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4"/>
        <p:cNvGrpSpPr/>
        <p:nvPr/>
      </p:nvGrpSpPr>
      <p:grpSpPr>
        <a:xfrm>
          <a:off x="0" y="0"/>
          <a:ext cx="0" cy="0"/>
          <a:chOff x="0" y="0"/>
          <a:chExt cx="0" cy="0"/>
        </a:xfrm>
      </p:grpSpPr>
      <p:sp>
        <p:nvSpPr>
          <p:cNvPr id="2205" name="Google Shape;2205;g27d489f6df6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06" name="Google Shape;2206;g27d489f6df6_0_2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07" name="Google Shape;2207;g27d489f6df6_0_2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1"/>
        <p:cNvGrpSpPr/>
        <p:nvPr/>
      </p:nvGrpSpPr>
      <p:grpSpPr>
        <a:xfrm>
          <a:off x="0" y="0"/>
          <a:ext cx="0" cy="0"/>
          <a:chOff x="0" y="0"/>
          <a:chExt cx="0" cy="0"/>
        </a:xfrm>
      </p:grpSpPr>
      <p:sp>
        <p:nvSpPr>
          <p:cNvPr id="2212" name="Google Shape;2212;g27d489f6df6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13" name="Google Shape;2213;g27d489f6df6_0_2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14" name="Google Shape;2214;g27d489f6df6_0_2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8"/>
        <p:cNvGrpSpPr/>
        <p:nvPr/>
      </p:nvGrpSpPr>
      <p:grpSpPr>
        <a:xfrm>
          <a:off x="0" y="0"/>
          <a:ext cx="0" cy="0"/>
          <a:chOff x="0" y="0"/>
          <a:chExt cx="0" cy="0"/>
        </a:xfrm>
      </p:grpSpPr>
      <p:sp>
        <p:nvSpPr>
          <p:cNvPr id="2219" name="Google Shape;2219;g27d489f6df6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20" name="Google Shape;2220;g27d489f6df6_0_3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21" name="Google Shape;2221;g27d489f6df6_0_3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5"/>
        <p:cNvGrpSpPr/>
        <p:nvPr/>
      </p:nvGrpSpPr>
      <p:grpSpPr>
        <a:xfrm>
          <a:off x="0" y="0"/>
          <a:ext cx="0" cy="0"/>
          <a:chOff x="0" y="0"/>
          <a:chExt cx="0" cy="0"/>
        </a:xfrm>
      </p:grpSpPr>
      <p:sp>
        <p:nvSpPr>
          <p:cNvPr id="2226" name="Google Shape;2226;g1fa0aaaa622_0_6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7" name="Google Shape;2227;g1fa0aaaa622_0_6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28" name="Google Shape;2228;g1fa0aaaa622_0_690:notes"/>
          <p:cNvSpPr txBox="1">
            <a:spLocks noGrp="1"/>
          </p:cNvSpPr>
          <p:nvPr>
            <p:ph type="sldNum" idx="12"/>
          </p:nvPr>
        </p:nvSpPr>
        <p:spPr>
          <a:xfrm>
            <a:off x="3884612" y="8685213"/>
            <a:ext cx="2971800" cy="45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1"/>
        <p:cNvGrpSpPr/>
        <p:nvPr/>
      </p:nvGrpSpPr>
      <p:grpSpPr>
        <a:xfrm>
          <a:off x="0" y="0"/>
          <a:ext cx="0" cy="0"/>
          <a:chOff x="0" y="0"/>
          <a:chExt cx="0" cy="0"/>
        </a:xfrm>
      </p:grpSpPr>
      <p:sp>
        <p:nvSpPr>
          <p:cNvPr id="2232" name="Google Shape;2232;g2b0d4a96266_0_3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3" name="Google Shape;2233;g2b0d4a96266_0_3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34" name="Google Shape;2234;g2b0d4a96266_0_375:notes"/>
          <p:cNvSpPr txBox="1">
            <a:spLocks noGrp="1"/>
          </p:cNvSpPr>
          <p:nvPr>
            <p:ph type="sldNum" idx="12"/>
          </p:nvPr>
        </p:nvSpPr>
        <p:spPr>
          <a:xfrm>
            <a:off x="3884612" y="8685213"/>
            <a:ext cx="2971800" cy="457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fld id="{00000000-1234-1234-1234-123412341234}" type="slidenum">
              <a:rPr lang="en-US"/>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8"/>
        <p:cNvGrpSpPr/>
        <p:nvPr/>
      </p:nvGrpSpPr>
      <p:grpSpPr>
        <a:xfrm>
          <a:off x="0" y="0"/>
          <a:ext cx="0" cy="0"/>
          <a:chOff x="0" y="0"/>
          <a:chExt cx="0" cy="0"/>
        </a:xfrm>
      </p:grpSpPr>
      <p:sp>
        <p:nvSpPr>
          <p:cNvPr id="2239" name="Google Shape;2239;g26036a0de35_0_2171:notes"/>
          <p:cNvSpPr>
            <a:spLocks noGrp="1" noRot="1" noChangeAspect="1"/>
          </p:cNvSpPr>
          <p:nvPr>
            <p:ph type="sldImg" idx="2"/>
          </p:nvPr>
        </p:nvSpPr>
        <p:spPr>
          <a:xfrm>
            <a:off x="399001" y="686426"/>
            <a:ext cx="6084900" cy="34338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40" name="Google Shape;2240;g26036a0de35_0_2171: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lnSpc>
                <a:spcPct val="115000"/>
              </a:lnSpc>
              <a:spcBef>
                <a:spcPts val="0"/>
              </a:spcBef>
              <a:spcAft>
                <a:spcPts val="0"/>
              </a:spcAft>
              <a:buSzPts val="1100"/>
              <a:buNone/>
            </a:pPr>
            <a:endParaRPr b="1"/>
          </a:p>
          <a:p>
            <a:pPr marL="0" lvl="0" indent="0" algn="l" rtl="0">
              <a:lnSpc>
                <a:spcPct val="115000"/>
              </a:lnSpc>
              <a:spcBef>
                <a:spcPts val="0"/>
              </a:spcBef>
              <a:spcAft>
                <a:spcPts val="0"/>
              </a:spcAft>
              <a:buSzPts val="1100"/>
              <a:buNone/>
            </a:pPr>
            <a:endParaRPr b="1"/>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4"/>
        <p:cNvGrpSpPr/>
        <p:nvPr/>
      </p:nvGrpSpPr>
      <p:grpSpPr>
        <a:xfrm>
          <a:off x="0" y="0"/>
          <a:ext cx="0" cy="0"/>
          <a:chOff x="0" y="0"/>
          <a:chExt cx="0" cy="0"/>
        </a:xfrm>
      </p:grpSpPr>
      <p:sp>
        <p:nvSpPr>
          <p:cNvPr id="2245" name="Google Shape;2245;g28a45aa1218_0_1656: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a:p>
            <a:pPr marL="0" lvl="0" indent="0" algn="l" rtl="0">
              <a:spcBef>
                <a:spcPts val="0"/>
              </a:spcBef>
              <a:spcAft>
                <a:spcPts val="0"/>
              </a:spcAft>
              <a:buNone/>
            </a:pPr>
            <a:endParaRPr b="1"/>
          </a:p>
        </p:txBody>
      </p:sp>
      <p:sp>
        <p:nvSpPr>
          <p:cNvPr id="2246" name="Google Shape;2246;g28a45aa1218_0_165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0"/>
        <p:cNvGrpSpPr/>
        <p:nvPr/>
      </p:nvGrpSpPr>
      <p:grpSpPr>
        <a:xfrm>
          <a:off x="0" y="0"/>
          <a:ext cx="0" cy="0"/>
          <a:chOff x="0" y="0"/>
          <a:chExt cx="0" cy="0"/>
        </a:xfrm>
      </p:grpSpPr>
      <p:sp>
        <p:nvSpPr>
          <p:cNvPr id="2251" name="Google Shape;2251;g28a45aa1218_0_1661: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a:p>
            <a:pPr marL="0" lvl="0" indent="0" algn="l" rtl="0">
              <a:spcBef>
                <a:spcPts val="0"/>
              </a:spcBef>
              <a:spcAft>
                <a:spcPts val="0"/>
              </a:spcAft>
              <a:buNone/>
            </a:pPr>
            <a:endParaRPr b="1"/>
          </a:p>
        </p:txBody>
      </p:sp>
      <p:sp>
        <p:nvSpPr>
          <p:cNvPr id="2252" name="Google Shape;2252;g28a45aa1218_0_166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6"/>
        <p:cNvGrpSpPr/>
        <p:nvPr/>
      </p:nvGrpSpPr>
      <p:grpSpPr>
        <a:xfrm>
          <a:off x="0" y="0"/>
          <a:ext cx="0" cy="0"/>
          <a:chOff x="0" y="0"/>
          <a:chExt cx="0" cy="0"/>
        </a:xfrm>
      </p:grpSpPr>
      <p:sp>
        <p:nvSpPr>
          <p:cNvPr id="2257" name="Google Shape;2257;g28a45aa1218_0_1670: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a:p>
            <a:pPr marL="0" lvl="0" indent="0" algn="l" rtl="0">
              <a:spcBef>
                <a:spcPts val="0"/>
              </a:spcBef>
              <a:spcAft>
                <a:spcPts val="0"/>
              </a:spcAft>
              <a:buNone/>
            </a:pPr>
            <a:endParaRPr b="1"/>
          </a:p>
        </p:txBody>
      </p:sp>
      <p:sp>
        <p:nvSpPr>
          <p:cNvPr id="2258" name="Google Shape;2258;g28a45aa1218_0_167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2"/>
        <p:cNvGrpSpPr/>
        <p:nvPr/>
      </p:nvGrpSpPr>
      <p:grpSpPr>
        <a:xfrm>
          <a:off x="0" y="0"/>
          <a:ext cx="0" cy="0"/>
          <a:chOff x="0" y="0"/>
          <a:chExt cx="0" cy="0"/>
        </a:xfrm>
      </p:grpSpPr>
      <p:sp>
        <p:nvSpPr>
          <p:cNvPr id="2263" name="Google Shape;2263;g28a45aa1218_0_1675: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a:p>
            <a:pPr marL="0" lvl="0" indent="0" algn="l" rtl="0">
              <a:spcBef>
                <a:spcPts val="0"/>
              </a:spcBef>
              <a:spcAft>
                <a:spcPts val="0"/>
              </a:spcAft>
              <a:buNone/>
            </a:pPr>
            <a:endParaRPr b="1"/>
          </a:p>
        </p:txBody>
      </p:sp>
      <p:sp>
        <p:nvSpPr>
          <p:cNvPr id="2264" name="Google Shape;2264;g28a45aa1218_0_1675:notes"/>
          <p:cNvSpPr>
            <a:spLocks noGrp="1" noRot="1" noChangeAspect="1"/>
          </p:cNvSpPr>
          <p:nvPr>
            <p:ph type="sldImg" idx="2"/>
          </p:nvPr>
        </p:nvSpPr>
        <p:spPr>
          <a:xfrm>
            <a:off x="694086" y="1143000"/>
            <a:ext cx="5469900" cy="30867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7"/>
        <p:cNvGrpSpPr/>
        <p:nvPr/>
      </p:nvGrpSpPr>
      <p:grpSpPr>
        <a:xfrm>
          <a:off x="0" y="0"/>
          <a:ext cx="0" cy="0"/>
          <a:chOff x="0" y="0"/>
          <a:chExt cx="0" cy="0"/>
        </a:xfrm>
      </p:grpSpPr>
      <p:sp>
        <p:nvSpPr>
          <p:cNvPr id="2268" name="Google Shape;2268;g28a45aa1218_0_1847: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a:p>
            <a:pPr marL="0" lvl="0" indent="0" algn="l" rtl="0">
              <a:spcBef>
                <a:spcPts val="0"/>
              </a:spcBef>
              <a:spcAft>
                <a:spcPts val="0"/>
              </a:spcAft>
              <a:buNone/>
            </a:pPr>
            <a:endParaRPr b="1"/>
          </a:p>
        </p:txBody>
      </p:sp>
      <p:sp>
        <p:nvSpPr>
          <p:cNvPr id="2269" name="Google Shape;2269;g28a45aa1218_0_18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3"/>
        <p:cNvGrpSpPr/>
        <p:nvPr/>
      </p:nvGrpSpPr>
      <p:grpSpPr>
        <a:xfrm>
          <a:off x="0" y="0"/>
          <a:ext cx="0" cy="0"/>
          <a:chOff x="0" y="0"/>
          <a:chExt cx="0" cy="0"/>
        </a:xfrm>
      </p:grpSpPr>
      <p:sp>
        <p:nvSpPr>
          <p:cNvPr id="2274" name="Google Shape;2274;g2b0d4a96266_0_47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75" name="Google Shape;2275;g2b0d4a96266_0_4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7"/>
        <p:cNvGrpSpPr/>
        <p:nvPr/>
      </p:nvGrpSpPr>
      <p:grpSpPr>
        <a:xfrm>
          <a:off x="0" y="0"/>
          <a:ext cx="0" cy="0"/>
          <a:chOff x="0" y="0"/>
          <a:chExt cx="0" cy="0"/>
        </a:xfrm>
      </p:grpSpPr>
      <p:sp>
        <p:nvSpPr>
          <p:cNvPr id="2268" name="Google Shape;2268;g28a45aa1218_0_1847: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a:p>
            <a:pPr marL="0" lvl="0" indent="0" algn="l" rtl="0">
              <a:spcBef>
                <a:spcPts val="0"/>
              </a:spcBef>
              <a:spcAft>
                <a:spcPts val="0"/>
              </a:spcAft>
              <a:buNone/>
            </a:pPr>
            <a:endParaRPr b="1"/>
          </a:p>
        </p:txBody>
      </p:sp>
      <p:sp>
        <p:nvSpPr>
          <p:cNvPr id="2269" name="Google Shape;2269;g28a45aa1218_0_18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5580770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9"/>
        <p:cNvGrpSpPr/>
        <p:nvPr/>
      </p:nvGrpSpPr>
      <p:grpSpPr>
        <a:xfrm>
          <a:off x="0" y="0"/>
          <a:ext cx="0" cy="0"/>
          <a:chOff x="0" y="0"/>
          <a:chExt cx="0" cy="0"/>
        </a:xfrm>
      </p:grpSpPr>
      <p:sp>
        <p:nvSpPr>
          <p:cNvPr id="2280" name="Google Shape;2280;g2b1d415f0fb_0_0: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a:p>
            <a:pPr marL="0" lvl="0" indent="0" algn="l" rtl="0">
              <a:spcBef>
                <a:spcPts val="0"/>
              </a:spcBef>
              <a:spcAft>
                <a:spcPts val="0"/>
              </a:spcAft>
              <a:buNone/>
            </a:pPr>
            <a:endParaRPr b="1"/>
          </a:p>
        </p:txBody>
      </p:sp>
      <p:sp>
        <p:nvSpPr>
          <p:cNvPr id="2281" name="Google Shape;2281;g2b1d415f0fb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5"/>
        <p:cNvGrpSpPr/>
        <p:nvPr/>
      </p:nvGrpSpPr>
      <p:grpSpPr>
        <a:xfrm>
          <a:off x="0" y="0"/>
          <a:ext cx="0" cy="0"/>
          <a:chOff x="0" y="0"/>
          <a:chExt cx="0" cy="0"/>
        </a:xfrm>
      </p:grpSpPr>
      <p:sp>
        <p:nvSpPr>
          <p:cNvPr id="2286" name="Google Shape;2286;g27d5f64cf3b_0_292: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400" b="1"/>
          </a:p>
        </p:txBody>
      </p:sp>
      <p:sp>
        <p:nvSpPr>
          <p:cNvPr id="2287" name="Google Shape;2287;g27d5f64cf3b_0_292:notes"/>
          <p:cNvSpPr>
            <a:spLocks noGrp="1" noRot="1" noChangeAspect="1"/>
          </p:cNvSpPr>
          <p:nvPr>
            <p:ph type="sldImg" idx="2"/>
          </p:nvPr>
        </p:nvSpPr>
        <p:spPr>
          <a:xfrm>
            <a:off x="694090" y="1143000"/>
            <a:ext cx="5469900" cy="30867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1"/>
        <p:cNvGrpSpPr/>
        <p:nvPr/>
      </p:nvGrpSpPr>
      <p:grpSpPr>
        <a:xfrm>
          <a:off x="0" y="0"/>
          <a:ext cx="0" cy="0"/>
          <a:chOff x="0" y="0"/>
          <a:chExt cx="0" cy="0"/>
        </a:xfrm>
      </p:grpSpPr>
      <p:sp>
        <p:nvSpPr>
          <p:cNvPr id="2292" name="Google Shape;2292;g267971b031a_0_2: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293" name="Google Shape;2293;g267971b031a_0_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7737040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1"/>
        <p:cNvGrpSpPr/>
        <p:nvPr/>
      </p:nvGrpSpPr>
      <p:grpSpPr>
        <a:xfrm>
          <a:off x="0" y="0"/>
          <a:ext cx="0" cy="0"/>
          <a:chOff x="0" y="0"/>
          <a:chExt cx="0" cy="0"/>
        </a:xfrm>
      </p:grpSpPr>
      <p:sp>
        <p:nvSpPr>
          <p:cNvPr id="2292" name="Google Shape;2292;g267971b031a_0_2: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293" name="Google Shape;2293;g267971b031a_0_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6"/>
        <p:cNvGrpSpPr/>
        <p:nvPr/>
      </p:nvGrpSpPr>
      <p:grpSpPr>
        <a:xfrm>
          <a:off x="0" y="0"/>
          <a:ext cx="0" cy="0"/>
          <a:chOff x="0" y="0"/>
          <a:chExt cx="0" cy="0"/>
        </a:xfrm>
      </p:grpSpPr>
      <p:sp>
        <p:nvSpPr>
          <p:cNvPr id="2297" name="Google Shape;2297;g267971b031a_0_2137: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298" name="Google Shape;2298;g267971b031a_0_21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1"/>
        <p:cNvGrpSpPr/>
        <p:nvPr/>
      </p:nvGrpSpPr>
      <p:grpSpPr>
        <a:xfrm>
          <a:off x="0" y="0"/>
          <a:ext cx="0" cy="0"/>
          <a:chOff x="0" y="0"/>
          <a:chExt cx="0" cy="0"/>
        </a:xfrm>
      </p:grpSpPr>
      <p:sp>
        <p:nvSpPr>
          <p:cNvPr id="2302" name="Google Shape;2302;g267971b031a_0_10: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303" name="Google Shape;2303;g267971b031a_0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1"/>
        <p:cNvGrpSpPr/>
        <p:nvPr/>
      </p:nvGrpSpPr>
      <p:grpSpPr>
        <a:xfrm>
          <a:off x="0" y="0"/>
          <a:ext cx="0" cy="0"/>
          <a:chOff x="0" y="0"/>
          <a:chExt cx="0" cy="0"/>
        </a:xfrm>
      </p:grpSpPr>
      <p:sp>
        <p:nvSpPr>
          <p:cNvPr id="2302" name="Google Shape;2302;g267971b031a_0_10: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303" name="Google Shape;2303;g267971b031a_0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264466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1"/>
        <p:cNvGrpSpPr/>
        <p:nvPr/>
      </p:nvGrpSpPr>
      <p:grpSpPr>
        <a:xfrm>
          <a:off x="0" y="0"/>
          <a:ext cx="0" cy="0"/>
          <a:chOff x="0" y="0"/>
          <a:chExt cx="0" cy="0"/>
        </a:xfrm>
      </p:grpSpPr>
      <p:sp>
        <p:nvSpPr>
          <p:cNvPr id="2312" name="Google Shape;2312;g267971b031a_0_434: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313" name="Google Shape;2313;g267971b031a_0_434:notes"/>
          <p:cNvSpPr>
            <a:spLocks noGrp="1" noRot="1" noChangeAspect="1"/>
          </p:cNvSpPr>
          <p:nvPr>
            <p:ph type="sldImg" idx="2"/>
          </p:nvPr>
        </p:nvSpPr>
        <p:spPr>
          <a:xfrm>
            <a:off x="694091" y="1143000"/>
            <a:ext cx="5469900" cy="30867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6"/>
        <p:cNvGrpSpPr/>
        <p:nvPr/>
      </p:nvGrpSpPr>
      <p:grpSpPr>
        <a:xfrm>
          <a:off x="0" y="0"/>
          <a:ext cx="0" cy="0"/>
          <a:chOff x="0" y="0"/>
          <a:chExt cx="0" cy="0"/>
        </a:xfrm>
      </p:grpSpPr>
      <p:sp>
        <p:nvSpPr>
          <p:cNvPr id="2317" name="Google Shape;2317;g267971b031a_0_438: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318" name="Google Shape;2318;g267971b031a_0_4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1"/>
        <p:cNvGrpSpPr/>
        <p:nvPr/>
      </p:nvGrpSpPr>
      <p:grpSpPr>
        <a:xfrm>
          <a:off x="0" y="0"/>
          <a:ext cx="0" cy="0"/>
          <a:chOff x="0" y="0"/>
          <a:chExt cx="0" cy="0"/>
        </a:xfrm>
      </p:grpSpPr>
      <p:sp>
        <p:nvSpPr>
          <p:cNvPr id="2322" name="Google Shape;2322;g267971b031a_0_648: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323" name="Google Shape;2323;g267971b031a_0_6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6"/>
        <p:cNvGrpSpPr/>
        <p:nvPr/>
      </p:nvGrpSpPr>
      <p:grpSpPr>
        <a:xfrm>
          <a:off x="0" y="0"/>
          <a:ext cx="0" cy="0"/>
          <a:chOff x="0" y="0"/>
          <a:chExt cx="0" cy="0"/>
        </a:xfrm>
      </p:grpSpPr>
      <p:sp>
        <p:nvSpPr>
          <p:cNvPr id="2327" name="Google Shape;2327;g267971b031a_0_862: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328" name="Google Shape;2328;g267971b031a_0_86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1"/>
        <p:cNvGrpSpPr/>
        <p:nvPr/>
      </p:nvGrpSpPr>
      <p:grpSpPr>
        <a:xfrm>
          <a:off x="0" y="0"/>
          <a:ext cx="0" cy="0"/>
          <a:chOff x="0" y="0"/>
          <a:chExt cx="0" cy="0"/>
        </a:xfrm>
      </p:grpSpPr>
      <p:sp>
        <p:nvSpPr>
          <p:cNvPr id="2332" name="Google Shape;2332;g267971b031a_0_1072: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333" name="Google Shape;2333;g267971b031a_0_107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7"/>
        <p:cNvGrpSpPr/>
        <p:nvPr/>
      </p:nvGrpSpPr>
      <p:grpSpPr>
        <a:xfrm>
          <a:off x="0" y="0"/>
          <a:ext cx="0" cy="0"/>
          <a:chOff x="0" y="0"/>
          <a:chExt cx="0" cy="0"/>
        </a:xfrm>
      </p:grpSpPr>
      <p:sp>
        <p:nvSpPr>
          <p:cNvPr id="2338" name="Google Shape;2338;g267971b031a_0_1704: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339" name="Google Shape;2339;g267971b031a_0_170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3"/>
        <p:cNvGrpSpPr/>
        <p:nvPr/>
      </p:nvGrpSpPr>
      <p:grpSpPr>
        <a:xfrm>
          <a:off x="0" y="0"/>
          <a:ext cx="0" cy="0"/>
          <a:chOff x="0" y="0"/>
          <a:chExt cx="0" cy="0"/>
        </a:xfrm>
      </p:grpSpPr>
      <p:sp>
        <p:nvSpPr>
          <p:cNvPr id="2344" name="Google Shape;2344;g267971b031a_0_1283: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345" name="Google Shape;2345;g267971b031a_0_1283:notes"/>
          <p:cNvSpPr>
            <a:spLocks noGrp="1" noRot="1" noChangeAspect="1"/>
          </p:cNvSpPr>
          <p:nvPr>
            <p:ph type="sldImg" idx="2"/>
          </p:nvPr>
        </p:nvSpPr>
        <p:spPr>
          <a:xfrm>
            <a:off x="694091" y="1143000"/>
            <a:ext cx="5469900" cy="30867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4"/>
        <p:cNvGrpSpPr/>
        <p:nvPr/>
      </p:nvGrpSpPr>
      <p:grpSpPr>
        <a:xfrm>
          <a:off x="0" y="0"/>
          <a:ext cx="0" cy="0"/>
          <a:chOff x="0" y="0"/>
          <a:chExt cx="0" cy="0"/>
        </a:xfrm>
      </p:grpSpPr>
      <p:sp>
        <p:nvSpPr>
          <p:cNvPr id="2505" name="Google Shape;2505;g2b1daebc532_0_1282: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506" name="Google Shape;2506;g2b1daebc532_0_1282:notes"/>
          <p:cNvSpPr>
            <a:spLocks noGrp="1" noRot="1" noChangeAspect="1"/>
          </p:cNvSpPr>
          <p:nvPr>
            <p:ph type="sldImg" idx="2"/>
          </p:nvPr>
        </p:nvSpPr>
        <p:spPr>
          <a:xfrm>
            <a:off x="694079" y="1143000"/>
            <a:ext cx="5469900" cy="30867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386106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8"/>
        <p:cNvGrpSpPr/>
        <p:nvPr/>
      </p:nvGrpSpPr>
      <p:grpSpPr>
        <a:xfrm>
          <a:off x="0" y="0"/>
          <a:ext cx="0" cy="0"/>
          <a:chOff x="0" y="0"/>
          <a:chExt cx="0" cy="0"/>
        </a:xfrm>
      </p:grpSpPr>
      <p:sp>
        <p:nvSpPr>
          <p:cNvPr id="2349" name="Google Shape;2349;g267971b031a_0_1915: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350" name="Google Shape;2350;g267971b031a_0_19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5"/>
        <p:cNvGrpSpPr/>
        <p:nvPr/>
      </p:nvGrpSpPr>
      <p:grpSpPr>
        <a:xfrm>
          <a:off x="0" y="0"/>
          <a:ext cx="0" cy="0"/>
          <a:chOff x="0" y="0"/>
          <a:chExt cx="0" cy="0"/>
        </a:xfrm>
      </p:grpSpPr>
      <p:sp>
        <p:nvSpPr>
          <p:cNvPr id="2356" name="Google Shape;2356;g2b6ace807bb_0_8: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357" name="Google Shape;2357;g2b6ace807bb_0_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0"/>
        <p:cNvGrpSpPr/>
        <p:nvPr/>
      </p:nvGrpSpPr>
      <p:grpSpPr>
        <a:xfrm>
          <a:off x="0" y="0"/>
          <a:ext cx="0" cy="0"/>
          <a:chOff x="0" y="0"/>
          <a:chExt cx="0" cy="0"/>
        </a:xfrm>
      </p:grpSpPr>
      <p:sp>
        <p:nvSpPr>
          <p:cNvPr id="2361" name="Google Shape;2361;g267971b031a_0_1919: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362" name="Google Shape;2362;g267971b031a_0_19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5"/>
        <p:cNvGrpSpPr/>
        <p:nvPr/>
      </p:nvGrpSpPr>
      <p:grpSpPr>
        <a:xfrm>
          <a:off x="0" y="0"/>
          <a:ext cx="0" cy="0"/>
          <a:chOff x="0" y="0"/>
          <a:chExt cx="0" cy="0"/>
        </a:xfrm>
      </p:grpSpPr>
      <p:sp>
        <p:nvSpPr>
          <p:cNvPr id="2366" name="Google Shape;2366;g267971b031a_0_1923: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367" name="Google Shape;2367;g267971b031a_0_1923:notes"/>
          <p:cNvSpPr>
            <a:spLocks noGrp="1" noRot="1" noChangeAspect="1"/>
          </p:cNvSpPr>
          <p:nvPr>
            <p:ph type="sldImg" idx="2"/>
          </p:nvPr>
        </p:nvSpPr>
        <p:spPr>
          <a:xfrm>
            <a:off x="694091" y="1143000"/>
            <a:ext cx="5469900" cy="30867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0"/>
        <p:cNvGrpSpPr/>
        <p:nvPr/>
      </p:nvGrpSpPr>
      <p:grpSpPr>
        <a:xfrm>
          <a:off x="0" y="0"/>
          <a:ext cx="0" cy="0"/>
          <a:chOff x="0" y="0"/>
          <a:chExt cx="0" cy="0"/>
        </a:xfrm>
      </p:grpSpPr>
      <p:sp>
        <p:nvSpPr>
          <p:cNvPr id="2371" name="Google Shape;2371;g267971b031a_0_1493: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372" name="Google Shape;2372;g267971b031a_0_149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6"/>
        <p:cNvGrpSpPr/>
        <p:nvPr/>
      </p:nvGrpSpPr>
      <p:grpSpPr>
        <a:xfrm>
          <a:off x="0" y="0"/>
          <a:ext cx="0" cy="0"/>
          <a:chOff x="0" y="0"/>
          <a:chExt cx="0" cy="0"/>
        </a:xfrm>
      </p:grpSpPr>
      <p:sp>
        <p:nvSpPr>
          <p:cNvPr id="2377" name="Google Shape;2377;g267971b031a_0_2133: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378" name="Google Shape;2378;g267971b031a_0_21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1"/>
        <p:cNvGrpSpPr/>
        <p:nvPr/>
      </p:nvGrpSpPr>
      <p:grpSpPr>
        <a:xfrm>
          <a:off x="0" y="0"/>
          <a:ext cx="0" cy="0"/>
          <a:chOff x="0" y="0"/>
          <a:chExt cx="0" cy="0"/>
        </a:xfrm>
      </p:grpSpPr>
      <p:sp>
        <p:nvSpPr>
          <p:cNvPr id="2382" name="Google Shape;2382;g2b6ace807bb_0_0: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383" name="Google Shape;2383;g2b6ace807bb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4"/>
        <p:cNvGrpSpPr/>
        <p:nvPr/>
      </p:nvGrpSpPr>
      <p:grpSpPr>
        <a:xfrm>
          <a:off x="0" y="0"/>
          <a:ext cx="0" cy="0"/>
          <a:chOff x="0" y="0"/>
          <a:chExt cx="0" cy="0"/>
        </a:xfrm>
      </p:grpSpPr>
      <p:sp>
        <p:nvSpPr>
          <p:cNvPr id="2505" name="Google Shape;2505;g2b1daebc532_0_1282: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506" name="Google Shape;2506;g2b1daebc532_0_1282:notes"/>
          <p:cNvSpPr>
            <a:spLocks noGrp="1" noRot="1" noChangeAspect="1"/>
          </p:cNvSpPr>
          <p:nvPr>
            <p:ph type="sldImg" idx="2"/>
          </p:nvPr>
        </p:nvSpPr>
        <p:spPr>
          <a:xfrm>
            <a:off x="694079" y="1143000"/>
            <a:ext cx="5469900" cy="30867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480052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6"/>
        <p:cNvGrpSpPr/>
        <p:nvPr/>
      </p:nvGrpSpPr>
      <p:grpSpPr>
        <a:xfrm>
          <a:off x="0" y="0"/>
          <a:ext cx="0" cy="0"/>
          <a:chOff x="0" y="0"/>
          <a:chExt cx="0" cy="0"/>
        </a:xfrm>
      </p:grpSpPr>
      <p:sp>
        <p:nvSpPr>
          <p:cNvPr id="2387" name="Google Shape;2387;g267971b031a_0_3546:notes"/>
          <p:cNvSpPr>
            <a:spLocks noGrp="1" noRot="1" noChangeAspect="1"/>
          </p:cNvSpPr>
          <p:nvPr>
            <p:ph type="sldImg" idx="2"/>
          </p:nvPr>
        </p:nvSpPr>
        <p:spPr>
          <a:xfrm>
            <a:off x="388938" y="685800"/>
            <a:ext cx="6103937" cy="34337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88" name="Google Shape;2388;g267971b031a_0_3546: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lnSpc>
                <a:spcPct val="115000"/>
              </a:lnSpc>
              <a:spcBef>
                <a:spcPts val="0"/>
              </a:spcBef>
              <a:spcAft>
                <a:spcPts val="0"/>
              </a:spcAft>
              <a:buSzPts val="1100"/>
              <a:buNone/>
            </a:pPr>
            <a:endParaRPr b="1"/>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2"/>
        <p:cNvGrpSpPr/>
        <p:nvPr/>
      </p:nvGrpSpPr>
      <p:grpSpPr>
        <a:xfrm>
          <a:off x="0" y="0"/>
          <a:ext cx="0" cy="0"/>
          <a:chOff x="0" y="0"/>
          <a:chExt cx="0" cy="0"/>
        </a:xfrm>
      </p:grpSpPr>
      <p:sp>
        <p:nvSpPr>
          <p:cNvPr id="2393" name="Google Shape;2393;g267971b031a_0_2830: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b="1"/>
              <a:t>As of 3-2 for each year</a:t>
            </a:r>
            <a:endParaRPr b="1"/>
          </a:p>
          <a:p>
            <a:pPr marL="0" lvl="0" indent="0" algn="l" rtl="0">
              <a:spcBef>
                <a:spcPts val="0"/>
              </a:spcBef>
              <a:spcAft>
                <a:spcPts val="0"/>
              </a:spcAft>
              <a:buNone/>
            </a:pPr>
            <a:endParaRPr b="1"/>
          </a:p>
        </p:txBody>
      </p:sp>
      <p:sp>
        <p:nvSpPr>
          <p:cNvPr id="2394" name="Google Shape;2394;g267971b031a_0_2830:notes"/>
          <p:cNvSpPr>
            <a:spLocks noGrp="1" noRot="1" noChangeAspect="1"/>
          </p:cNvSpPr>
          <p:nvPr>
            <p:ph type="sldImg" idx="2"/>
          </p:nvPr>
        </p:nvSpPr>
        <p:spPr>
          <a:xfrm>
            <a:off x="694091" y="1143000"/>
            <a:ext cx="5469900" cy="30867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8"/>
        <p:cNvGrpSpPr/>
        <p:nvPr/>
      </p:nvGrpSpPr>
      <p:grpSpPr>
        <a:xfrm>
          <a:off x="0" y="0"/>
          <a:ext cx="0" cy="0"/>
          <a:chOff x="0" y="0"/>
          <a:chExt cx="0" cy="0"/>
        </a:xfrm>
      </p:grpSpPr>
      <p:sp>
        <p:nvSpPr>
          <p:cNvPr id="2399" name="Google Shape;2399;g267971b031a_0_2835:notes"/>
          <p:cNvSpPr>
            <a:spLocks noGrp="1" noRot="1" noChangeAspect="1"/>
          </p:cNvSpPr>
          <p:nvPr>
            <p:ph type="sldImg" idx="2"/>
          </p:nvPr>
        </p:nvSpPr>
        <p:spPr>
          <a:xfrm>
            <a:off x="381187"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00" name="Google Shape;2400;g267971b031a_0_28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in 22-23, the minimum qualifications to become a substitute teacher shifted, and the pay substantially increased to first year teacher wages. The minimum qualifications to become a substitute teacher also decreased to BA only, which opened up an opportunity for our instructional support specialists to earn more. </a:t>
            </a:r>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3"/>
        <p:cNvGrpSpPr/>
        <p:nvPr/>
      </p:nvGrpSpPr>
      <p:grpSpPr>
        <a:xfrm>
          <a:off x="0" y="0"/>
          <a:ext cx="0" cy="0"/>
          <a:chOff x="0" y="0"/>
          <a:chExt cx="0" cy="0"/>
        </a:xfrm>
      </p:grpSpPr>
      <p:sp>
        <p:nvSpPr>
          <p:cNvPr id="2404" name="Google Shape;2404;g267971b031a_0_2839:notes"/>
          <p:cNvSpPr>
            <a:spLocks noGrp="1" noRot="1" noChangeAspect="1"/>
          </p:cNvSpPr>
          <p:nvPr>
            <p:ph type="sldImg" idx="2"/>
          </p:nvPr>
        </p:nvSpPr>
        <p:spPr>
          <a:xfrm>
            <a:off x="381187"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05" name="Google Shape;2405;g267971b031a_0_28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8"/>
        <p:cNvGrpSpPr/>
        <p:nvPr/>
      </p:nvGrpSpPr>
      <p:grpSpPr>
        <a:xfrm>
          <a:off x="0" y="0"/>
          <a:ext cx="0" cy="0"/>
          <a:chOff x="0" y="0"/>
          <a:chExt cx="0" cy="0"/>
        </a:xfrm>
      </p:grpSpPr>
      <p:sp>
        <p:nvSpPr>
          <p:cNvPr id="2409" name="Google Shape;2409;g267971b031a_0_3742:notes"/>
          <p:cNvSpPr>
            <a:spLocks noGrp="1" noRot="1" noChangeAspect="1"/>
          </p:cNvSpPr>
          <p:nvPr>
            <p:ph type="sldImg" idx="2"/>
          </p:nvPr>
        </p:nvSpPr>
        <p:spPr>
          <a:xfrm>
            <a:off x="381187"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10" name="Google Shape;2410;g267971b031a_0_37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3"/>
        <p:cNvGrpSpPr/>
        <p:nvPr/>
      </p:nvGrpSpPr>
      <p:grpSpPr>
        <a:xfrm>
          <a:off x="0" y="0"/>
          <a:ext cx="0" cy="0"/>
          <a:chOff x="0" y="0"/>
          <a:chExt cx="0" cy="0"/>
        </a:xfrm>
      </p:grpSpPr>
      <p:sp>
        <p:nvSpPr>
          <p:cNvPr id="2414" name="Google Shape;2414;g267971b031a_0_2843:notes"/>
          <p:cNvSpPr>
            <a:spLocks noGrp="1" noRot="1" noChangeAspect="1"/>
          </p:cNvSpPr>
          <p:nvPr>
            <p:ph type="sldImg" idx="2"/>
          </p:nvPr>
        </p:nvSpPr>
        <p:spPr>
          <a:xfrm>
            <a:off x="388938" y="685800"/>
            <a:ext cx="6103937" cy="34337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15" name="Google Shape;2415;g267971b031a_0_2843: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lnSpc>
                <a:spcPct val="115000"/>
              </a:lnSpc>
              <a:spcBef>
                <a:spcPts val="0"/>
              </a:spcBef>
              <a:spcAft>
                <a:spcPts val="0"/>
              </a:spcAft>
              <a:buSzPts val="1100"/>
              <a:buNone/>
            </a:pPr>
            <a:endParaRPr b="1"/>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9"/>
        <p:cNvGrpSpPr/>
        <p:nvPr/>
      </p:nvGrpSpPr>
      <p:grpSpPr>
        <a:xfrm>
          <a:off x="0" y="0"/>
          <a:ext cx="0" cy="0"/>
          <a:chOff x="0" y="0"/>
          <a:chExt cx="0" cy="0"/>
        </a:xfrm>
      </p:grpSpPr>
      <p:sp>
        <p:nvSpPr>
          <p:cNvPr id="2420" name="Google Shape;2420;g267971b031a_0_2848: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421" name="Google Shape;2421;g267971b031a_0_28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4"/>
        <p:cNvGrpSpPr/>
        <p:nvPr/>
      </p:nvGrpSpPr>
      <p:grpSpPr>
        <a:xfrm>
          <a:off x="0" y="0"/>
          <a:ext cx="0" cy="0"/>
          <a:chOff x="0" y="0"/>
          <a:chExt cx="0" cy="0"/>
        </a:xfrm>
      </p:grpSpPr>
      <p:sp>
        <p:nvSpPr>
          <p:cNvPr id="2425" name="Google Shape;2425;g267971b031a_0_3746: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426" name="Google Shape;2426;g267971b031a_0_37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4"/>
        <p:cNvGrpSpPr/>
        <p:nvPr/>
      </p:nvGrpSpPr>
      <p:grpSpPr>
        <a:xfrm>
          <a:off x="0" y="0"/>
          <a:ext cx="0" cy="0"/>
          <a:chOff x="0" y="0"/>
          <a:chExt cx="0" cy="0"/>
        </a:xfrm>
      </p:grpSpPr>
      <p:sp>
        <p:nvSpPr>
          <p:cNvPr id="2505" name="Google Shape;2505;g2b1daebc532_0_1282: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506" name="Google Shape;2506;g2b1daebc532_0_1282:notes"/>
          <p:cNvSpPr>
            <a:spLocks noGrp="1" noRot="1" noChangeAspect="1"/>
          </p:cNvSpPr>
          <p:nvPr>
            <p:ph type="sldImg" idx="2"/>
          </p:nvPr>
        </p:nvSpPr>
        <p:spPr>
          <a:xfrm>
            <a:off x="694079" y="1143000"/>
            <a:ext cx="5469900" cy="30867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75439144"/>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9"/>
        <p:cNvGrpSpPr/>
        <p:nvPr/>
      </p:nvGrpSpPr>
      <p:grpSpPr>
        <a:xfrm>
          <a:off x="0" y="0"/>
          <a:ext cx="0" cy="0"/>
          <a:chOff x="0" y="0"/>
          <a:chExt cx="0" cy="0"/>
        </a:xfrm>
      </p:grpSpPr>
      <p:sp>
        <p:nvSpPr>
          <p:cNvPr id="2430" name="Google Shape;2430;g267971b031a_0_2852:notes"/>
          <p:cNvSpPr>
            <a:spLocks noGrp="1" noRot="1" noChangeAspect="1"/>
          </p:cNvSpPr>
          <p:nvPr>
            <p:ph type="sldImg" idx="2"/>
          </p:nvPr>
        </p:nvSpPr>
        <p:spPr>
          <a:xfrm>
            <a:off x="388938" y="685800"/>
            <a:ext cx="6103937" cy="34337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31" name="Google Shape;2431;g267971b031a_0_2852: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lnSpc>
                <a:spcPct val="115000"/>
              </a:lnSpc>
              <a:spcBef>
                <a:spcPts val="0"/>
              </a:spcBef>
              <a:spcAft>
                <a:spcPts val="0"/>
              </a:spcAft>
              <a:buSzPts val="1100"/>
              <a:buNone/>
            </a:pPr>
            <a:endParaRPr b="1"/>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5"/>
        <p:cNvGrpSpPr/>
        <p:nvPr/>
      </p:nvGrpSpPr>
      <p:grpSpPr>
        <a:xfrm>
          <a:off x="0" y="0"/>
          <a:ext cx="0" cy="0"/>
          <a:chOff x="0" y="0"/>
          <a:chExt cx="0" cy="0"/>
        </a:xfrm>
      </p:grpSpPr>
      <p:sp>
        <p:nvSpPr>
          <p:cNvPr id="2436" name="Google Shape;2436;g267971b031a_0_28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37" name="Google Shape;2437;g267971b031a_0_28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5"/>
        <p:cNvGrpSpPr/>
        <p:nvPr/>
      </p:nvGrpSpPr>
      <p:grpSpPr>
        <a:xfrm>
          <a:off x="0" y="0"/>
          <a:ext cx="0" cy="0"/>
          <a:chOff x="0" y="0"/>
          <a:chExt cx="0" cy="0"/>
        </a:xfrm>
      </p:grpSpPr>
      <p:sp>
        <p:nvSpPr>
          <p:cNvPr id="2446" name="Google Shape;2446;g267971b031a_0_2866:notes"/>
          <p:cNvSpPr>
            <a:spLocks noGrp="1" noRot="1" noChangeAspect="1"/>
          </p:cNvSpPr>
          <p:nvPr>
            <p:ph type="sldImg" idx="2"/>
          </p:nvPr>
        </p:nvSpPr>
        <p:spPr>
          <a:xfrm>
            <a:off x="381187"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47" name="Google Shape;2447;g267971b031a_0_28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5"/>
        <p:cNvGrpSpPr/>
        <p:nvPr/>
      </p:nvGrpSpPr>
      <p:grpSpPr>
        <a:xfrm>
          <a:off x="0" y="0"/>
          <a:ext cx="0" cy="0"/>
          <a:chOff x="0" y="0"/>
          <a:chExt cx="0" cy="0"/>
        </a:xfrm>
      </p:grpSpPr>
      <p:sp>
        <p:nvSpPr>
          <p:cNvPr id="2456" name="Google Shape;2456;g267971b031a_0_2875:notes"/>
          <p:cNvSpPr>
            <a:spLocks noGrp="1" noRot="1" noChangeAspect="1"/>
          </p:cNvSpPr>
          <p:nvPr>
            <p:ph type="sldImg" idx="2"/>
          </p:nvPr>
        </p:nvSpPr>
        <p:spPr>
          <a:xfrm>
            <a:off x="381187"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57" name="Google Shape;2457;g267971b031a_0_28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1"/>
        <p:cNvGrpSpPr/>
        <p:nvPr/>
      </p:nvGrpSpPr>
      <p:grpSpPr>
        <a:xfrm>
          <a:off x="0" y="0"/>
          <a:ext cx="0" cy="0"/>
          <a:chOff x="0" y="0"/>
          <a:chExt cx="0" cy="0"/>
        </a:xfrm>
      </p:grpSpPr>
      <p:sp>
        <p:nvSpPr>
          <p:cNvPr id="2462" name="Google Shape;2462;g267971b031a_0_2880:notes"/>
          <p:cNvSpPr>
            <a:spLocks noGrp="1" noRot="1" noChangeAspect="1"/>
          </p:cNvSpPr>
          <p:nvPr>
            <p:ph type="sldImg" idx="2"/>
          </p:nvPr>
        </p:nvSpPr>
        <p:spPr>
          <a:xfrm>
            <a:off x="381187"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63" name="Google Shape;2463;g267971b031a_0_28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6"/>
        <p:cNvGrpSpPr/>
        <p:nvPr/>
      </p:nvGrpSpPr>
      <p:grpSpPr>
        <a:xfrm>
          <a:off x="0" y="0"/>
          <a:ext cx="0" cy="0"/>
          <a:chOff x="0" y="0"/>
          <a:chExt cx="0" cy="0"/>
        </a:xfrm>
      </p:grpSpPr>
      <p:sp>
        <p:nvSpPr>
          <p:cNvPr id="2467" name="Google Shape;2467;g267971b031a_0_2884: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468" name="Google Shape;2468;g267971b031a_0_2884:notes"/>
          <p:cNvSpPr>
            <a:spLocks noGrp="1" noRot="1" noChangeAspect="1"/>
          </p:cNvSpPr>
          <p:nvPr>
            <p:ph type="sldImg" idx="2"/>
          </p:nvPr>
        </p:nvSpPr>
        <p:spPr>
          <a:xfrm>
            <a:off x="694091" y="1143000"/>
            <a:ext cx="5469900" cy="30867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2"/>
        <p:cNvGrpSpPr/>
        <p:nvPr/>
      </p:nvGrpSpPr>
      <p:grpSpPr>
        <a:xfrm>
          <a:off x="0" y="0"/>
          <a:ext cx="0" cy="0"/>
          <a:chOff x="0" y="0"/>
          <a:chExt cx="0" cy="0"/>
        </a:xfrm>
      </p:grpSpPr>
      <p:sp>
        <p:nvSpPr>
          <p:cNvPr id="2473" name="Google Shape;2473;g267971b031a_0_28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74" name="Google Shape;2474;g267971b031a_0_28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8"/>
        <p:cNvGrpSpPr/>
        <p:nvPr/>
      </p:nvGrpSpPr>
      <p:grpSpPr>
        <a:xfrm>
          <a:off x="0" y="0"/>
          <a:ext cx="0" cy="0"/>
          <a:chOff x="0" y="0"/>
          <a:chExt cx="0" cy="0"/>
        </a:xfrm>
      </p:grpSpPr>
      <p:sp>
        <p:nvSpPr>
          <p:cNvPr id="2479" name="Google Shape;2479;g267971b031a_0_2894: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480" name="Google Shape;2480;g267971b031a_0_2894:notes"/>
          <p:cNvSpPr>
            <a:spLocks noGrp="1" noRot="1" noChangeAspect="1"/>
          </p:cNvSpPr>
          <p:nvPr>
            <p:ph type="sldImg" idx="2"/>
          </p:nvPr>
        </p:nvSpPr>
        <p:spPr>
          <a:xfrm>
            <a:off x="694091" y="1143000"/>
            <a:ext cx="5469900" cy="30867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4"/>
        <p:cNvGrpSpPr/>
        <p:nvPr/>
      </p:nvGrpSpPr>
      <p:grpSpPr>
        <a:xfrm>
          <a:off x="0" y="0"/>
          <a:ext cx="0" cy="0"/>
          <a:chOff x="0" y="0"/>
          <a:chExt cx="0" cy="0"/>
        </a:xfrm>
      </p:grpSpPr>
      <p:sp>
        <p:nvSpPr>
          <p:cNvPr id="2485" name="Google Shape;2485;g267971b031a_0_2899: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486" name="Google Shape;2486;g267971b031a_0_289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9"/>
        <p:cNvGrpSpPr/>
        <p:nvPr/>
      </p:nvGrpSpPr>
      <p:grpSpPr>
        <a:xfrm>
          <a:off x="0" y="0"/>
          <a:ext cx="0" cy="0"/>
          <a:chOff x="0" y="0"/>
          <a:chExt cx="0" cy="0"/>
        </a:xfrm>
      </p:grpSpPr>
      <p:sp>
        <p:nvSpPr>
          <p:cNvPr id="2490" name="Google Shape;2490;g267971b031a_0_2903: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491" name="Google Shape;2491;g267971b031a_0_2903:notes"/>
          <p:cNvSpPr>
            <a:spLocks noGrp="1" noRot="1" noChangeAspect="1"/>
          </p:cNvSpPr>
          <p:nvPr>
            <p:ph type="sldImg" idx="2"/>
          </p:nvPr>
        </p:nvSpPr>
        <p:spPr>
          <a:xfrm>
            <a:off x="694091" y="1143000"/>
            <a:ext cx="5469900" cy="30867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4"/>
        <p:cNvGrpSpPr/>
        <p:nvPr/>
      </p:nvGrpSpPr>
      <p:grpSpPr>
        <a:xfrm>
          <a:off x="0" y="0"/>
          <a:ext cx="0" cy="0"/>
          <a:chOff x="0" y="0"/>
          <a:chExt cx="0" cy="0"/>
        </a:xfrm>
      </p:grpSpPr>
      <p:sp>
        <p:nvSpPr>
          <p:cNvPr id="2495" name="Google Shape;2495;g267971b031a_0_2907: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496" name="Google Shape;2496;g267971b031a_0_2907:notes"/>
          <p:cNvSpPr>
            <a:spLocks noGrp="1" noRot="1" noChangeAspect="1"/>
          </p:cNvSpPr>
          <p:nvPr>
            <p:ph type="sldImg" idx="2"/>
          </p:nvPr>
        </p:nvSpPr>
        <p:spPr>
          <a:xfrm>
            <a:off x="694091" y="1143000"/>
            <a:ext cx="5469900" cy="30867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9"/>
        <p:cNvGrpSpPr/>
        <p:nvPr/>
      </p:nvGrpSpPr>
      <p:grpSpPr>
        <a:xfrm>
          <a:off x="0" y="0"/>
          <a:ext cx="0" cy="0"/>
          <a:chOff x="0" y="0"/>
          <a:chExt cx="0" cy="0"/>
        </a:xfrm>
      </p:grpSpPr>
      <p:sp>
        <p:nvSpPr>
          <p:cNvPr id="2500" name="Google Shape;2500;g267971b031a_0_3750: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501" name="Google Shape;2501;g267971b031a_0_3750:notes"/>
          <p:cNvSpPr>
            <a:spLocks noGrp="1" noRot="1" noChangeAspect="1"/>
          </p:cNvSpPr>
          <p:nvPr>
            <p:ph type="sldImg" idx="2"/>
          </p:nvPr>
        </p:nvSpPr>
        <p:spPr>
          <a:xfrm>
            <a:off x="694091" y="1143000"/>
            <a:ext cx="5469900" cy="30867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4"/>
        <p:cNvGrpSpPr/>
        <p:nvPr/>
      </p:nvGrpSpPr>
      <p:grpSpPr>
        <a:xfrm>
          <a:off x="0" y="0"/>
          <a:ext cx="0" cy="0"/>
          <a:chOff x="0" y="0"/>
          <a:chExt cx="0" cy="0"/>
        </a:xfrm>
      </p:grpSpPr>
      <p:sp>
        <p:nvSpPr>
          <p:cNvPr id="2505" name="Google Shape;2505;g2b1daebc532_0_1282:notes"/>
          <p:cNvSpPr txBox="1">
            <a:spLocks noGrp="1"/>
          </p:cNvSpPr>
          <p:nvPr>
            <p:ph type="body" idx="1"/>
          </p:nvPr>
        </p:nvSpPr>
        <p:spPr>
          <a:xfrm>
            <a:off x="686097" y="4401154"/>
            <a:ext cx="5485800" cy="3600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a:p>
        </p:txBody>
      </p:sp>
      <p:sp>
        <p:nvSpPr>
          <p:cNvPr id="2506" name="Google Shape;2506;g2b1daebc532_0_1282:notes"/>
          <p:cNvSpPr>
            <a:spLocks noGrp="1" noRot="1" noChangeAspect="1"/>
          </p:cNvSpPr>
          <p:nvPr>
            <p:ph type="sldImg" idx="2"/>
          </p:nvPr>
        </p:nvSpPr>
        <p:spPr>
          <a:xfrm>
            <a:off x="694079" y="1143000"/>
            <a:ext cx="5469900" cy="30867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5"/>
        <p:cNvGrpSpPr/>
        <p:nvPr/>
      </p:nvGrpSpPr>
      <p:grpSpPr>
        <a:xfrm>
          <a:off x="0" y="0"/>
          <a:ext cx="0" cy="0"/>
          <a:chOff x="0" y="0"/>
          <a:chExt cx="0" cy="0"/>
        </a:xfrm>
      </p:grpSpPr>
      <p:sp>
        <p:nvSpPr>
          <p:cNvPr id="2516" name="Google Shape;2516;g13fabbe3239_2_3919:notes"/>
          <p:cNvSpPr>
            <a:spLocks noGrp="1" noRot="1" noChangeAspect="1"/>
          </p:cNvSpPr>
          <p:nvPr>
            <p:ph type="sldImg" idx="2"/>
          </p:nvPr>
        </p:nvSpPr>
        <p:spPr>
          <a:xfrm>
            <a:off x="388938" y="685800"/>
            <a:ext cx="6103937" cy="343376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17" name="Google Shape;2517;g13fabbe3239_2_3919:notes"/>
          <p:cNvSpPr txBox="1">
            <a:spLocks noGrp="1"/>
          </p:cNvSpPr>
          <p:nvPr>
            <p:ph type="body" idx="1"/>
          </p:nvPr>
        </p:nvSpPr>
        <p:spPr>
          <a:xfrm>
            <a:off x="688294" y="4349342"/>
            <a:ext cx="5506200" cy="4120500"/>
          </a:xfrm>
          <a:prstGeom prst="rect">
            <a:avLst/>
          </a:prstGeom>
          <a:noFill/>
          <a:ln>
            <a:noFill/>
          </a:ln>
        </p:spPr>
        <p:txBody>
          <a:bodyPr spcFirstLastPara="1" wrap="square" lIns="91550" tIns="45750" rIns="91550" bIns="45750" anchor="t" anchorCtr="0">
            <a:noAutofit/>
          </a:bodyPr>
          <a:lstStyle/>
          <a:p>
            <a:pPr marL="0" lvl="0" indent="0" algn="l" rtl="0">
              <a:spcBef>
                <a:spcPts val="0"/>
              </a:spcBef>
              <a:spcAft>
                <a:spcPts val="1000"/>
              </a:spcAft>
              <a:buClr>
                <a:schemeClr val="dk1"/>
              </a:buClr>
              <a:buSzPts val="1100"/>
              <a:buFont typeface="Arial"/>
              <a:buNone/>
            </a:pPr>
            <a:endParaRPr b="1"/>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0"/>
        <p:cNvGrpSpPr/>
        <p:nvPr/>
      </p:nvGrpSpPr>
      <p:grpSpPr>
        <a:xfrm>
          <a:off x="0" y="0"/>
          <a:ext cx="0" cy="0"/>
          <a:chOff x="0" y="0"/>
          <a:chExt cx="0" cy="0"/>
        </a:xfrm>
      </p:grpSpPr>
      <p:sp>
        <p:nvSpPr>
          <p:cNvPr id="2531" name="Google Shape;2531;g13fabbe3239_2_3934:notes"/>
          <p:cNvSpPr>
            <a:spLocks noGrp="1" noRot="1" noChangeAspect="1"/>
          </p:cNvSpPr>
          <p:nvPr>
            <p:ph type="sldImg" idx="2"/>
          </p:nvPr>
        </p:nvSpPr>
        <p:spPr>
          <a:xfrm>
            <a:off x="381187"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2" name="Google Shape;2532;g13fabbe3239_2_39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1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5.xml"/><Relationship Id="rId4" Type="http://schemas.openxmlformats.org/officeDocument/2006/relationships/image" Target="../media/image9.png"/></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1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1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5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8.xml"/></Relationships>
</file>

<file path=ppt/slideLayouts/_rels/slideLayout1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6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6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6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7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7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8.xml"/></Relationships>
</file>

<file path=ppt/slideLayouts/_rels/slideLayout17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8.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7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17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8.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8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8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8.xml"/></Relationships>
</file>

<file path=ppt/slideLayouts/_rels/slideLayout19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8.xml"/><Relationship Id="rId4" Type="http://schemas.openxmlformats.org/officeDocument/2006/relationships/image" Target="../media/image9.png"/></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
          <p:cNvSpPr txBox="1">
            <a:spLocks noGrp="1"/>
          </p:cNvSpPr>
          <p:nvPr>
            <p:ph type="ctrTitle"/>
          </p:nvPr>
        </p:nvSpPr>
        <p:spPr>
          <a:xfrm>
            <a:off x="685800" y="1597819"/>
            <a:ext cx="7772400" cy="973800"/>
          </a:xfrm>
          <a:prstGeom prst="rect">
            <a:avLst/>
          </a:prstGeom>
          <a:noFill/>
          <a:ln>
            <a:noFill/>
          </a:ln>
        </p:spPr>
        <p:txBody>
          <a:bodyPr spcFirstLastPara="1" wrap="square" lIns="91425" tIns="45700" rIns="91425" bIns="45700" anchor="b" anchorCtr="0">
            <a:noAutofit/>
          </a:bodyPr>
          <a:lstStyle>
            <a:lvl1pPr lvl="0" algn="l" rtl="0">
              <a:lnSpc>
                <a:spcPct val="100000"/>
              </a:lnSpc>
              <a:spcBef>
                <a:spcPts val="0"/>
              </a:spcBef>
              <a:spcAft>
                <a:spcPts val="0"/>
              </a:spcAft>
              <a:buClr>
                <a:schemeClr val="dk1"/>
              </a:buClr>
              <a:buSzPts val="4000"/>
              <a:buFont typeface="Calibri"/>
              <a:buNone/>
              <a:defRPr sz="4000"/>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3" name="Google Shape;13;p2"/>
          <p:cNvSpPr txBox="1">
            <a:spLocks noGrp="1"/>
          </p:cNvSpPr>
          <p:nvPr>
            <p:ph type="subTitle" idx="1"/>
          </p:nvPr>
        </p:nvSpPr>
        <p:spPr>
          <a:xfrm>
            <a:off x="685800" y="2686050"/>
            <a:ext cx="7772400" cy="544200"/>
          </a:xfrm>
          <a:prstGeom prst="rect">
            <a:avLst/>
          </a:prstGeom>
          <a:noFill/>
          <a:ln>
            <a:noFill/>
          </a:ln>
        </p:spPr>
        <p:txBody>
          <a:bodyPr spcFirstLastPara="1" wrap="square" lIns="91425" tIns="45700" rIns="91425" bIns="45700" anchor="t" anchorCtr="0">
            <a:noAutofit/>
          </a:bodyPr>
          <a:lstStyle>
            <a:lvl1pPr lvl="0" algn="l" rtl="0">
              <a:lnSpc>
                <a:spcPct val="100000"/>
              </a:lnSpc>
              <a:spcBef>
                <a:spcPts val="480"/>
              </a:spcBef>
              <a:spcAft>
                <a:spcPts val="0"/>
              </a:spcAft>
              <a:buClr>
                <a:srgbClr val="888888"/>
              </a:buClr>
              <a:buSzPts val="2400"/>
              <a:buNone/>
              <a:defRPr sz="2400">
                <a:solidFill>
                  <a:srgbClr val="888888"/>
                </a:solidFill>
              </a:defRPr>
            </a:lvl1pPr>
            <a:lvl2pPr lvl="1" algn="ctr" rtl="0">
              <a:lnSpc>
                <a:spcPct val="100000"/>
              </a:lnSpc>
              <a:spcBef>
                <a:spcPts val="560"/>
              </a:spcBef>
              <a:spcAft>
                <a:spcPts val="0"/>
              </a:spcAft>
              <a:buClr>
                <a:srgbClr val="888888"/>
              </a:buClr>
              <a:buSzPts val="2800"/>
              <a:buNone/>
              <a:defRPr>
                <a:solidFill>
                  <a:srgbClr val="888888"/>
                </a:solidFill>
              </a:defRPr>
            </a:lvl2pPr>
            <a:lvl3pPr lvl="2" algn="ctr" rtl="0">
              <a:lnSpc>
                <a:spcPct val="100000"/>
              </a:lnSpc>
              <a:spcBef>
                <a:spcPts val="480"/>
              </a:spcBef>
              <a:spcAft>
                <a:spcPts val="0"/>
              </a:spcAft>
              <a:buClr>
                <a:srgbClr val="888888"/>
              </a:buClr>
              <a:buSzPts val="2400"/>
              <a:buNone/>
              <a:defRPr>
                <a:solidFill>
                  <a:srgbClr val="888888"/>
                </a:solidFill>
              </a:defRPr>
            </a:lvl3pPr>
            <a:lvl4pPr lvl="3" algn="ctr" rtl="0">
              <a:lnSpc>
                <a:spcPct val="100000"/>
              </a:lnSpc>
              <a:spcBef>
                <a:spcPts val="400"/>
              </a:spcBef>
              <a:spcAft>
                <a:spcPts val="0"/>
              </a:spcAft>
              <a:buClr>
                <a:srgbClr val="888888"/>
              </a:buClr>
              <a:buSzPts val="2000"/>
              <a:buNone/>
              <a:defRPr>
                <a:solidFill>
                  <a:srgbClr val="888888"/>
                </a:solidFill>
              </a:defRPr>
            </a:lvl4pPr>
            <a:lvl5pPr lvl="4" algn="ctr" rtl="0">
              <a:lnSpc>
                <a:spcPct val="100000"/>
              </a:lnSpc>
              <a:spcBef>
                <a:spcPts val="400"/>
              </a:spcBef>
              <a:spcAft>
                <a:spcPts val="0"/>
              </a:spcAft>
              <a:buClr>
                <a:srgbClr val="888888"/>
              </a:buClr>
              <a:buSzPts val="2000"/>
              <a:buNone/>
              <a:defRPr>
                <a:solidFill>
                  <a:srgbClr val="888888"/>
                </a:solidFill>
              </a:defRPr>
            </a:lvl5pPr>
            <a:lvl6pPr lvl="5" algn="ctr" rtl="0">
              <a:lnSpc>
                <a:spcPct val="100000"/>
              </a:lnSpc>
              <a:spcBef>
                <a:spcPts val="400"/>
              </a:spcBef>
              <a:spcAft>
                <a:spcPts val="0"/>
              </a:spcAft>
              <a:buClr>
                <a:srgbClr val="888888"/>
              </a:buClr>
              <a:buSzPts val="2000"/>
              <a:buNone/>
              <a:defRPr>
                <a:solidFill>
                  <a:srgbClr val="888888"/>
                </a:solidFill>
              </a:defRPr>
            </a:lvl6pPr>
            <a:lvl7pPr lvl="6" algn="ctr" rtl="0">
              <a:lnSpc>
                <a:spcPct val="100000"/>
              </a:lnSpc>
              <a:spcBef>
                <a:spcPts val="400"/>
              </a:spcBef>
              <a:spcAft>
                <a:spcPts val="0"/>
              </a:spcAft>
              <a:buClr>
                <a:srgbClr val="888888"/>
              </a:buClr>
              <a:buSzPts val="2000"/>
              <a:buNone/>
              <a:defRPr>
                <a:solidFill>
                  <a:srgbClr val="888888"/>
                </a:solidFill>
              </a:defRPr>
            </a:lvl7pPr>
            <a:lvl8pPr lvl="7" algn="ctr" rtl="0">
              <a:lnSpc>
                <a:spcPct val="100000"/>
              </a:lnSpc>
              <a:spcBef>
                <a:spcPts val="400"/>
              </a:spcBef>
              <a:spcAft>
                <a:spcPts val="0"/>
              </a:spcAft>
              <a:buClr>
                <a:srgbClr val="888888"/>
              </a:buClr>
              <a:buSzPts val="2000"/>
              <a:buNone/>
              <a:defRPr>
                <a:solidFill>
                  <a:srgbClr val="888888"/>
                </a:solidFill>
              </a:defRPr>
            </a:lvl8pPr>
            <a:lvl9pPr lvl="8" algn="ctr" rtl="0">
              <a:lnSpc>
                <a:spcPct val="100000"/>
              </a:lnSpc>
              <a:spcBef>
                <a:spcPts val="400"/>
              </a:spcBef>
              <a:spcAft>
                <a:spcPts val="0"/>
              </a:spcAft>
              <a:buClr>
                <a:srgbClr val="888888"/>
              </a:buClr>
              <a:buSzPts val="2000"/>
              <a:buNone/>
              <a:defRPr>
                <a:solidFill>
                  <a:srgbClr val="888888"/>
                </a:solidFill>
              </a:defRPr>
            </a:lvl9pPr>
          </a:lstStyle>
          <a:p>
            <a:endParaRPr/>
          </a:p>
        </p:txBody>
      </p:sp>
      <p:pic>
        <p:nvPicPr>
          <p:cNvPr id="14" name="Google Shape;14;p2" descr="OUSD_socialmediasignature_450x50-3.png"/>
          <p:cNvPicPr preferRelativeResize="0"/>
          <p:nvPr/>
        </p:nvPicPr>
        <p:blipFill rotWithShape="1">
          <a:blip r:embed="rId2">
            <a:alphaModFix/>
          </a:blip>
          <a:srcRect/>
          <a:stretch/>
        </p:blipFill>
        <p:spPr>
          <a:xfrm>
            <a:off x="2459701" y="4857750"/>
            <a:ext cx="3168449" cy="161166"/>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_Title and Content" type="obj">
  <p:cSld name="OBJECT">
    <p:spTree>
      <p:nvGrpSpPr>
        <p:cNvPr id="1" name="Shape 15"/>
        <p:cNvGrpSpPr/>
        <p:nvPr/>
      </p:nvGrpSpPr>
      <p:grpSpPr>
        <a:xfrm>
          <a:off x="0" y="0"/>
          <a:ext cx="0" cy="0"/>
          <a:chOff x="0" y="0"/>
          <a:chExt cx="0" cy="0"/>
        </a:xfrm>
      </p:grpSpPr>
      <p:sp>
        <p:nvSpPr>
          <p:cNvPr id="16" name="Google Shape;16;p3"/>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3"/>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457200" y="1200150"/>
            <a:ext cx="8229600" cy="3394500"/>
          </a:xfrm>
          <a:prstGeom prst="rect">
            <a:avLst/>
          </a:prstGeom>
          <a:noFill/>
          <a:ln>
            <a:noFill/>
          </a:ln>
        </p:spPr>
        <p:txBody>
          <a:bodyPr spcFirstLastPara="1" wrap="square" lIns="91425" tIns="45700" rIns="91425" bIns="45700" anchor="ctr"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360"/>
              </a:spcBef>
              <a:spcAft>
                <a:spcPts val="0"/>
              </a:spcAft>
              <a:buClr>
                <a:schemeClr val="dk1"/>
              </a:buClr>
              <a:buSzPts val="1800"/>
              <a:buNone/>
              <a:defRPr sz="1800"/>
            </a:lvl2pPr>
            <a:lvl3pPr marL="1371600" lvl="2" indent="-228600" algn="l" rtl="0">
              <a:lnSpc>
                <a:spcPct val="100000"/>
              </a:lnSpc>
              <a:spcBef>
                <a:spcPts val="320"/>
              </a:spcBef>
              <a:spcAft>
                <a:spcPts val="0"/>
              </a:spcAft>
              <a:buClr>
                <a:schemeClr val="dk1"/>
              </a:buClr>
              <a:buSzPts val="1600"/>
              <a:buNone/>
              <a:defRPr sz="1600"/>
            </a:lvl3pPr>
            <a:lvl4pPr marL="1828800" lvl="3" indent="-228600" algn="l" rtl="0">
              <a:lnSpc>
                <a:spcPct val="100000"/>
              </a:lnSpc>
              <a:spcBef>
                <a:spcPts val="280"/>
              </a:spcBef>
              <a:spcAft>
                <a:spcPts val="0"/>
              </a:spcAft>
              <a:buClr>
                <a:schemeClr val="dk1"/>
              </a:buClr>
              <a:buSzPts val="1400"/>
              <a:buNone/>
              <a:defRPr sz="1400"/>
            </a:lvl4pPr>
            <a:lvl5pPr marL="2286000" lvl="4" indent="-228600" algn="l" rtl="0">
              <a:lnSpc>
                <a:spcPct val="100000"/>
              </a:lnSpc>
              <a:spcBef>
                <a:spcPts val="240"/>
              </a:spcBef>
              <a:spcAft>
                <a:spcPts val="0"/>
              </a:spcAft>
              <a:buClr>
                <a:schemeClr val="dk1"/>
              </a:buClr>
              <a:buSzPts val="1200"/>
              <a:buNone/>
              <a:defRPr sz="12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cxnSp>
        <p:nvCxnSpPr>
          <p:cNvPr id="19" name="Google Shape;19;p3"/>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20" name="Google Shape;20;p3"/>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21" name="Google Shape;21;p3" descr="OUSD_socialmediasignature_450x50-3-white.png"/>
          <p:cNvPicPr preferRelativeResize="0"/>
          <p:nvPr/>
        </p:nvPicPr>
        <p:blipFill rotWithShape="1">
          <a:blip r:embed="rId2">
            <a:alphaModFix/>
          </a:blip>
          <a:srcRect/>
          <a:stretch/>
        </p:blipFill>
        <p:spPr>
          <a:xfrm>
            <a:off x="457200" y="4903946"/>
            <a:ext cx="3168449" cy="16116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22"/>
        <p:cNvGrpSpPr/>
        <p:nvPr/>
      </p:nvGrpSpPr>
      <p:grpSpPr>
        <a:xfrm>
          <a:off x="0" y="0"/>
          <a:ext cx="0" cy="0"/>
          <a:chOff x="0" y="0"/>
          <a:chExt cx="0" cy="0"/>
        </a:xfrm>
      </p:grpSpPr>
      <p:sp>
        <p:nvSpPr>
          <p:cNvPr id="23" name="Google Shape;23;p4"/>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24" name="Google Shape;24;p4"/>
          <p:cNvSpPr txBox="1">
            <a:spLocks noGrp="1"/>
          </p:cNvSpPr>
          <p:nvPr>
            <p:ph type="body" idx="1"/>
          </p:nvPr>
        </p:nvSpPr>
        <p:spPr>
          <a:xfrm>
            <a:off x="457200" y="1200150"/>
            <a:ext cx="8229600" cy="3394500"/>
          </a:xfrm>
          <a:prstGeom prst="rect">
            <a:avLst/>
          </a:prstGeom>
          <a:noFill/>
          <a:ln>
            <a:noFill/>
          </a:ln>
        </p:spPr>
        <p:txBody>
          <a:bodyPr spcFirstLastPara="1" wrap="square" lIns="91425" tIns="45700" rIns="91425" bIns="45700" anchor="ctr" anchorCtr="0">
            <a:noAutofit/>
          </a:bodyPr>
          <a:lstStyle>
            <a:lvl1pPr marL="457200" lvl="0" indent="-355600" algn="l" rtl="0">
              <a:lnSpc>
                <a:spcPct val="100000"/>
              </a:lnSpc>
              <a:spcBef>
                <a:spcPts val="400"/>
              </a:spcBef>
              <a:spcAft>
                <a:spcPts val="0"/>
              </a:spcAft>
              <a:buClr>
                <a:srgbClr val="28903A"/>
              </a:buClr>
              <a:buSzPts val="2000"/>
              <a:buChar char="•"/>
              <a:defRPr sz="2000"/>
            </a:lvl1pPr>
            <a:lvl2pPr marL="914400" lvl="1" indent="-342900" algn="l" rtl="0">
              <a:lnSpc>
                <a:spcPct val="100000"/>
              </a:lnSpc>
              <a:spcBef>
                <a:spcPts val="360"/>
              </a:spcBef>
              <a:spcAft>
                <a:spcPts val="0"/>
              </a:spcAft>
              <a:buClr>
                <a:srgbClr val="28903A"/>
              </a:buClr>
              <a:buSzPts val="1800"/>
              <a:buChar char="–"/>
              <a:defRPr sz="1800"/>
            </a:lvl2pPr>
            <a:lvl3pPr marL="1371600" lvl="2" indent="-330200" algn="l" rtl="0">
              <a:lnSpc>
                <a:spcPct val="100000"/>
              </a:lnSpc>
              <a:spcBef>
                <a:spcPts val="320"/>
              </a:spcBef>
              <a:spcAft>
                <a:spcPts val="0"/>
              </a:spcAft>
              <a:buClr>
                <a:srgbClr val="28903A"/>
              </a:buClr>
              <a:buSzPts val="1600"/>
              <a:buChar char="•"/>
              <a:defRPr sz="1600"/>
            </a:lvl3pPr>
            <a:lvl4pPr marL="1828800" lvl="3" indent="-317500" algn="l" rtl="0">
              <a:lnSpc>
                <a:spcPct val="100000"/>
              </a:lnSpc>
              <a:spcBef>
                <a:spcPts val="280"/>
              </a:spcBef>
              <a:spcAft>
                <a:spcPts val="0"/>
              </a:spcAft>
              <a:buClr>
                <a:srgbClr val="28903A"/>
              </a:buClr>
              <a:buSzPts val="1400"/>
              <a:buChar char="–"/>
              <a:defRPr sz="1400"/>
            </a:lvl4pPr>
            <a:lvl5pPr marL="2286000" lvl="4" indent="-304800" algn="l" rtl="0">
              <a:lnSpc>
                <a:spcPct val="100000"/>
              </a:lnSpc>
              <a:spcBef>
                <a:spcPts val="240"/>
              </a:spcBef>
              <a:spcAft>
                <a:spcPts val="0"/>
              </a:spcAft>
              <a:buClr>
                <a:srgbClr val="28903A"/>
              </a:buClr>
              <a:buSzPts val="1200"/>
              <a:buChar char="»"/>
              <a:defRPr sz="12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cxnSp>
        <p:nvCxnSpPr>
          <p:cNvPr id="25" name="Google Shape;25;p4"/>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26" name="Google Shape;26;p4"/>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7" name="Google Shape;27;p4"/>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28" name="Google Shape;28;p4" descr="OUSD_socialmediasignature_450x50-3-white.png"/>
          <p:cNvPicPr preferRelativeResize="0"/>
          <p:nvPr/>
        </p:nvPicPr>
        <p:blipFill rotWithShape="1">
          <a:blip r:embed="rId2">
            <a:alphaModFix/>
          </a:blip>
          <a:srcRect/>
          <a:stretch/>
        </p:blipFill>
        <p:spPr>
          <a:xfrm>
            <a:off x="457200" y="4903946"/>
            <a:ext cx="3168449" cy="16116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6_Title and Content">
  <p:cSld name="6_Title and Content">
    <p:spTree>
      <p:nvGrpSpPr>
        <p:cNvPr id="1" name="Shape 29"/>
        <p:cNvGrpSpPr/>
        <p:nvPr/>
      </p:nvGrpSpPr>
      <p:grpSpPr>
        <a:xfrm>
          <a:off x="0" y="0"/>
          <a:ext cx="0" cy="0"/>
          <a:chOff x="0" y="0"/>
          <a:chExt cx="0" cy="0"/>
        </a:xfrm>
      </p:grpSpPr>
      <p:sp>
        <p:nvSpPr>
          <p:cNvPr id="30" name="Google Shape;30;p5"/>
          <p:cNvSpPr txBox="1">
            <a:spLocks noGrp="1"/>
          </p:cNvSpPr>
          <p:nvPr>
            <p:ph type="body" idx="1"/>
          </p:nvPr>
        </p:nvSpPr>
        <p:spPr>
          <a:xfrm>
            <a:off x="457200" y="1064419"/>
            <a:ext cx="8229600" cy="821400"/>
          </a:xfrm>
          <a:prstGeom prst="rect">
            <a:avLst/>
          </a:prstGeom>
          <a:solidFill>
            <a:srgbClr val="28903A"/>
          </a:solidFill>
          <a:ln>
            <a:noFill/>
          </a:ln>
        </p:spPr>
        <p:txBody>
          <a:bodyPr spcFirstLastPara="1" wrap="square" lIns="91425" tIns="45700" rIns="91425" bIns="45700" anchor="ctr" anchorCtr="0">
            <a:noAutofit/>
          </a:bodyPr>
          <a:lstStyle>
            <a:lvl1pPr marL="457200" lvl="0" indent="-228600" algn="ctr" rtl="0">
              <a:lnSpc>
                <a:spcPct val="100000"/>
              </a:lnSpc>
              <a:spcBef>
                <a:spcPts val="480"/>
              </a:spcBef>
              <a:spcAft>
                <a:spcPts val="0"/>
              </a:spcAft>
              <a:buClr>
                <a:schemeClr val="lt1"/>
              </a:buClr>
              <a:buSzPts val="2400"/>
              <a:buNone/>
              <a:defRPr sz="2400" b="1">
                <a:solidFill>
                  <a:schemeClr val="lt1"/>
                </a:solidFill>
              </a:defRPr>
            </a:lvl1pPr>
            <a:lvl2pPr marL="914400" lvl="1" indent="-228600" algn="l" rtl="0">
              <a:lnSpc>
                <a:spcPct val="100000"/>
              </a:lnSpc>
              <a:spcBef>
                <a:spcPts val="44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360"/>
              </a:spcBef>
              <a:spcAft>
                <a:spcPts val="0"/>
              </a:spcAft>
              <a:buClr>
                <a:schemeClr val="dk1"/>
              </a:buClr>
              <a:buSzPts val="1800"/>
              <a:buNone/>
              <a:defRPr sz="1800"/>
            </a:lvl4pPr>
            <a:lvl5pPr marL="2286000" lvl="4" indent="-228600" algn="l" rtl="0">
              <a:lnSpc>
                <a:spcPct val="100000"/>
              </a:lnSpc>
              <a:spcBef>
                <a:spcPts val="320"/>
              </a:spcBef>
              <a:spcAft>
                <a:spcPts val="0"/>
              </a:spcAft>
              <a:buClr>
                <a:schemeClr val="dk1"/>
              </a:buClr>
              <a:buSzPts val="1600"/>
              <a:buNone/>
              <a:defRPr sz="16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
        <p:nvSpPr>
          <p:cNvPr id="31" name="Google Shape;31;p5"/>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32" name="Google Shape;32;p5"/>
          <p:cNvSpPr txBox="1">
            <a:spLocks noGrp="1"/>
          </p:cNvSpPr>
          <p:nvPr>
            <p:ph type="body" idx="2"/>
          </p:nvPr>
        </p:nvSpPr>
        <p:spPr>
          <a:xfrm>
            <a:off x="457200" y="2057400"/>
            <a:ext cx="8229600" cy="2537100"/>
          </a:xfrm>
          <a:prstGeom prst="rect">
            <a:avLst/>
          </a:prstGeom>
          <a:noFill/>
          <a:ln>
            <a:noFill/>
          </a:ln>
        </p:spPr>
        <p:txBody>
          <a:bodyPr spcFirstLastPara="1" wrap="square" lIns="91425" tIns="45700" rIns="91425" bIns="45700" anchor="t"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360"/>
              </a:spcBef>
              <a:spcAft>
                <a:spcPts val="0"/>
              </a:spcAft>
              <a:buClr>
                <a:schemeClr val="dk1"/>
              </a:buClr>
              <a:buSzPts val="1800"/>
              <a:buNone/>
              <a:defRPr sz="1800"/>
            </a:lvl2pPr>
            <a:lvl3pPr marL="1371600" lvl="2" indent="-228600" algn="l" rtl="0">
              <a:lnSpc>
                <a:spcPct val="100000"/>
              </a:lnSpc>
              <a:spcBef>
                <a:spcPts val="320"/>
              </a:spcBef>
              <a:spcAft>
                <a:spcPts val="0"/>
              </a:spcAft>
              <a:buClr>
                <a:schemeClr val="dk1"/>
              </a:buClr>
              <a:buSzPts val="1600"/>
              <a:buNone/>
              <a:defRPr sz="1600"/>
            </a:lvl3pPr>
            <a:lvl4pPr marL="1828800" lvl="3" indent="-228600" algn="l" rtl="0">
              <a:lnSpc>
                <a:spcPct val="100000"/>
              </a:lnSpc>
              <a:spcBef>
                <a:spcPts val="280"/>
              </a:spcBef>
              <a:spcAft>
                <a:spcPts val="0"/>
              </a:spcAft>
              <a:buClr>
                <a:schemeClr val="dk1"/>
              </a:buClr>
              <a:buSzPts val="1400"/>
              <a:buNone/>
              <a:defRPr sz="1400"/>
            </a:lvl4pPr>
            <a:lvl5pPr marL="2286000" lvl="4" indent="-228600" algn="l" rtl="0">
              <a:lnSpc>
                <a:spcPct val="100000"/>
              </a:lnSpc>
              <a:spcBef>
                <a:spcPts val="240"/>
              </a:spcBef>
              <a:spcAft>
                <a:spcPts val="0"/>
              </a:spcAft>
              <a:buClr>
                <a:schemeClr val="dk1"/>
              </a:buClr>
              <a:buSzPts val="1200"/>
              <a:buNone/>
              <a:defRPr sz="12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
        <p:nvSpPr>
          <p:cNvPr id="33" name="Google Shape;33;p5"/>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5"/>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35" name="Google Shape;35;p5" descr="OUSD_socialmediasignature_450x50-3-white.png"/>
          <p:cNvPicPr preferRelativeResize="0"/>
          <p:nvPr/>
        </p:nvPicPr>
        <p:blipFill rotWithShape="1">
          <a:blip r:embed="rId2">
            <a:alphaModFix/>
          </a:blip>
          <a:srcRect/>
          <a:stretch/>
        </p:blipFill>
        <p:spPr>
          <a:xfrm>
            <a:off x="457200" y="4903946"/>
            <a:ext cx="3168449" cy="16116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9_Title and Content">
  <p:cSld name="9_Title and Content">
    <p:spTree>
      <p:nvGrpSpPr>
        <p:cNvPr id="1" name="Shape 36"/>
        <p:cNvGrpSpPr/>
        <p:nvPr/>
      </p:nvGrpSpPr>
      <p:grpSpPr>
        <a:xfrm>
          <a:off x="0" y="0"/>
          <a:ext cx="0" cy="0"/>
          <a:chOff x="0" y="0"/>
          <a:chExt cx="0" cy="0"/>
        </a:xfrm>
      </p:grpSpPr>
      <p:sp>
        <p:nvSpPr>
          <p:cNvPr id="37" name="Google Shape;37;p6"/>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8" name="Google Shape;38;p6"/>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39" name="Google Shape;39;p6"/>
          <p:cNvSpPr txBox="1">
            <a:spLocks noGrp="1"/>
          </p:cNvSpPr>
          <p:nvPr>
            <p:ph type="body" idx="1"/>
          </p:nvPr>
        </p:nvSpPr>
        <p:spPr>
          <a:xfrm>
            <a:off x="457200" y="1200150"/>
            <a:ext cx="8229600" cy="3394500"/>
          </a:xfrm>
          <a:prstGeom prst="rect">
            <a:avLst/>
          </a:prstGeom>
          <a:noFill/>
          <a:ln>
            <a:noFill/>
          </a:ln>
        </p:spPr>
        <p:txBody>
          <a:bodyPr spcFirstLastPara="1" wrap="square" lIns="91425" tIns="45700" rIns="91425" bIns="45700" anchor="ctr"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360"/>
              </a:spcBef>
              <a:spcAft>
                <a:spcPts val="0"/>
              </a:spcAft>
              <a:buClr>
                <a:schemeClr val="dk1"/>
              </a:buClr>
              <a:buSzPts val="1800"/>
              <a:buNone/>
              <a:defRPr sz="1800"/>
            </a:lvl2pPr>
            <a:lvl3pPr marL="1371600" lvl="2" indent="-228600" algn="l" rtl="0">
              <a:lnSpc>
                <a:spcPct val="100000"/>
              </a:lnSpc>
              <a:spcBef>
                <a:spcPts val="320"/>
              </a:spcBef>
              <a:spcAft>
                <a:spcPts val="0"/>
              </a:spcAft>
              <a:buClr>
                <a:schemeClr val="dk1"/>
              </a:buClr>
              <a:buSzPts val="1600"/>
              <a:buNone/>
              <a:defRPr sz="1600"/>
            </a:lvl3pPr>
            <a:lvl4pPr marL="1828800" lvl="3" indent="-228600" algn="l" rtl="0">
              <a:lnSpc>
                <a:spcPct val="100000"/>
              </a:lnSpc>
              <a:spcBef>
                <a:spcPts val="280"/>
              </a:spcBef>
              <a:spcAft>
                <a:spcPts val="0"/>
              </a:spcAft>
              <a:buClr>
                <a:schemeClr val="dk1"/>
              </a:buClr>
              <a:buSzPts val="1400"/>
              <a:buNone/>
              <a:defRPr sz="1400"/>
            </a:lvl4pPr>
            <a:lvl5pPr marL="2286000" lvl="4" indent="-228600" algn="l" rtl="0">
              <a:lnSpc>
                <a:spcPct val="100000"/>
              </a:lnSpc>
              <a:spcBef>
                <a:spcPts val="240"/>
              </a:spcBef>
              <a:spcAft>
                <a:spcPts val="0"/>
              </a:spcAft>
              <a:buClr>
                <a:schemeClr val="dk1"/>
              </a:buClr>
              <a:buSzPts val="1200"/>
              <a:buNone/>
              <a:defRPr sz="12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cxnSp>
        <p:nvCxnSpPr>
          <p:cNvPr id="40" name="Google Shape;40;p6"/>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41" name="Google Shape;41;p6"/>
          <p:cNvSpPr txBox="1">
            <a:spLocks noGrp="1"/>
          </p:cNvSpPr>
          <p:nvPr>
            <p:ph type="sldNum" idx="12"/>
          </p:nvPr>
        </p:nvSpPr>
        <p:spPr>
          <a:xfrm>
            <a:off x="6553200" y="4897516"/>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42" name="Google Shape;42;p6" descr="OUSD_socialmediasignature_450x50-3-white.png"/>
          <p:cNvPicPr preferRelativeResize="0"/>
          <p:nvPr/>
        </p:nvPicPr>
        <p:blipFill rotWithShape="1">
          <a:blip r:embed="rId2">
            <a:alphaModFix/>
          </a:blip>
          <a:srcRect/>
          <a:stretch/>
        </p:blipFill>
        <p:spPr>
          <a:xfrm>
            <a:off x="2481002" y="4885513"/>
            <a:ext cx="3168449" cy="161166"/>
          </a:xfrm>
          <a:prstGeom prst="rect">
            <a:avLst/>
          </a:prstGeom>
          <a:noFill/>
          <a:ln>
            <a:noFill/>
          </a:ln>
        </p:spPr>
      </p:pic>
      <p:pic>
        <p:nvPicPr>
          <p:cNvPr id="43" name="Google Shape;43;p6" descr="ousd_greenonwhite.png"/>
          <p:cNvPicPr preferRelativeResize="0"/>
          <p:nvPr/>
        </p:nvPicPr>
        <p:blipFill rotWithShape="1">
          <a:blip r:embed="rId3">
            <a:alphaModFix/>
          </a:blip>
          <a:srcRect/>
          <a:stretch/>
        </p:blipFill>
        <p:spPr>
          <a:xfrm>
            <a:off x="457200" y="4845844"/>
            <a:ext cx="240506" cy="24050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45"/>
        <p:cNvGrpSpPr/>
        <p:nvPr/>
      </p:nvGrpSpPr>
      <p:grpSpPr>
        <a:xfrm>
          <a:off x="0" y="0"/>
          <a:ext cx="0" cy="0"/>
          <a:chOff x="0" y="0"/>
          <a:chExt cx="0" cy="0"/>
        </a:xfrm>
      </p:grpSpPr>
      <p:sp>
        <p:nvSpPr>
          <p:cNvPr id="46" name="Google Shape;46;p8"/>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47" name="Google Shape;47;p8"/>
          <p:cNvSpPr txBox="1">
            <a:spLocks noGrp="1"/>
          </p:cNvSpPr>
          <p:nvPr>
            <p:ph type="body" idx="1"/>
          </p:nvPr>
        </p:nvSpPr>
        <p:spPr>
          <a:xfrm>
            <a:off x="3657600" y="1200150"/>
            <a:ext cx="5029200" cy="3394500"/>
          </a:xfrm>
          <a:prstGeom prst="rect">
            <a:avLst/>
          </a:prstGeom>
          <a:noFill/>
          <a:ln>
            <a:noFill/>
          </a:ln>
        </p:spPr>
        <p:txBody>
          <a:bodyPr spcFirstLastPara="1" wrap="square" lIns="91425" tIns="45700" rIns="91425" bIns="45700" anchor="ctr"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360"/>
              </a:spcBef>
              <a:spcAft>
                <a:spcPts val="0"/>
              </a:spcAft>
              <a:buClr>
                <a:schemeClr val="dk1"/>
              </a:buClr>
              <a:buSzPts val="1800"/>
              <a:buNone/>
              <a:defRPr sz="1800"/>
            </a:lvl2pPr>
            <a:lvl3pPr marL="1371600" lvl="2" indent="-228600" algn="l" rtl="0">
              <a:lnSpc>
                <a:spcPct val="100000"/>
              </a:lnSpc>
              <a:spcBef>
                <a:spcPts val="320"/>
              </a:spcBef>
              <a:spcAft>
                <a:spcPts val="0"/>
              </a:spcAft>
              <a:buClr>
                <a:schemeClr val="dk1"/>
              </a:buClr>
              <a:buSzPts val="1600"/>
              <a:buNone/>
              <a:defRPr sz="1600"/>
            </a:lvl3pPr>
            <a:lvl4pPr marL="1828800" lvl="3" indent="-228600" algn="l" rtl="0">
              <a:lnSpc>
                <a:spcPct val="100000"/>
              </a:lnSpc>
              <a:spcBef>
                <a:spcPts val="280"/>
              </a:spcBef>
              <a:spcAft>
                <a:spcPts val="0"/>
              </a:spcAft>
              <a:buClr>
                <a:schemeClr val="dk1"/>
              </a:buClr>
              <a:buSzPts val="1400"/>
              <a:buNone/>
              <a:defRPr sz="1400"/>
            </a:lvl4pPr>
            <a:lvl5pPr marL="2286000" lvl="4" indent="-228600" algn="l" rtl="0">
              <a:lnSpc>
                <a:spcPct val="100000"/>
              </a:lnSpc>
              <a:spcBef>
                <a:spcPts val="240"/>
              </a:spcBef>
              <a:spcAft>
                <a:spcPts val="0"/>
              </a:spcAft>
              <a:buClr>
                <a:schemeClr val="dk1"/>
              </a:buClr>
              <a:buSzPts val="1200"/>
              <a:buNone/>
              <a:defRPr sz="12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cxnSp>
        <p:nvCxnSpPr>
          <p:cNvPr id="48" name="Google Shape;48;p8"/>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49" name="Google Shape;49;p8"/>
          <p:cNvSpPr txBox="1">
            <a:spLocks noGrp="1"/>
          </p:cNvSpPr>
          <p:nvPr>
            <p:ph type="body" idx="2"/>
          </p:nvPr>
        </p:nvSpPr>
        <p:spPr>
          <a:xfrm>
            <a:off x="457200" y="1200150"/>
            <a:ext cx="2667000" cy="3394500"/>
          </a:xfrm>
          <a:prstGeom prst="rect">
            <a:avLst/>
          </a:prstGeom>
          <a:noFill/>
          <a:ln>
            <a:noFill/>
          </a:ln>
        </p:spPr>
        <p:txBody>
          <a:bodyPr spcFirstLastPara="1" wrap="square" lIns="91425" tIns="45700" rIns="91425" bIns="45700" anchor="ctr" anchorCtr="0">
            <a:noAutofit/>
          </a:bodyPr>
          <a:lstStyle>
            <a:lvl1pPr marL="457200" lvl="0" indent="-228600" algn="l" rtl="0">
              <a:lnSpc>
                <a:spcPct val="100000"/>
              </a:lnSpc>
              <a:spcBef>
                <a:spcPts val="560"/>
              </a:spcBef>
              <a:spcAft>
                <a:spcPts val="0"/>
              </a:spcAft>
              <a:buClr>
                <a:srgbClr val="F78031"/>
              </a:buClr>
              <a:buSzPts val="2800"/>
              <a:buNone/>
              <a:defRPr sz="2800" b="1">
                <a:solidFill>
                  <a:srgbClr val="F78031"/>
                </a:solidFill>
              </a:defRPr>
            </a:lvl1pPr>
            <a:lvl2pPr marL="914400" lvl="1" indent="-228600" algn="l" rtl="0">
              <a:lnSpc>
                <a:spcPct val="100000"/>
              </a:lnSpc>
              <a:spcBef>
                <a:spcPts val="44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360"/>
              </a:spcBef>
              <a:spcAft>
                <a:spcPts val="0"/>
              </a:spcAft>
              <a:buClr>
                <a:schemeClr val="dk1"/>
              </a:buClr>
              <a:buSzPts val="1800"/>
              <a:buNone/>
              <a:defRPr sz="1800"/>
            </a:lvl4pPr>
            <a:lvl5pPr marL="2286000" lvl="4" indent="-228600" algn="l" rtl="0">
              <a:lnSpc>
                <a:spcPct val="100000"/>
              </a:lnSpc>
              <a:spcBef>
                <a:spcPts val="320"/>
              </a:spcBef>
              <a:spcAft>
                <a:spcPts val="0"/>
              </a:spcAft>
              <a:buClr>
                <a:schemeClr val="dk1"/>
              </a:buClr>
              <a:buSzPts val="1600"/>
              <a:buNone/>
              <a:defRPr sz="16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
        <p:nvSpPr>
          <p:cNvPr id="50" name="Google Shape;50;p8"/>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1" name="Google Shape;51;p8"/>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52" name="Google Shape;52;p8" descr="OUSD_socialmediasignature_450x50-3-white.png"/>
          <p:cNvPicPr preferRelativeResize="0"/>
          <p:nvPr/>
        </p:nvPicPr>
        <p:blipFill rotWithShape="1">
          <a:blip r:embed="rId2">
            <a:alphaModFix/>
          </a:blip>
          <a:srcRect/>
          <a:stretch/>
        </p:blipFill>
        <p:spPr>
          <a:xfrm>
            <a:off x="457200" y="4903946"/>
            <a:ext cx="3168449" cy="161166"/>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3_Title and Content">
  <p:cSld name="3_Title and Content">
    <p:spTree>
      <p:nvGrpSpPr>
        <p:cNvPr id="1" name="Shape 53"/>
        <p:cNvGrpSpPr/>
        <p:nvPr/>
      </p:nvGrpSpPr>
      <p:grpSpPr>
        <a:xfrm>
          <a:off x="0" y="0"/>
          <a:ext cx="0" cy="0"/>
          <a:chOff x="0" y="0"/>
          <a:chExt cx="0" cy="0"/>
        </a:xfrm>
      </p:grpSpPr>
      <p:sp>
        <p:nvSpPr>
          <p:cNvPr id="54" name="Google Shape;54;p9"/>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55" name="Google Shape;55;p9"/>
          <p:cNvSpPr txBox="1">
            <a:spLocks noGrp="1"/>
          </p:cNvSpPr>
          <p:nvPr>
            <p:ph type="body" idx="1"/>
          </p:nvPr>
        </p:nvSpPr>
        <p:spPr>
          <a:xfrm>
            <a:off x="3657600" y="1200150"/>
            <a:ext cx="5029200" cy="3394500"/>
          </a:xfrm>
          <a:prstGeom prst="rect">
            <a:avLst/>
          </a:prstGeom>
          <a:noFill/>
          <a:ln>
            <a:noFill/>
          </a:ln>
        </p:spPr>
        <p:txBody>
          <a:bodyPr spcFirstLastPara="1" wrap="square" lIns="91425" tIns="45700" rIns="91425" bIns="45700" anchor="ctr"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360"/>
              </a:spcBef>
              <a:spcAft>
                <a:spcPts val="0"/>
              </a:spcAft>
              <a:buClr>
                <a:schemeClr val="dk1"/>
              </a:buClr>
              <a:buSzPts val="1800"/>
              <a:buNone/>
              <a:defRPr sz="1800"/>
            </a:lvl2pPr>
            <a:lvl3pPr marL="1371600" lvl="2" indent="-228600" algn="l" rtl="0">
              <a:lnSpc>
                <a:spcPct val="100000"/>
              </a:lnSpc>
              <a:spcBef>
                <a:spcPts val="320"/>
              </a:spcBef>
              <a:spcAft>
                <a:spcPts val="0"/>
              </a:spcAft>
              <a:buClr>
                <a:schemeClr val="dk1"/>
              </a:buClr>
              <a:buSzPts val="1600"/>
              <a:buNone/>
              <a:defRPr sz="1600"/>
            </a:lvl3pPr>
            <a:lvl4pPr marL="1828800" lvl="3" indent="-228600" algn="l" rtl="0">
              <a:lnSpc>
                <a:spcPct val="100000"/>
              </a:lnSpc>
              <a:spcBef>
                <a:spcPts val="280"/>
              </a:spcBef>
              <a:spcAft>
                <a:spcPts val="0"/>
              </a:spcAft>
              <a:buClr>
                <a:schemeClr val="dk1"/>
              </a:buClr>
              <a:buSzPts val="1400"/>
              <a:buNone/>
              <a:defRPr sz="1400"/>
            </a:lvl4pPr>
            <a:lvl5pPr marL="2286000" lvl="4" indent="-228600" algn="l" rtl="0">
              <a:lnSpc>
                <a:spcPct val="100000"/>
              </a:lnSpc>
              <a:spcBef>
                <a:spcPts val="240"/>
              </a:spcBef>
              <a:spcAft>
                <a:spcPts val="0"/>
              </a:spcAft>
              <a:buClr>
                <a:schemeClr val="dk1"/>
              </a:buClr>
              <a:buSzPts val="1200"/>
              <a:buNone/>
              <a:defRPr sz="12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cxnSp>
        <p:nvCxnSpPr>
          <p:cNvPr id="56" name="Google Shape;56;p9"/>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57" name="Google Shape;57;p9"/>
          <p:cNvSpPr txBox="1">
            <a:spLocks noGrp="1"/>
          </p:cNvSpPr>
          <p:nvPr>
            <p:ph type="body" idx="2"/>
          </p:nvPr>
        </p:nvSpPr>
        <p:spPr>
          <a:xfrm>
            <a:off x="457200" y="1200150"/>
            <a:ext cx="2667000" cy="3394500"/>
          </a:xfrm>
          <a:prstGeom prst="rect">
            <a:avLst/>
          </a:prstGeom>
          <a:noFill/>
          <a:ln>
            <a:noFill/>
          </a:ln>
        </p:spPr>
        <p:txBody>
          <a:bodyPr spcFirstLastPara="1" wrap="square" lIns="91425" tIns="45700" rIns="91425" bIns="45700" anchor="ctr" anchorCtr="0">
            <a:noAutofit/>
          </a:bodyPr>
          <a:lstStyle>
            <a:lvl1pPr marL="457200" lvl="0" indent="-228600" algn="l" rtl="0">
              <a:lnSpc>
                <a:spcPct val="100000"/>
              </a:lnSpc>
              <a:spcBef>
                <a:spcPts val="560"/>
              </a:spcBef>
              <a:spcAft>
                <a:spcPts val="0"/>
              </a:spcAft>
              <a:buClr>
                <a:srgbClr val="0054A4"/>
              </a:buClr>
              <a:buSzPts val="2800"/>
              <a:buNone/>
              <a:defRPr sz="2800" b="1">
                <a:solidFill>
                  <a:srgbClr val="0054A4"/>
                </a:solidFill>
              </a:defRPr>
            </a:lvl1pPr>
            <a:lvl2pPr marL="914400" lvl="1" indent="-228600" algn="l" rtl="0">
              <a:lnSpc>
                <a:spcPct val="100000"/>
              </a:lnSpc>
              <a:spcBef>
                <a:spcPts val="44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360"/>
              </a:spcBef>
              <a:spcAft>
                <a:spcPts val="0"/>
              </a:spcAft>
              <a:buClr>
                <a:schemeClr val="dk1"/>
              </a:buClr>
              <a:buSzPts val="1800"/>
              <a:buNone/>
              <a:defRPr sz="1800"/>
            </a:lvl4pPr>
            <a:lvl5pPr marL="2286000" lvl="4" indent="-228600" algn="l" rtl="0">
              <a:lnSpc>
                <a:spcPct val="100000"/>
              </a:lnSpc>
              <a:spcBef>
                <a:spcPts val="320"/>
              </a:spcBef>
              <a:spcAft>
                <a:spcPts val="0"/>
              </a:spcAft>
              <a:buClr>
                <a:schemeClr val="dk1"/>
              </a:buClr>
              <a:buSzPts val="1600"/>
              <a:buNone/>
              <a:defRPr sz="16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cxnSp>
        <p:nvCxnSpPr>
          <p:cNvPr id="58" name="Google Shape;58;p9"/>
          <p:cNvCxnSpPr/>
          <p:nvPr/>
        </p:nvCxnSpPr>
        <p:spPr>
          <a:xfrm rot="5400000">
            <a:off x="1398464" y="3023417"/>
            <a:ext cx="3918300" cy="1500"/>
          </a:xfrm>
          <a:prstGeom prst="straightConnector1">
            <a:avLst/>
          </a:prstGeom>
          <a:noFill/>
          <a:ln w="12700" cap="flat" cmpd="sng">
            <a:solidFill>
              <a:srgbClr val="28903A"/>
            </a:solidFill>
            <a:prstDash val="solid"/>
            <a:round/>
            <a:headEnd type="none" w="sm" len="sm"/>
            <a:tailEnd type="none" w="sm" len="sm"/>
          </a:ln>
        </p:spPr>
      </p:cxnSp>
      <p:sp>
        <p:nvSpPr>
          <p:cNvPr id="59" name="Google Shape;59;p9"/>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0" name="Google Shape;60;p9"/>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61" name="Google Shape;61;p9" descr="OUSD_socialmediasignature_450x50-3-white.png"/>
          <p:cNvPicPr preferRelativeResize="0"/>
          <p:nvPr/>
        </p:nvPicPr>
        <p:blipFill rotWithShape="1">
          <a:blip r:embed="rId2">
            <a:alphaModFix/>
          </a:blip>
          <a:srcRect/>
          <a:stretch/>
        </p:blipFill>
        <p:spPr>
          <a:xfrm>
            <a:off x="457200" y="4903946"/>
            <a:ext cx="3168449" cy="161166"/>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4_Title and Content">
  <p:cSld name="4_Title and Content">
    <p:spTree>
      <p:nvGrpSpPr>
        <p:cNvPr id="1" name="Shape 62"/>
        <p:cNvGrpSpPr/>
        <p:nvPr/>
      </p:nvGrpSpPr>
      <p:grpSpPr>
        <a:xfrm>
          <a:off x="0" y="0"/>
          <a:ext cx="0" cy="0"/>
          <a:chOff x="0" y="0"/>
          <a:chExt cx="0" cy="0"/>
        </a:xfrm>
      </p:grpSpPr>
      <p:sp>
        <p:nvSpPr>
          <p:cNvPr id="63" name="Google Shape;63;p10"/>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64" name="Google Shape;64;p10"/>
          <p:cNvSpPr txBox="1">
            <a:spLocks noGrp="1"/>
          </p:cNvSpPr>
          <p:nvPr>
            <p:ph type="body" idx="1"/>
          </p:nvPr>
        </p:nvSpPr>
        <p:spPr>
          <a:xfrm>
            <a:off x="457200" y="2514600"/>
            <a:ext cx="8229600" cy="2079900"/>
          </a:xfrm>
          <a:prstGeom prst="rect">
            <a:avLst/>
          </a:prstGeom>
          <a:noFill/>
          <a:ln>
            <a:noFill/>
          </a:ln>
        </p:spPr>
        <p:txBody>
          <a:bodyPr spcFirstLastPara="1" wrap="square" lIns="91425" tIns="45700" rIns="91425" bIns="45700" anchor="t"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360"/>
              </a:spcBef>
              <a:spcAft>
                <a:spcPts val="0"/>
              </a:spcAft>
              <a:buClr>
                <a:schemeClr val="dk1"/>
              </a:buClr>
              <a:buSzPts val="1800"/>
              <a:buNone/>
              <a:defRPr sz="1800"/>
            </a:lvl2pPr>
            <a:lvl3pPr marL="1371600" lvl="2" indent="-228600" algn="l" rtl="0">
              <a:lnSpc>
                <a:spcPct val="100000"/>
              </a:lnSpc>
              <a:spcBef>
                <a:spcPts val="320"/>
              </a:spcBef>
              <a:spcAft>
                <a:spcPts val="0"/>
              </a:spcAft>
              <a:buClr>
                <a:schemeClr val="dk1"/>
              </a:buClr>
              <a:buSzPts val="1600"/>
              <a:buNone/>
              <a:defRPr sz="1600"/>
            </a:lvl3pPr>
            <a:lvl4pPr marL="1828800" lvl="3" indent="-228600" algn="l" rtl="0">
              <a:lnSpc>
                <a:spcPct val="100000"/>
              </a:lnSpc>
              <a:spcBef>
                <a:spcPts val="280"/>
              </a:spcBef>
              <a:spcAft>
                <a:spcPts val="0"/>
              </a:spcAft>
              <a:buClr>
                <a:schemeClr val="dk1"/>
              </a:buClr>
              <a:buSzPts val="1400"/>
              <a:buNone/>
              <a:defRPr sz="1400"/>
            </a:lvl4pPr>
            <a:lvl5pPr marL="2286000" lvl="4" indent="-228600" algn="l" rtl="0">
              <a:lnSpc>
                <a:spcPct val="100000"/>
              </a:lnSpc>
              <a:spcBef>
                <a:spcPts val="240"/>
              </a:spcBef>
              <a:spcAft>
                <a:spcPts val="0"/>
              </a:spcAft>
              <a:buClr>
                <a:schemeClr val="dk1"/>
              </a:buClr>
              <a:buSzPts val="1200"/>
              <a:buNone/>
              <a:defRPr sz="12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cxnSp>
        <p:nvCxnSpPr>
          <p:cNvPr id="65" name="Google Shape;65;p10"/>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66" name="Google Shape;66;p10"/>
          <p:cNvSpPr txBox="1">
            <a:spLocks noGrp="1"/>
          </p:cNvSpPr>
          <p:nvPr>
            <p:ph type="body" idx="2"/>
          </p:nvPr>
        </p:nvSpPr>
        <p:spPr>
          <a:xfrm>
            <a:off x="2971800" y="1314451"/>
            <a:ext cx="5715000" cy="914400"/>
          </a:xfrm>
          <a:prstGeom prst="rect">
            <a:avLst/>
          </a:prstGeom>
          <a:noFill/>
          <a:ln>
            <a:noFill/>
          </a:ln>
        </p:spPr>
        <p:txBody>
          <a:bodyPr spcFirstLastPara="1" wrap="square" lIns="91425" tIns="45700" rIns="91425" bIns="45700" anchor="ctr" anchorCtr="0">
            <a:noAutofit/>
          </a:bodyPr>
          <a:lstStyle>
            <a:lvl1pPr marL="457200" lvl="0" indent="-228600" algn="r" rtl="0">
              <a:lnSpc>
                <a:spcPct val="100000"/>
              </a:lnSpc>
              <a:spcBef>
                <a:spcPts val="560"/>
              </a:spcBef>
              <a:spcAft>
                <a:spcPts val="0"/>
              </a:spcAft>
              <a:buClr>
                <a:srgbClr val="CD0920"/>
              </a:buClr>
              <a:buSzPts val="2800"/>
              <a:buNone/>
              <a:defRPr sz="2800" b="1">
                <a:solidFill>
                  <a:srgbClr val="CD0920"/>
                </a:solidFill>
              </a:defRPr>
            </a:lvl1pPr>
            <a:lvl2pPr marL="914400" lvl="1" indent="-228600" algn="l" rtl="0">
              <a:lnSpc>
                <a:spcPct val="100000"/>
              </a:lnSpc>
              <a:spcBef>
                <a:spcPts val="44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360"/>
              </a:spcBef>
              <a:spcAft>
                <a:spcPts val="0"/>
              </a:spcAft>
              <a:buClr>
                <a:schemeClr val="dk1"/>
              </a:buClr>
              <a:buSzPts val="1800"/>
              <a:buNone/>
              <a:defRPr sz="1800"/>
            </a:lvl4pPr>
            <a:lvl5pPr marL="2286000" lvl="4" indent="-228600" algn="l" rtl="0">
              <a:lnSpc>
                <a:spcPct val="100000"/>
              </a:lnSpc>
              <a:spcBef>
                <a:spcPts val="320"/>
              </a:spcBef>
              <a:spcAft>
                <a:spcPts val="0"/>
              </a:spcAft>
              <a:buClr>
                <a:schemeClr val="dk1"/>
              </a:buClr>
              <a:buSzPts val="1600"/>
              <a:buNone/>
              <a:defRPr sz="16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
        <p:nvSpPr>
          <p:cNvPr id="67" name="Google Shape;67;p10"/>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8" name="Google Shape;68;p10"/>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69" name="Google Shape;69;p10" descr="OUSD_socialmediasignature_450x50-3-white.png"/>
          <p:cNvPicPr preferRelativeResize="0"/>
          <p:nvPr/>
        </p:nvPicPr>
        <p:blipFill rotWithShape="1">
          <a:blip r:embed="rId2">
            <a:alphaModFix/>
          </a:blip>
          <a:srcRect/>
          <a:stretch/>
        </p:blipFill>
        <p:spPr>
          <a:xfrm>
            <a:off x="457200" y="4903946"/>
            <a:ext cx="3168449" cy="161166"/>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5_Title and Content">
  <p:cSld name="5_Title and Content">
    <p:spTree>
      <p:nvGrpSpPr>
        <p:cNvPr id="1" name="Shape 70"/>
        <p:cNvGrpSpPr/>
        <p:nvPr/>
      </p:nvGrpSpPr>
      <p:grpSpPr>
        <a:xfrm>
          <a:off x="0" y="0"/>
          <a:ext cx="0" cy="0"/>
          <a:chOff x="0" y="0"/>
          <a:chExt cx="0" cy="0"/>
        </a:xfrm>
      </p:grpSpPr>
      <p:sp>
        <p:nvSpPr>
          <p:cNvPr id="71" name="Google Shape;71;p11"/>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72" name="Google Shape;72;p11"/>
          <p:cNvSpPr txBox="1">
            <a:spLocks noGrp="1"/>
          </p:cNvSpPr>
          <p:nvPr>
            <p:ph type="body" idx="1"/>
          </p:nvPr>
        </p:nvSpPr>
        <p:spPr>
          <a:xfrm>
            <a:off x="457200" y="1428750"/>
            <a:ext cx="4724400" cy="3165900"/>
          </a:xfrm>
          <a:prstGeom prst="rect">
            <a:avLst/>
          </a:prstGeom>
          <a:noFill/>
          <a:ln>
            <a:noFill/>
          </a:ln>
        </p:spPr>
        <p:txBody>
          <a:bodyPr spcFirstLastPara="1" wrap="square" lIns="91425" tIns="45700" rIns="91425" bIns="45700" anchor="ctr"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360"/>
              </a:spcBef>
              <a:spcAft>
                <a:spcPts val="0"/>
              </a:spcAft>
              <a:buClr>
                <a:schemeClr val="dk1"/>
              </a:buClr>
              <a:buSzPts val="1800"/>
              <a:buNone/>
              <a:defRPr sz="1800"/>
            </a:lvl2pPr>
            <a:lvl3pPr marL="1371600" lvl="2" indent="-228600" algn="l" rtl="0">
              <a:lnSpc>
                <a:spcPct val="100000"/>
              </a:lnSpc>
              <a:spcBef>
                <a:spcPts val="320"/>
              </a:spcBef>
              <a:spcAft>
                <a:spcPts val="0"/>
              </a:spcAft>
              <a:buClr>
                <a:schemeClr val="dk1"/>
              </a:buClr>
              <a:buSzPts val="1600"/>
              <a:buNone/>
              <a:defRPr sz="1600"/>
            </a:lvl3pPr>
            <a:lvl4pPr marL="1828800" lvl="3" indent="-228600" algn="l" rtl="0">
              <a:lnSpc>
                <a:spcPct val="100000"/>
              </a:lnSpc>
              <a:spcBef>
                <a:spcPts val="280"/>
              </a:spcBef>
              <a:spcAft>
                <a:spcPts val="0"/>
              </a:spcAft>
              <a:buClr>
                <a:schemeClr val="dk1"/>
              </a:buClr>
              <a:buSzPts val="1400"/>
              <a:buNone/>
              <a:defRPr sz="1400"/>
            </a:lvl4pPr>
            <a:lvl5pPr marL="2286000" lvl="4" indent="-228600" algn="l" rtl="0">
              <a:lnSpc>
                <a:spcPct val="100000"/>
              </a:lnSpc>
              <a:spcBef>
                <a:spcPts val="240"/>
              </a:spcBef>
              <a:spcAft>
                <a:spcPts val="0"/>
              </a:spcAft>
              <a:buClr>
                <a:schemeClr val="dk1"/>
              </a:buClr>
              <a:buSzPts val="1200"/>
              <a:buNone/>
              <a:defRPr sz="12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cxnSp>
        <p:nvCxnSpPr>
          <p:cNvPr id="73" name="Google Shape;73;p11"/>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74" name="Google Shape;74;p11"/>
          <p:cNvSpPr/>
          <p:nvPr/>
        </p:nvSpPr>
        <p:spPr>
          <a:xfrm>
            <a:off x="5410201" y="1657350"/>
            <a:ext cx="3276600" cy="2457300"/>
          </a:xfrm>
          <a:prstGeom prst="round2DiagRect">
            <a:avLst>
              <a:gd name="adj1" fmla="val 16667"/>
              <a:gd name="adj2" fmla="val 0"/>
            </a:avLst>
          </a:prstGeom>
          <a:noFill/>
          <a:ln w="9525" cap="flat" cmpd="sng">
            <a:solidFill>
              <a:srgbClr val="7F7F7F"/>
            </a:solidFill>
            <a:prstDash val="solid"/>
            <a:round/>
            <a:headEnd type="none" w="sm" len="sm"/>
            <a:tailEnd type="none" w="sm" len="sm"/>
          </a:ln>
          <a:effectLst>
            <a:outerShdw blurRad="40000" dist="23000" dir="5400000" rotWithShape="0">
              <a:srgbClr val="000000">
                <a:alpha val="3451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5" name="Google Shape;75;p11"/>
          <p:cNvSpPr txBox="1">
            <a:spLocks noGrp="1"/>
          </p:cNvSpPr>
          <p:nvPr>
            <p:ph type="body" idx="2"/>
          </p:nvPr>
        </p:nvSpPr>
        <p:spPr>
          <a:xfrm>
            <a:off x="5595508" y="1828800"/>
            <a:ext cx="2895600" cy="2114700"/>
          </a:xfrm>
          <a:prstGeom prst="rect">
            <a:avLst/>
          </a:prstGeom>
          <a:noFill/>
          <a:ln>
            <a:noFill/>
          </a:ln>
        </p:spPr>
        <p:txBody>
          <a:bodyPr spcFirstLastPara="1" wrap="square" lIns="91425" tIns="45700" rIns="91425" bIns="45700" anchor="ctr" anchorCtr="0">
            <a:noAutofit/>
          </a:bodyPr>
          <a:lstStyle>
            <a:lvl1pPr marL="457200" lvl="0" indent="-228600" algn="ctr" rtl="0">
              <a:lnSpc>
                <a:spcPct val="100000"/>
              </a:lnSpc>
              <a:spcBef>
                <a:spcPts val="480"/>
              </a:spcBef>
              <a:spcAft>
                <a:spcPts val="0"/>
              </a:spcAft>
              <a:buClr>
                <a:srgbClr val="CD0920"/>
              </a:buClr>
              <a:buSzPts val="2400"/>
              <a:buNone/>
              <a:defRPr sz="2400" b="1">
                <a:solidFill>
                  <a:srgbClr val="CD0920"/>
                </a:solidFill>
              </a:defRPr>
            </a:lvl1pPr>
            <a:lvl2pPr marL="914400" lvl="1" indent="-228600" algn="l" rtl="0">
              <a:lnSpc>
                <a:spcPct val="100000"/>
              </a:lnSpc>
              <a:spcBef>
                <a:spcPts val="44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360"/>
              </a:spcBef>
              <a:spcAft>
                <a:spcPts val="0"/>
              </a:spcAft>
              <a:buClr>
                <a:schemeClr val="dk1"/>
              </a:buClr>
              <a:buSzPts val="1800"/>
              <a:buNone/>
              <a:defRPr sz="1800"/>
            </a:lvl4pPr>
            <a:lvl5pPr marL="2286000" lvl="4" indent="-228600" algn="l" rtl="0">
              <a:lnSpc>
                <a:spcPct val="100000"/>
              </a:lnSpc>
              <a:spcBef>
                <a:spcPts val="320"/>
              </a:spcBef>
              <a:spcAft>
                <a:spcPts val="0"/>
              </a:spcAft>
              <a:buClr>
                <a:schemeClr val="dk1"/>
              </a:buClr>
              <a:buSzPts val="1600"/>
              <a:buNone/>
              <a:defRPr sz="16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
        <p:nvSpPr>
          <p:cNvPr id="76" name="Google Shape;76;p11"/>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7" name="Google Shape;77;p11"/>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78" name="Google Shape;78;p11" descr="OUSD_socialmediasignature_450x50-3-white.png"/>
          <p:cNvPicPr preferRelativeResize="0"/>
          <p:nvPr/>
        </p:nvPicPr>
        <p:blipFill rotWithShape="1">
          <a:blip r:embed="rId2">
            <a:alphaModFix/>
          </a:blip>
          <a:srcRect/>
          <a:stretch/>
        </p:blipFill>
        <p:spPr>
          <a:xfrm>
            <a:off x="457200" y="4903946"/>
            <a:ext cx="3168449" cy="161166"/>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7_Title and Content">
  <p:cSld name="7_Title and Content">
    <p:spTree>
      <p:nvGrpSpPr>
        <p:cNvPr id="1" name="Shape 79"/>
        <p:cNvGrpSpPr/>
        <p:nvPr/>
      </p:nvGrpSpPr>
      <p:grpSpPr>
        <a:xfrm>
          <a:off x="0" y="0"/>
          <a:ext cx="0" cy="0"/>
          <a:chOff x="0" y="0"/>
          <a:chExt cx="0" cy="0"/>
        </a:xfrm>
      </p:grpSpPr>
      <p:sp>
        <p:nvSpPr>
          <p:cNvPr id="80" name="Google Shape;80;p12"/>
          <p:cNvSpPr txBox="1">
            <a:spLocks noGrp="1"/>
          </p:cNvSpPr>
          <p:nvPr>
            <p:ph type="body" idx="1"/>
          </p:nvPr>
        </p:nvSpPr>
        <p:spPr>
          <a:xfrm>
            <a:off x="457200" y="1064419"/>
            <a:ext cx="8229600" cy="821400"/>
          </a:xfrm>
          <a:prstGeom prst="rect">
            <a:avLst/>
          </a:prstGeom>
          <a:solidFill>
            <a:srgbClr val="F78031"/>
          </a:solidFill>
          <a:ln>
            <a:noFill/>
          </a:ln>
        </p:spPr>
        <p:txBody>
          <a:bodyPr spcFirstLastPara="1" wrap="square" lIns="91425" tIns="45700" rIns="91425" bIns="45700" anchor="ctr" anchorCtr="0">
            <a:noAutofit/>
          </a:bodyPr>
          <a:lstStyle>
            <a:lvl1pPr marL="457200" lvl="0" indent="-228600" algn="ctr" rtl="0">
              <a:lnSpc>
                <a:spcPct val="100000"/>
              </a:lnSpc>
              <a:spcBef>
                <a:spcPts val="480"/>
              </a:spcBef>
              <a:spcAft>
                <a:spcPts val="0"/>
              </a:spcAft>
              <a:buClr>
                <a:schemeClr val="lt1"/>
              </a:buClr>
              <a:buSzPts val="2400"/>
              <a:buNone/>
              <a:defRPr sz="2400" b="1">
                <a:solidFill>
                  <a:schemeClr val="lt1"/>
                </a:solidFill>
              </a:defRPr>
            </a:lvl1pPr>
            <a:lvl2pPr marL="914400" lvl="1" indent="-228600" algn="l" rtl="0">
              <a:lnSpc>
                <a:spcPct val="100000"/>
              </a:lnSpc>
              <a:spcBef>
                <a:spcPts val="44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360"/>
              </a:spcBef>
              <a:spcAft>
                <a:spcPts val="0"/>
              </a:spcAft>
              <a:buClr>
                <a:schemeClr val="dk1"/>
              </a:buClr>
              <a:buSzPts val="1800"/>
              <a:buNone/>
              <a:defRPr sz="1800"/>
            </a:lvl4pPr>
            <a:lvl5pPr marL="2286000" lvl="4" indent="-228600" algn="l" rtl="0">
              <a:lnSpc>
                <a:spcPct val="100000"/>
              </a:lnSpc>
              <a:spcBef>
                <a:spcPts val="320"/>
              </a:spcBef>
              <a:spcAft>
                <a:spcPts val="0"/>
              </a:spcAft>
              <a:buClr>
                <a:schemeClr val="dk1"/>
              </a:buClr>
              <a:buSzPts val="1600"/>
              <a:buNone/>
              <a:defRPr sz="16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
        <p:nvSpPr>
          <p:cNvPr id="81" name="Google Shape;81;p12"/>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82" name="Google Shape;82;p12"/>
          <p:cNvSpPr txBox="1">
            <a:spLocks noGrp="1"/>
          </p:cNvSpPr>
          <p:nvPr>
            <p:ph type="body" idx="2"/>
          </p:nvPr>
        </p:nvSpPr>
        <p:spPr>
          <a:xfrm>
            <a:off x="457200" y="2057400"/>
            <a:ext cx="8229600" cy="2537100"/>
          </a:xfrm>
          <a:prstGeom prst="rect">
            <a:avLst/>
          </a:prstGeom>
          <a:noFill/>
          <a:ln>
            <a:noFill/>
          </a:ln>
        </p:spPr>
        <p:txBody>
          <a:bodyPr spcFirstLastPara="1" wrap="square" lIns="91425" tIns="45700" rIns="91425" bIns="45700" anchor="t"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360"/>
              </a:spcBef>
              <a:spcAft>
                <a:spcPts val="0"/>
              </a:spcAft>
              <a:buClr>
                <a:schemeClr val="dk1"/>
              </a:buClr>
              <a:buSzPts val="1800"/>
              <a:buNone/>
              <a:defRPr sz="1800"/>
            </a:lvl2pPr>
            <a:lvl3pPr marL="1371600" lvl="2" indent="-228600" algn="l" rtl="0">
              <a:lnSpc>
                <a:spcPct val="100000"/>
              </a:lnSpc>
              <a:spcBef>
                <a:spcPts val="320"/>
              </a:spcBef>
              <a:spcAft>
                <a:spcPts val="0"/>
              </a:spcAft>
              <a:buClr>
                <a:schemeClr val="dk1"/>
              </a:buClr>
              <a:buSzPts val="1600"/>
              <a:buNone/>
              <a:defRPr sz="1600"/>
            </a:lvl3pPr>
            <a:lvl4pPr marL="1828800" lvl="3" indent="-228600" algn="l" rtl="0">
              <a:lnSpc>
                <a:spcPct val="100000"/>
              </a:lnSpc>
              <a:spcBef>
                <a:spcPts val="280"/>
              </a:spcBef>
              <a:spcAft>
                <a:spcPts val="0"/>
              </a:spcAft>
              <a:buClr>
                <a:schemeClr val="dk1"/>
              </a:buClr>
              <a:buSzPts val="1400"/>
              <a:buNone/>
              <a:defRPr sz="1400"/>
            </a:lvl4pPr>
            <a:lvl5pPr marL="2286000" lvl="4" indent="-228600" algn="l" rtl="0">
              <a:lnSpc>
                <a:spcPct val="100000"/>
              </a:lnSpc>
              <a:spcBef>
                <a:spcPts val="240"/>
              </a:spcBef>
              <a:spcAft>
                <a:spcPts val="0"/>
              </a:spcAft>
              <a:buClr>
                <a:schemeClr val="dk1"/>
              </a:buClr>
              <a:buSzPts val="1200"/>
              <a:buNone/>
              <a:defRPr sz="12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8_Title and Content">
  <p:cSld name="8_Title and Content">
    <p:spTree>
      <p:nvGrpSpPr>
        <p:cNvPr id="1" name="Shape 83"/>
        <p:cNvGrpSpPr/>
        <p:nvPr/>
      </p:nvGrpSpPr>
      <p:grpSpPr>
        <a:xfrm>
          <a:off x="0" y="0"/>
          <a:ext cx="0" cy="0"/>
          <a:chOff x="0" y="0"/>
          <a:chExt cx="0" cy="0"/>
        </a:xfrm>
      </p:grpSpPr>
      <p:sp>
        <p:nvSpPr>
          <p:cNvPr id="84" name="Google Shape;84;p13"/>
          <p:cNvSpPr/>
          <p:nvPr/>
        </p:nvSpPr>
        <p:spPr>
          <a:xfrm>
            <a:off x="0" y="1"/>
            <a:ext cx="3505200" cy="4800600"/>
          </a:xfrm>
          <a:prstGeom prst="rect">
            <a:avLst/>
          </a:prstGeom>
          <a:solidFill>
            <a:srgbClr val="8DC6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5" name="Google Shape;85;p13"/>
          <p:cNvSpPr txBox="1">
            <a:spLocks noGrp="1"/>
          </p:cNvSpPr>
          <p:nvPr>
            <p:ph type="body" idx="1"/>
          </p:nvPr>
        </p:nvSpPr>
        <p:spPr>
          <a:xfrm>
            <a:off x="3886200" y="371474"/>
            <a:ext cx="4800600" cy="4223100"/>
          </a:xfrm>
          <a:prstGeom prst="rect">
            <a:avLst/>
          </a:prstGeom>
          <a:noFill/>
          <a:ln>
            <a:noFill/>
          </a:ln>
        </p:spPr>
        <p:txBody>
          <a:bodyPr spcFirstLastPara="1" wrap="square" lIns="91425" tIns="45700" rIns="91425" bIns="45700" anchor="ctr"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360"/>
              </a:spcBef>
              <a:spcAft>
                <a:spcPts val="0"/>
              </a:spcAft>
              <a:buClr>
                <a:schemeClr val="dk1"/>
              </a:buClr>
              <a:buSzPts val="1800"/>
              <a:buNone/>
              <a:defRPr sz="1800"/>
            </a:lvl2pPr>
            <a:lvl3pPr marL="1371600" lvl="2" indent="-228600" algn="l" rtl="0">
              <a:lnSpc>
                <a:spcPct val="100000"/>
              </a:lnSpc>
              <a:spcBef>
                <a:spcPts val="320"/>
              </a:spcBef>
              <a:spcAft>
                <a:spcPts val="0"/>
              </a:spcAft>
              <a:buClr>
                <a:schemeClr val="dk1"/>
              </a:buClr>
              <a:buSzPts val="1600"/>
              <a:buNone/>
              <a:defRPr sz="1600"/>
            </a:lvl3pPr>
            <a:lvl4pPr marL="1828800" lvl="3" indent="-228600" algn="l" rtl="0">
              <a:lnSpc>
                <a:spcPct val="100000"/>
              </a:lnSpc>
              <a:spcBef>
                <a:spcPts val="280"/>
              </a:spcBef>
              <a:spcAft>
                <a:spcPts val="0"/>
              </a:spcAft>
              <a:buClr>
                <a:schemeClr val="dk1"/>
              </a:buClr>
              <a:buSzPts val="1400"/>
              <a:buNone/>
              <a:defRPr sz="1400"/>
            </a:lvl4pPr>
            <a:lvl5pPr marL="2286000" lvl="4" indent="-228600" algn="l" rtl="0">
              <a:lnSpc>
                <a:spcPct val="100000"/>
              </a:lnSpc>
              <a:spcBef>
                <a:spcPts val="240"/>
              </a:spcBef>
              <a:spcAft>
                <a:spcPts val="0"/>
              </a:spcAft>
              <a:buClr>
                <a:schemeClr val="dk1"/>
              </a:buClr>
              <a:buSzPts val="1200"/>
              <a:buNone/>
              <a:defRPr sz="12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
        <p:nvSpPr>
          <p:cNvPr id="86" name="Google Shape;86;p13"/>
          <p:cNvSpPr txBox="1">
            <a:spLocks noGrp="1"/>
          </p:cNvSpPr>
          <p:nvPr>
            <p:ph type="body" idx="2"/>
          </p:nvPr>
        </p:nvSpPr>
        <p:spPr>
          <a:xfrm>
            <a:off x="304801" y="371474"/>
            <a:ext cx="2819400" cy="4223100"/>
          </a:xfrm>
          <a:prstGeom prst="rect">
            <a:avLst/>
          </a:prstGeom>
          <a:noFill/>
          <a:ln>
            <a:noFill/>
          </a:ln>
        </p:spPr>
        <p:txBody>
          <a:bodyPr spcFirstLastPara="1" wrap="square" lIns="91425" tIns="45700" rIns="91425" bIns="45700" anchor="ctr" anchorCtr="0">
            <a:noAutofit/>
          </a:bodyPr>
          <a:lstStyle>
            <a:lvl1pPr marL="457200" lvl="0" indent="-228600" algn="ctr" rtl="0">
              <a:lnSpc>
                <a:spcPct val="100000"/>
              </a:lnSpc>
              <a:spcBef>
                <a:spcPts val="480"/>
              </a:spcBef>
              <a:spcAft>
                <a:spcPts val="0"/>
              </a:spcAft>
              <a:buClr>
                <a:schemeClr val="lt1"/>
              </a:buClr>
              <a:buSzPts val="2400"/>
              <a:buNone/>
              <a:defRPr sz="2400" b="1">
                <a:solidFill>
                  <a:schemeClr val="lt1"/>
                </a:solidFill>
              </a:defRPr>
            </a:lvl1pPr>
            <a:lvl2pPr marL="914400" lvl="1" indent="-228600" algn="l" rtl="0">
              <a:lnSpc>
                <a:spcPct val="100000"/>
              </a:lnSpc>
              <a:spcBef>
                <a:spcPts val="44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360"/>
              </a:spcBef>
              <a:spcAft>
                <a:spcPts val="0"/>
              </a:spcAft>
              <a:buClr>
                <a:schemeClr val="dk1"/>
              </a:buClr>
              <a:buSzPts val="1800"/>
              <a:buNone/>
              <a:defRPr sz="1800"/>
            </a:lvl4pPr>
            <a:lvl5pPr marL="2286000" lvl="4" indent="-228600" algn="l" rtl="0">
              <a:lnSpc>
                <a:spcPct val="100000"/>
              </a:lnSpc>
              <a:spcBef>
                <a:spcPts val="320"/>
              </a:spcBef>
              <a:spcAft>
                <a:spcPts val="0"/>
              </a:spcAft>
              <a:buClr>
                <a:schemeClr val="dk1"/>
              </a:buClr>
              <a:buSzPts val="1600"/>
              <a:buNone/>
              <a:defRPr sz="16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
        <p:nvSpPr>
          <p:cNvPr id="87" name="Google Shape;87;p13"/>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89" name="Google Shape;89;p13" descr="OUSD_socialmediasignature_450x50-3-white.png"/>
          <p:cNvPicPr preferRelativeResize="0"/>
          <p:nvPr/>
        </p:nvPicPr>
        <p:blipFill rotWithShape="1">
          <a:blip r:embed="rId2">
            <a:alphaModFix/>
          </a:blip>
          <a:srcRect/>
          <a:stretch/>
        </p:blipFill>
        <p:spPr>
          <a:xfrm>
            <a:off x="457200" y="4903946"/>
            <a:ext cx="3168449" cy="161166"/>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15_Title and Content">
  <p:cSld name="15_Title and Content">
    <p:spTree>
      <p:nvGrpSpPr>
        <p:cNvPr id="1" name="Shape 90"/>
        <p:cNvGrpSpPr/>
        <p:nvPr/>
      </p:nvGrpSpPr>
      <p:grpSpPr>
        <a:xfrm>
          <a:off x="0" y="0"/>
          <a:ext cx="0" cy="0"/>
          <a:chOff x="0" y="0"/>
          <a:chExt cx="0" cy="0"/>
        </a:xfrm>
      </p:grpSpPr>
      <p:sp>
        <p:nvSpPr>
          <p:cNvPr id="91" name="Google Shape;91;p14"/>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2" name="Google Shape;92;p14"/>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93" name="Google Shape;93;p14"/>
          <p:cNvSpPr txBox="1">
            <a:spLocks noGrp="1"/>
          </p:cNvSpPr>
          <p:nvPr>
            <p:ph type="body" idx="1"/>
          </p:nvPr>
        </p:nvSpPr>
        <p:spPr>
          <a:xfrm>
            <a:off x="457200" y="1200150"/>
            <a:ext cx="8229600" cy="3394500"/>
          </a:xfrm>
          <a:prstGeom prst="rect">
            <a:avLst/>
          </a:prstGeom>
          <a:noFill/>
          <a:ln>
            <a:noFill/>
          </a:ln>
        </p:spPr>
        <p:txBody>
          <a:bodyPr spcFirstLastPara="1" wrap="square" lIns="91425" tIns="45700" rIns="91425" bIns="45700" anchor="ctr"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360"/>
              </a:spcBef>
              <a:spcAft>
                <a:spcPts val="0"/>
              </a:spcAft>
              <a:buClr>
                <a:schemeClr val="dk1"/>
              </a:buClr>
              <a:buSzPts val="1800"/>
              <a:buNone/>
              <a:defRPr sz="1800"/>
            </a:lvl2pPr>
            <a:lvl3pPr marL="1371600" lvl="2" indent="-228600" algn="l" rtl="0">
              <a:lnSpc>
                <a:spcPct val="100000"/>
              </a:lnSpc>
              <a:spcBef>
                <a:spcPts val="320"/>
              </a:spcBef>
              <a:spcAft>
                <a:spcPts val="0"/>
              </a:spcAft>
              <a:buClr>
                <a:schemeClr val="dk1"/>
              </a:buClr>
              <a:buSzPts val="1600"/>
              <a:buNone/>
              <a:defRPr sz="1600"/>
            </a:lvl3pPr>
            <a:lvl4pPr marL="1828800" lvl="3" indent="-228600" algn="l" rtl="0">
              <a:lnSpc>
                <a:spcPct val="100000"/>
              </a:lnSpc>
              <a:spcBef>
                <a:spcPts val="280"/>
              </a:spcBef>
              <a:spcAft>
                <a:spcPts val="0"/>
              </a:spcAft>
              <a:buClr>
                <a:schemeClr val="dk1"/>
              </a:buClr>
              <a:buSzPts val="1400"/>
              <a:buNone/>
              <a:defRPr sz="1400"/>
            </a:lvl4pPr>
            <a:lvl5pPr marL="2286000" lvl="4" indent="-228600" algn="l" rtl="0">
              <a:lnSpc>
                <a:spcPct val="100000"/>
              </a:lnSpc>
              <a:spcBef>
                <a:spcPts val="240"/>
              </a:spcBef>
              <a:spcAft>
                <a:spcPts val="0"/>
              </a:spcAft>
              <a:buClr>
                <a:schemeClr val="dk1"/>
              </a:buClr>
              <a:buSzPts val="1200"/>
              <a:buNone/>
              <a:defRPr sz="12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cxnSp>
        <p:nvCxnSpPr>
          <p:cNvPr id="94" name="Google Shape;94;p14"/>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95" name="Google Shape;95;p14"/>
          <p:cNvSpPr txBox="1">
            <a:spLocks noGrp="1"/>
          </p:cNvSpPr>
          <p:nvPr>
            <p:ph type="sldNum" idx="12"/>
          </p:nvPr>
        </p:nvSpPr>
        <p:spPr>
          <a:xfrm>
            <a:off x="6553200" y="4897516"/>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96" name="Google Shape;96;p14" descr="OUSD_socialmediasignature_450x50-3-white.png"/>
          <p:cNvPicPr preferRelativeResize="0"/>
          <p:nvPr/>
        </p:nvPicPr>
        <p:blipFill rotWithShape="1">
          <a:blip r:embed="rId2">
            <a:alphaModFix/>
          </a:blip>
          <a:srcRect/>
          <a:stretch/>
        </p:blipFill>
        <p:spPr>
          <a:xfrm>
            <a:off x="2481002" y="4885513"/>
            <a:ext cx="3168449" cy="161166"/>
          </a:xfrm>
          <a:prstGeom prst="rect">
            <a:avLst/>
          </a:prstGeom>
          <a:noFill/>
          <a:ln>
            <a:noFill/>
          </a:ln>
        </p:spPr>
      </p:pic>
      <p:pic>
        <p:nvPicPr>
          <p:cNvPr id="97" name="Google Shape;97;p14" descr="ousd_greenonwhite.png"/>
          <p:cNvPicPr preferRelativeResize="0"/>
          <p:nvPr/>
        </p:nvPicPr>
        <p:blipFill rotWithShape="1">
          <a:blip r:embed="rId3">
            <a:alphaModFix/>
          </a:blip>
          <a:srcRect/>
          <a:stretch/>
        </p:blipFill>
        <p:spPr>
          <a:xfrm>
            <a:off x="457200" y="4845844"/>
            <a:ext cx="240506" cy="240506"/>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10_Title and Content">
  <p:cSld name="10_Title and Content">
    <p:spTree>
      <p:nvGrpSpPr>
        <p:cNvPr id="1" name="Shape 98"/>
        <p:cNvGrpSpPr/>
        <p:nvPr/>
      </p:nvGrpSpPr>
      <p:grpSpPr>
        <a:xfrm>
          <a:off x="0" y="0"/>
          <a:ext cx="0" cy="0"/>
          <a:chOff x="0" y="0"/>
          <a:chExt cx="0" cy="0"/>
        </a:xfrm>
      </p:grpSpPr>
      <p:sp>
        <p:nvSpPr>
          <p:cNvPr id="99" name="Google Shape;99;p15"/>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0" name="Google Shape;100;p15"/>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cxnSp>
        <p:nvCxnSpPr>
          <p:cNvPr id="101" name="Google Shape;101;p15"/>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02" name="Google Shape;102;p15"/>
          <p:cNvSpPr txBox="1">
            <a:spLocks noGrp="1"/>
          </p:cNvSpPr>
          <p:nvPr>
            <p:ph type="sldNum" idx="12"/>
          </p:nvPr>
        </p:nvSpPr>
        <p:spPr>
          <a:xfrm>
            <a:off x="6553200" y="4897516"/>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03" name="Google Shape;103;p15" descr="OUSD_socialmediasignature_450x50-3-white.png"/>
          <p:cNvPicPr preferRelativeResize="0"/>
          <p:nvPr/>
        </p:nvPicPr>
        <p:blipFill rotWithShape="1">
          <a:blip r:embed="rId2">
            <a:alphaModFix/>
          </a:blip>
          <a:srcRect/>
          <a:stretch/>
        </p:blipFill>
        <p:spPr>
          <a:xfrm>
            <a:off x="2481002" y="4885513"/>
            <a:ext cx="3168449" cy="161166"/>
          </a:xfrm>
          <a:prstGeom prst="rect">
            <a:avLst/>
          </a:prstGeom>
          <a:noFill/>
          <a:ln>
            <a:noFill/>
          </a:ln>
        </p:spPr>
      </p:pic>
      <p:pic>
        <p:nvPicPr>
          <p:cNvPr id="104" name="Google Shape;104;p15" descr="ousd_greenonwhite.png"/>
          <p:cNvPicPr preferRelativeResize="0"/>
          <p:nvPr/>
        </p:nvPicPr>
        <p:blipFill rotWithShape="1">
          <a:blip r:embed="rId3">
            <a:alphaModFix/>
          </a:blip>
          <a:srcRect/>
          <a:stretch/>
        </p:blipFill>
        <p:spPr>
          <a:xfrm>
            <a:off x="457200" y="4845844"/>
            <a:ext cx="240506" cy="240506"/>
          </a:xfrm>
          <a:prstGeom prst="rect">
            <a:avLst/>
          </a:prstGeom>
          <a:noFill/>
          <a:ln>
            <a:noFill/>
          </a:ln>
        </p:spPr>
      </p:pic>
      <p:sp>
        <p:nvSpPr>
          <p:cNvPr id="105" name="Google Shape;105;p15"/>
          <p:cNvSpPr txBox="1">
            <a:spLocks noGrp="1"/>
          </p:cNvSpPr>
          <p:nvPr>
            <p:ph type="body" idx="1"/>
          </p:nvPr>
        </p:nvSpPr>
        <p:spPr>
          <a:xfrm>
            <a:off x="3657600" y="1200150"/>
            <a:ext cx="5029200" cy="3394500"/>
          </a:xfrm>
          <a:prstGeom prst="rect">
            <a:avLst/>
          </a:prstGeom>
          <a:noFill/>
          <a:ln>
            <a:noFill/>
          </a:ln>
        </p:spPr>
        <p:txBody>
          <a:bodyPr spcFirstLastPara="1" wrap="square" lIns="91425" tIns="45700" rIns="91425" bIns="45700" anchor="ctr"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360"/>
              </a:spcBef>
              <a:spcAft>
                <a:spcPts val="0"/>
              </a:spcAft>
              <a:buClr>
                <a:schemeClr val="dk1"/>
              </a:buClr>
              <a:buSzPts val="1800"/>
              <a:buNone/>
              <a:defRPr sz="1800"/>
            </a:lvl2pPr>
            <a:lvl3pPr marL="1371600" lvl="2" indent="-228600" algn="l" rtl="0">
              <a:lnSpc>
                <a:spcPct val="100000"/>
              </a:lnSpc>
              <a:spcBef>
                <a:spcPts val="320"/>
              </a:spcBef>
              <a:spcAft>
                <a:spcPts val="0"/>
              </a:spcAft>
              <a:buClr>
                <a:schemeClr val="dk1"/>
              </a:buClr>
              <a:buSzPts val="1600"/>
              <a:buNone/>
              <a:defRPr sz="1600"/>
            </a:lvl3pPr>
            <a:lvl4pPr marL="1828800" lvl="3" indent="-228600" algn="l" rtl="0">
              <a:lnSpc>
                <a:spcPct val="100000"/>
              </a:lnSpc>
              <a:spcBef>
                <a:spcPts val="280"/>
              </a:spcBef>
              <a:spcAft>
                <a:spcPts val="0"/>
              </a:spcAft>
              <a:buClr>
                <a:schemeClr val="dk1"/>
              </a:buClr>
              <a:buSzPts val="1400"/>
              <a:buNone/>
              <a:defRPr sz="1400"/>
            </a:lvl4pPr>
            <a:lvl5pPr marL="2286000" lvl="4" indent="-228600" algn="l" rtl="0">
              <a:lnSpc>
                <a:spcPct val="100000"/>
              </a:lnSpc>
              <a:spcBef>
                <a:spcPts val="240"/>
              </a:spcBef>
              <a:spcAft>
                <a:spcPts val="0"/>
              </a:spcAft>
              <a:buClr>
                <a:schemeClr val="dk1"/>
              </a:buClr>
              <a:buSzPts val="1200"/>
              <a:buNone/>
              <a:defRPr sz="12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
        <p:nvSpPr>
          <p:cNvPr id="106" name="Google Shape;106;p15"/>
          <p:cNvSpPr txBox="1">
            <a:spLocks noGrp="1"/>
          </p:cNvSpPr>
          <p:nvPr>
            <p:ph type="body" idx="2"/>
          </p:nvPr>
        </p:nvSpPr>
        <p:spPr>
          <a:xfrm>
            <a:off x="457200" y="1200150"/>
            <a:ext cx="2667000" cy="3394500"/>
          </a:xfrm>
          <a:prstGeom prst="rect">
            <a:avLst/>
          </a:prstGeom>
          <a:noFill/>
          <a:ln>
            <a:noFill/>
          </a:ln>
        </p:spPr>
        <p:txBody>
          <a:bodyPr spcFirstLastPara="1" wrap="square" lIns="91425" tIns="45700" rIns="91425" bIns="45700" anchor="ctr" anchorCtr="0">
            <a:noAutofit/>
          </a:bodyPr>
          <a:lstStyle>
            <a:lvl1pPr marL="457200" lvl="0" indent="-228600" algn="l" rtl="0">
              <a:lnSpc>
                <a:spcPct val="100000"/>
              </a:lnSpc>
              <a:spcBef>
                <a:spcPts val="560"/>
              </a:spcBef>
              <a:spcAft>
                <a:spcPts val="0"/>
              </a:spcAft>
              <a:buClr>
                <a:srgbClr val="F78031"/>
              </a:buClr>
              <a:buSzPts val="2800"/>
              <a:buNone/>
              <a:defRPr sz="2800" b="1">
                <a:solidFill>
                  <a:srgbClr val="F78031"/>
                </a:solidFill>
              </a:defRPr>
            </a:lvl1pPr>
            <a:lvl2pPr marL="914400" lvl="1" indent="-228600" algn="l" rtl="0">
              <a:lnSpc>
                <a:spcPct val="100000"/>
              </a:lnSpc>
              <a:spcBef>
                <a:spcPts val="44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360"/>
              </a:spcBef>
              <a:spcAft>
                <a:spcPts val="0"/>
              </a:spcAft>
              <a:buClr>
                <a:schemeClr val="dk1"/>
              </a:buClr>
              <a:buSzPts val="1800"/>
              <a:buNone/>
              <a:defRPr sz="1800"/>
            </a:lvl4pPr>
            <a:lvl5pPr marL="2286000" lvl="4" indent="-228600" algn="l" rtl="0">
              <a:lnSpc>
                <a:spcPct val="100000"/>
              </a:lnSpc>
              <a:spcBef>
                <a:spcPts val="320"/>
              </a:spcBef>
              <a:spcAft>
                <a:spcPts val="0"/>
              </a:spcAft>
              <a:buClr>
                <a:schemeClr val="dk1"/>
              </a:buClr>
              <a:buSzPts val="1600"/>
              <a:buNone/>
              <a:defRPr sz="16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11_Title and Content">
  <p:cSld name="11_Title and Content">
    <p:spTree>
      <p:nvGrpSpPr>
        <p:cNvPr id="1" name="Shape 107"/>
        <p:cNvGrpSpPr/>
        <p:nvPr/>
      </p:nvGrpSpPr>
      <p:grpSpPr>
        <a:xfrm>
          <a:off x="0" y="0"/>
          <a:ext cx="0" cy="0"/>
          <a:chOff x="0" y="0"/>
          <a:chExt cx="0" cy="0"/>
        </a:xfrm>
      </p:grpSpPr>
      <p:sp>
        <p:nvSpPr>
          <p:cNvPr id="108" name="Google Shape;108;p16"/>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09" name="Google Shape;109;p16"/>
          <p:cNvSpPr txBox="1">
            <a:spLocks noGrp="1"/>
          </p:cNvSpPr>
          <p:nvPr>
            <p:ph type="body" idx="1"/>
          </p:nvPr>
        </p:nvSpPr>
        <p:spPr>
          <a:xfrm>
            <a:off x="457200" y="2514600"/>
            <a:ext cx="8229600" cy="2079900"/>
          </a:xfrm>
          <a:prstGeom prst="rect">
            <a:avLst/>
          </a:prstGeom>
          <a:noFill/>
          <a:ln>
            <a:noFill/>
          </a:ln>
        </p:spPr>
        <p:txBody>
          <a:bodyPr spcFirstLastPara="1" wrap="square" lIns="91425" tIns="45700" rIns="91425" bIns="45700" anchor="t"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360"/>
              </a:spcBef>
              <a:spcAft>
                <a:spcPts val="0"/>
              </a:spcAft>
              <a:buClr>
                <a:schemeClr val="dk1"/>
              </a:buClr>
              <a:buSzPts val="1800"/>
              <a:buNone/>
              <a:defRPr sz="1800"/>
            </a:lvl2pPr>
            <a:lvl3pPr marL="1371600" lvl="2" indent="-228600" algn="l" rtl="0">
              <a:lnSpc>
                <a:spcPct val="100000"/>
              </a:lnSpc>
              <a:spcBef>
                <a:spcPts val="320"/>
              </a:spcBef>
              <a:spcAft>
                <a:spcPts val="0"/>
              </a:spcAft>
              <a:buClr>
                <a:schemeClr val="dk1"/>
              </a:buClr>
              <a:buSzPts val="1600"/>
              <a:buNone/>
              <a:defRPr sz="1600"/>
            </a:lvl3pPr>
            <a:lvl4pPr marL="1828800" lvl="3" indent="-228600" algn="l" rtl="0">
              <a:lnSpc>
                <a:spcPct val="100000"/>
              </a:lnSpc>
              <a:spcBef>
                <a:spcPts val="280"/>
              </a:spcBef>
              <a:spcAft>
                <a:spcPts val="0"/>
              </a:spcAft>
              <a:buClr>
                <a:schemeClr val="dk1"/>
              </a:buClr>
              <a:buSzPts val="1400"/>
              <a:buNone/>
              <a:defRPr sz="1400"/>
            </a:lvl4pPr>
            <a:lvl5pPr marL="2286000" lvl="4" indent="-228600" algn="l" rtl="0">
              <a:lnSpc>
                <a:spcPct val="100000"/>
              </a:lnSpc>
              <a:spcBef>
                <a:spcPts val="240"/>
              </a:spcBef>
              <a:spcAft>
                <a:spcPts val="0"/>
              </a:spcAft>
              <a:buClr>
                <a:schemeClr val="dk1"/>
              </a:buClr>
              <a:buSzPts val="1200"/>
              <a:buNone/>
              <a:defRPr sz="12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cxnSp>
        <p:nvCxnSpPr>
          <p:cNvPr id="110" name="Google Shape;110;p16"/>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11" name="Google Shape;111;p16"/>
          <p:cNvSpPr txBox="1">
            <a:spLocks noGrp="1"/>
          </p:cNvSpPr>
          <p:nvPr>
            <p:ph type="body" idx="2"/>
          </p:nvPr>
        </p:nvSpPr>
        <p:spPr>
          <a:xfrm>
            <a:off x="2971800" y="1314451"/>
            <a:ext cx="5715000" cy="914400"/>
          </a:xfrm>
          <a:prstGeom prst="rect">
            <a:avLst/>
          </a:prstGeom>
          <a:noFill/>
          <a:ln>
            <a:noFill/>
          </a:ln>
        </p:spPr>
        <p:txBody>
          <a:bodyPr spcFirstLastPara="1" wrap="square" lIns="91425" tIns="45700" rIns="91425" bIns="45700" anchor="ctr" anchorCtr="0">
            <a:noAutofit/>
          </a:bodyPr>
          <a:lstStyle>
            <a:lvl1pPr marL="457200" lvl="0" indent="-228600" algn="r" rtl="0">
              <a:lnSpc>
                <a:spcPct val="100000"/>
              </a:lnSpc>
              <a:spcBef>
                <a:spcPts val="560"/>
              </a:spcBef>
              <a:spcAft>
                <a:spcPts val="0"/>
              </a:spcAft>
              <a:buClr>
                <a:srgbClr val="CD0920"/>
              </a:buClr>
              <a:buSzPts val="2800"/>
              <a:buNone/>
              <a:defRPr sz="2800" b="1">
                <a:solidFill>
                  <a:srgbClr val="CD0920"/>
                </a:solidFill>
              </a:defRPr>
            </a:lvl1pPr>
            <a:lvl2pPr marL="914400" lvl="1" indent="-228600" algn="l" rtl="0">
              <a:lnSpc>
                <a:spcPct val="100000"/>
              </a:lnSpc>
              <a:spcBef>
                <a:spcPts val="44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360"/>
              </a:spcBef>
              <a:spcAft>
                <a:spcPts val="0"/>
              </a:spcAft>
              <a:buClr>
                <a:schemeClr val="dk1"/>
              </a:buClr>
              <a:buSzPts val="1800"/>
              <a:buNone/>
              <a:defRPr sz="1800"/>
            </a:lvl4pPr>
            <a:lvl5pPr marL="2286000" lvl="4" indent="-228600" algn="l" rtl="0">
              <a:lnSpc>
                <a:spcPct val="100000"/>
              </a:lnSpc>
              <a:spcBef>
                <a:spcPts val="320"/>
              </a:spcBef>
              <a:spcAft>
                <a:spcPts val="0"/>
              </a:spcAft>
              <a:buClr>
                <a:schemeClr val="dk1"/>
              </a:buClr>
              <a:buSzPts val="1600"/>
              <a:buNone/>
              <a:defRPr sz="16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
        <p:nvSpPr>
          <p:cNvPr id="112" name="Google Shape;112;p16"/>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3" name="Google Shape;113;p16"/>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14" name="Google Shape;114;p16" descr="OUSD_socialmediasignature_450x50-3-white.png"/>
          <p:cNvPicPr preferRelativeResize="0"/>
          <p:nvPr/>
        </p:nvPicPr>
        <p:blipFill rotWithShape="1">
          <a:blip r:embed="rId2">
            <a:alphaModFix/>
          </a:blip>
          <a:srcRect/>
          <a:stretch/>
        </p:blipFill>
        <p:spPr>
          <a:xfrm>
            <a:off x="2481002" y="4885513"/>
            <a:ext cx="3168449" cy="161166"/>
          </a:xfrm>
          <a:prstGeom prst="rect">
            <a:avLst/>
          </a:prstGeom>
          <a:noFill/>
          <a:ln>
            <a:noFill/>
          </a:ln>
        </p:spPr>
      </p:pic>
      <p:pic>
        <p:nvPicPr>
          <p:cNvPr id="115" name="Google Shape;115;p16" descr="ousd_greenonwhite.png"/>
          <p:cNvPicPr preferRelativeResize="0"/>
          <p:nvPr/>
        </p:nvPicPr>
        <p:blipFill rotWithShape="1">
          <a:blip r:embed="rId3">
            <a:alphaModFix/>
          </a:blip>
          <a:srcRect/>
          <a:stretch/>
        </p:blipFill>
        <p:spPr>
          <a:xfrm>
            <a:off x="457200" y="4845844"/>
            <a:ext cx="240506" cy="24050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12_Title and Content">
  <p:cSld name="12_Title and Content">
    <p:spTree>
      <p:nvGrpSpPr>
        <p:cNvPr id="1" name="Shape 116"/>
        <p:cNvGrpSpPr/>
        <p:nvPr/>
      </p:nvGrpSpPr>
      <p:grpSpPr>
        <a:xfrm>
          <a:off x="0" y="0"/>
          <a:ext cx="0" cy="0"/>
          <a:chOff x="0" y="0"/>
          <a:chExt cx="0" cy="0"/>
        </a:xfrm>
      </p:grpSpPr>
      <p:sp>
        <p:nvSpPr>
          <p:cNvPr id="117" name="Google Shape;117;p17"/>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18" name="Google Shape;118;p17"/>
          <p:cNvSpPr txBox="1">
            <a:spLocks noGrp="1"/>
          </p:cNvSpPr>
          <p:nvPr>
            <p:ph type="body" idx="1"/>
          </p:nvPr>
        </p:nvSpPr>
        <p:spPr>
          <a:xfrm>
            <a:off x="457200" y="1428750"/>
            <a:ext cx="4724400" cy="3165900"/>
          </a:xfrm>
          <a:prstGeom prst="rect">
            <a:avLst/>
          </a:prstGeom>
          <a:noFill/>
          <a:ln>
            <a:noFill/>
          </a:ln>
        </p:spPr>
        <p:txBody>
          <a:bodyPr spcFirstLastPara="1" wrap="square" lIns="91425" tIns="45700" rIns="91425" bIns="45700" anchor="ctr"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360"/>
              </a:spcBef>
              <a:spcAft>
                <a:spcPts val="0"/>
              </a:spcAft>
              <a:buClr>
                <a:schemeClr val="dk1"/>
              </a:buClr>
              <a:buSzPts val="1800"/>
              <a:buNone/>
              <a:defRPr sz="1800"/>
            </a:lvl2pPr>
            <a:lvl3pPr marL="1371600" lvl="2" indent="-228600" algn="l" rtl="0">
              <a:lnSpc>
                <a:spcPct val="100000"/>
              </a:lnSpc>
              <a:spcBef>
                <a:spcPts val="320"/>
              </a:spcBef>
              <a:spcAft>
                <a:spcPts val="0"/>
              </a:spcAft>
              <a:buClr>
                <a:schemeClr val="dk1"/>
              </a:buClr>
              <a:buSzPts val="1600"/>
              <a:buNone/>
              <a:defRPr sz="1600"/>
            </a:lvl3pPr>
            <a:lvl4pPr marL="1828800" lvl="3" indent="-228600" algn="l" rtl="0">
              <a:lnSpc>
                <a:spcPct val="100000"/>
              </a:lnSpc>
              <a:spcBef>
                <a:spcPts val="280"/>
              </a:spcBef>
              <a:spcAft>
                <a:spcPts val="0"/>
              </a:spcAft>
              <a:buClr>
                <a:schemeClr val="dk1"/>
              </a:buClr>
              <a:buSzPts val="1400"/>
              <a:buNone/>
              <a:defRPr sz="1400"/>
            </a:lvl4pPr>
            <a:lvl5pPr marL="2286000" lvl="4" indent="-228600" algn="l" rtl="0">
              <a:lnSpc>
                <a:spcPct val="100000"/>
              </a:lnSpc>
              <a:spcBef>
                <a:spcPts val="240"/>
              </a:spcBef>
              <a:spcAft>
                <a:spcPts val="0"/>
              </a:spcAft>
              <a:buClr>
                <a:schemeClr val="dk1"/>
              </a:buClr>
              <a:buSzPts val="1200"/>
              <a:buNone/>
              <a:defRPr sz="12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cxnSp>
        <p:nvCxnSpPr>
          <p:cNvPr id="119" name="Google Shape;119;p17"/>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20" name="Google Shape;120;p17"/>
          <p:cNvSpPr/>
          <p:nvPr/>
        </p:nvSpPr>
        <p:spPr>
          <a:xfrm>
            <a:off x="5410201" y="1657350"/>
            <a:ext cx="3276600" cy="2457300"/>
          </a:xfrm>
          <a:prstGeom prst="round2DiagRect">
            <a:avLst>
              <a:gd name="adj1" fmla="val 16667"/>
              <a:gd name="adj2" fmla="val 0"/>
            </a:avLst>
          </a:prstGeom>
          <a:noFill/>
          <a:ln w="9525" cap="flat" cmpd="sng">
            <a:solidFill>
              <a:srgbClr val="7F7F7F"/>
            </a:solidFill>
            <a:prstDash val="solid"/>
            <a:round/>
            <a:headEnd type="none" w="sm" len="sm"/>
            <a:tailEnd type="none" w="sm" len="sm"/>
          </a:ln>
          <a:effectLst>
            <a:outerShdw blurRad="40000" dist="23000" dir="5400000" rotWithShape="0">
              <a:srgbClr val="000000">
                <a:alpha val="3451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1" name="Google Shape;121;p17"/>
          <p:cNvSpPr txBox="1">
            <a:spLocks noGrp="1"/>
          </p:cNvSpPr>
          <p:nvPr>
            <p:ph type="body" idx="2"/>
          </p:nvPr>
        </p:nvSpPr>
        <p:spPr>
          <a:xfrm>
            <a:off x="5595508" y="1828800"/>
            <a:ext cx="2895600" cy="2114700"/>
          </a:xfrm>
          <a:prstGeom prst="rect">
            <a:avLst/>
          </a:prstGeom>
          <a:noFill/>
          <a:ln>
            <a:noFill/>
          </a:ln>
        </p:spPr>
        <p:txBody>
          <a:bodyPr spcFirstLastPara="1" wrap="square" lIns="91425" tIns="45700" rIns="91425" bIns="45700" anchor="ctr" anchorCtr="0">
            <a:noAutofit/>
          </a:bodyPr>
          <a:lstStyle>
            <a:lvl1pPr marL="457200" lvl="0" indent="-228600" algn="ctr" rtl="0">
              <a:lnSpc>
                <a:spcPct val="100000"/>
              </a:lnSpc>
              <a:spcBef>
                <a:spcPts val="480"/>
              </a:spcBef>
              <a:spcAft>
                <a:spcPts val="0"/>
              </a:spcAft>
              <a:buClr>
                <a:srgbClr val="CD0920"/>
              </a:buClr>
              <a:buSzPts val="2400"/>
              <a:buNone/>
              <a:defRPr sz="2400" b="1">
                <a:solidFill>
                  <a:srgbClr val="CD0920"/>
                </a:solidFill>
              </a:defRPr>
            </a:lvl1pPr>
            <a:lvl2pPr marL="914400" lvl="1" indent="-228600" algn="l" rtl="0">
              <a:lnSpc>
                <a:spcPct val="100000"/>
              </a:lnSpc>
              <a:spcBef>
                <a:spcPts val="44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360"/>
              </a:spcBef>
              <a:spcAft>
                <a:spcPts val="0"/>
              </a:spcAft>
              <a:buClr>
                <a:schemeClr val="dk1"/>
              </a:buClr>
              <a:buSzPts val="1800"/>
              <a:buNone/>
              <a:defRPr sz="1800"/>
            </a:lvl4pPr>
            <a:lvl5pPr marL="2286000" lvl="4" indent="-228600" algn="l" rtl="0">
              <a:lnSpc>
                <a:spcPct val="100000"/>
              </a:lnSpc>
              <a:spcBef>
                <a:spcPts val="320"/>
              </a:spcBef>
              <a:spcAft>
                <a:spcPts val="0"/>
              </a:spcAft>
              <a:buClr>
                <a:schemeClr val="dk1"/>
              </a:buClr>
              <a:buSzPts val="1600"/>
              <a:buNone/>
              <a:defRPr sz="16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
        <p:nvSpPr>
          <p:cNvPr id="122" name="Google Shape;122;p17"/>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3" name="Google Shape;123;p17"/>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24" name="Google Shape;124;p17" descr="OUSD_socialmediasignature_450x50-3-white.png"/>
          <p:cNvPicPr preferRelativeResize="0"/>
          <p:nvPr/>
        </p:nvPicPr>
        <p:blipFill rotWithShape="1">
          <a:blip r:embed="rId2">
            <a:alphaModFix/>
          </a:blip>
          <a:srcRect/>
          <a:stretch/>
        </p:blipFill>
        <p:spPr>
          <a:xfrm>
            <a:off x="2481002" y="4885513"/>
            <a:ext cx="3168449" cy="161166"/>
          </a:xfrm>
          <a:prstGeom prst="rect">
            <a:avLst/>
          </a:prstGeom>
          <a:noFill/>
          <a:ln>
            <a:noFill/>
          </a:ln>
        </p:spPr>
      </p:pic>
      <p:pic>
        <p:nvPicPr>
          <p:cNvPr id="125" name="Google Shape;125;p17" descr="ousd_greenonwhite.png"/>
          <p:cNvPicPr preferRelativeResize="0"/>
          <p:nvPr/>
        </p:nvPicPr>
        <p:blipFill rotWithShape="1">
          <a:blip r:embed="rId3">
            <a:alphaModFix/>
          </a:blip>
          <a:srcRect/>
          <a:stretch/>
        </p:blipFill>
        <p:spPr>
          <a:xfrm>
            <a:off x="457200" y="4845844"/>
            <a:ext cx="240506" cy="240506"/>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13_Title and Content">
  <p:cSld name="13_Title and Content">
    <p:spTree>
      <p:nvGrpSpPr>
        <p:cNvPr id="1" name="Shape 126"/>
        <p:cNvGrpSpPr/>
        <p:nvPr/>
      </p:nvGrpSpPr>
      <p:grpSpPr>
        <a:xfrm>
          <a:off x="0" y="0"/>
          <a:ext cx="0" cy="0"/>
          <a:chOff x="0" y="0"/>
          <a:chExt cx="0" cy="0"/>
        </a:xfrm>
      </p:grpSpPr>
      <p:sp>
        <p:nvSpPr>
          <p:cNvPr id="127" name="Google Shape;127;p18"/>
          <p:cNvSpPr/>
          <p:nvPr/>
        </p:nvSpPr>
        <p:spPr>
          <a:xfrm>
            <a:off x="0" y="1"/>
            <a:ext cx="3505200" cy="4800600"/>
          </a:xfrm>
          <a:prstGeom prst="rect">
            <a:avLst/>
          </a:prstGeom>
          <a:solidFill>
            <a:srgbClr val="8DC6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8" name="Google Shape;128;p18"/>
          <p:cNvSpPr txBox="1">
            <a:spLocks noGrp="1"/>
          </p:cNvSpPr>
          <p:nvPr>
            <p:ph type="body" idx="1"/>
          </p:nvPr>
        </p:nvSpPr>
        <p:spPr>
          <a:xfrm>
            <a:off x="3886200" y="371474"/>
            <a:ext cx="4800600" cy="4223100"/>
          </a:xfrm>
          <a:prstGeom prst="rect">
            <a:avLst/>
          </a:prstGeom>
          <a:noFill/>
          <a:ln>
            <a:noFill/>
          </a:ln>
        </p:spPr>
        <p:txBody>
          <a:bodyPr spcFirstLastPara="1" wrap="square" lIns="91425" tIns="45700" rIns="91425" bIns="45700" anchor="ctr"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360"/>
              </a:spcBef>
              <a:spcAft>
                <a:spcPts val="0"/>
              </a:spcAft>
              <a:buClr>
                <a:schemeClr val="dk1"/>
              </a:buClr>
              <a:buSzPts val="1800"/>
              <a:buNone/>
              <a:defRPr sz="1800"/>
            </a:lvl2pPr>
            <a:lvl3pPr marL="1371600" lvl="2" indent="-228600" algn="l" rtl="0">
              <a:lnSpc>
                <a:spcPct val="100000"/>
              </a:lnSpc>
              <a:spcBef>
                <a:spcPts val="320"/>
              </a:spcBef>
              <a:spcAft>
                <a:spcPts val="0"/>
              </a:spcAft>
              <a:buClr>
                <a:schemeClr val="dk1"/>
              </a:buClr>
              <a:buSzPts val="1600"/>
              <a:buNone/>
              <a:defRPr sz="1600"/>
            </a:lvl3pPr>
            <a:lvl4pPr marL="1828800" lvl="3" indent="-228600" algn="l" rtl="0">
              <a:lnSpc>
                <a:spcPct val="100000"/>
              </a:lnSpc>
              <a:spcBef>
                <a:spcPts val="280"/>
              </a:spcBef>
              <a:spcAft>
                <a:spcPts val="0"/>
              </a:spcAft>
              <a:buClr>
                <a:schemeClr val="dk1"/>
              </a:buClr>
              <a:buSzPts val="1400"/>
              <a:buNone/>
              <a:defRPr sz="1400"/>
            </a:lvl4pPr>
            <a:lvl5pPr marL="2286000" lvl="4" indent="-228600" algn="l" rtl="0">
              <a:lnSpc>
                <a:spcPct val="100000"/>
              </a:lnSpc>
              <a:spcBef>
                <a:spcPts val="240"/>
              </a:spcBef>
              <a:spcAft>
                <a:spcPts val="0"/>
              </a:spcAft>
              <a:buClr>
                <a:schemeClr val="dk1"/>
              </a:buClr>
              <a:buSzPts val="1200"/>
              <a:buNone/>
              <a:defRPr sz="12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
        <p:nvSpPr>
          <p:cNvPr id="129" name="Google Shape;129;p18"/>
          <p:cNvSpPr txBox="1">
            <a:spLocks noGrp="1"/>
          </p:cNvSpPr>
          <p:nvPr>
            <p:ph type="body" idx="2"/>
          </p:nvPr>
        </p:nvSpPr>
        <p:spPr>
          <a:xfrm>
            <a:off x="304801" y="371474"/>
            <a:ext cx="2819400" cy="4223100"/>
          </a:xfrm>
          <a:prstGeom prst="rect">
            <a:avLst/>
          </a:prstGeom>
          <a:noFill/>
          <a:ln>
            <a:noFill/>
          </a:ln>
        </p:spPr>
        <p:txBody>
          <a:bodyPr spcFirstLastPara="1" wrap="square" lIns="91425" tIns="45700" rIns="91425" bIns="45700" anchor="ctr" anchorCtr="0">
            <a:noAutofit/>
          </a:bodyPr>
          <a:lstStyle>
            <a:lvl1pPr marL="457200" lvl="0" indent="-228600" algn="ctr" rtl="0">
              <a:lnSpc>
                <a:spcPct val="100000"/>
              </a:lnSpc>
              <a:spcBef>
                <a:spcPts val="480"/>
              </a:spcBef>
              <a:spcAft>
                <a:spcPts val="0"/>
              </a:spcAft>
              <a:buClr>
                <a:schemeClr val="lt1"/>
              </a:buClr>
              <a:buSzPts val="2400"/>
              <a:buNone/>
              <a:defRPr sz="2400" b="1">
                <a:solidFill>
                  <a:schemeClr val="lt1"/>
                </a:solidFill>
              </a:defRPr>
            </a:lvl1pPr>
            <a:lvl2pPr marL="914400" lvl="1" indent="-228600" algn="l" rtl="0">
              <a:lnSpc>
                <a:spcPct val="100000"/>
              </a:lnSpc>
              <a:spcBef>
                <a:spcPts val="44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360"/>
              </a:spcBef>
              <a:spcAft>
                <a:spcPts val="0"/>
              </a:spcAft>
              <a:buClr>
                <a:schemeClr val="dk1"/>
              </a:buClr>
              <a:buSzPts val="1800"/>
              <a:buNone/>
              <a:defRPr sz="1800"/>
            </a:lvl4pPr>
            <a:lvl5pPr marL="2286000" lvl="4" indent="-228600" algn="l" rtl="0">
              <a:lnSpc>
                <a:spcPct val="100000"/>
              </a:lnSpc>
              <a:spcBef>
                <a:spcPts val="320"/>
              </a:spcBef>
              <a:spcAft>
                <a:spcPts val="0"/>
              </a:spcAft>
              <a:buClr>
                <a:schemeClr val="dk1"/>
              </a:buClr>
              <a:buSzPts val="1600"/>
              <a:buNone/>
              <a:defRPr sz="16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
        <p:nvSpPr>
          <p:cNvPr id="130" name="Google Shape;130;p18"/>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1" name="Google Shape;131;p18"/>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32" name="Google Shape;132;p18" descr="OUSD_socialmediasignature_450x50-3-white.png"/>
          <p:cNvPicPr preferRelativeResize="0"/>
          <p:nvPr/>
        </p:nvPicPr>
        <p:blipFill rotWithShape="1">
          <a:blip r:embed="rId2">
            <a:alphaModFix/>
          </a:blip>
          <a:srcRect/>
          <a:stretch/>
        </p:blipFill>
        <p:spPr>
          <a:xfrm>
            <a:off x="2481002" y="4885513"/>
            <a:ext cx="3168449" cy="161166"/>
          </a:xfrm>
          <a:prstGeom prst="rect">
            <a:avLst/>
          </a:prstGeom>
          <a:noFill/>
          <a:ln>
            <a:noFill/>
          </a:ln>
        </p:spPr>
      </p:pic>
      <p:pic>
        <p:nvPicPr>
          <p:cNvPr id="133" name="Google Shape;133;p18" descr="ousd_greenonwhite.png"/>
          <p:cNvPicPr preferRelativeResize="0"/>
          <p:nvPr/>
        </p:nvPicPr>
        <p:blipFill rotWithShape="1">
          <a:blip r:embed="rId3">
            <a:alphaModFix/>
          </a:blip>
          <a:srcRect/>
          <a:stretch/>
        </p:blipFill>
        <p:spPr>
          <a:xfrm>
            <a:off x="457200" y="4845844"/>
            <a:ext cx="240506" cy="240506"/>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14_Title and Content">
  <p:cSld name="14_Title and Content">
    <p:spTree>
      <p:nvGrpSpPr>
        <p:cNvPr id="1" name="Shape 134"/>
        <p:cNvGrpSpPr/>
        <p:nvPr/>
      </p:nvGrpSpPr>
      <p:grpSpPr>
        <a:xfrm>
          <a:off x="0" y="0"/>
          <a:ext cx="0" cy="0"/>
          <a:chOff x="0" y="0"/>
          <a:chExt cx="0" cy="0"/>
        </a:xfrm>
      </p:grpSpPr>
      <p:sp>
        <p:nvSpPr>
          <p:cNvPr id="135" name="Google Shape;135;p19"/>
          <p:cNvSpPr txBox="1">
            <a:spLocks noGrp="1"/>
          </p:cNvSpPr>
          <p:nvPr>
            <p:ph type="body" idx="1"/>
          </p:nvPr>
        </p:nvSpPr>
        <p:spPr>
          <a:xfrm>
            <a:off x="457200" y="1064419"/>
            <a:ext cx="8229600" cy="821400"/>
          </a:xfrm>
          <a:prstGeom prst="rect">
            <a:avLst/>
          </a:prstGeom>
          <a:solidFill>
            <a:srgbClr val="28903A"/>
          </a:solidFill>
          <a:ln>
            <a:noFill/>
          </a:ln>
        </p:spPr>
        <p:txBody>
          <a:bodyPr spcFirstLastPara="1" wrap="square" lIns="91425" tIns="45700" rIns="91425" bIns="45700" anchor="ctr" anchorCtr="0">
            <a:noAutofit/>
          </a:bodyPr>
          <a:lstStyle>
            <a:lvl1pPr marL="457200" lvl="0" indent="-228600" algn="ctr" rtl="0">
              <a:lnSpc>
                <a:spcPct val="100000"/>
              </a:lnSpc>
              <a:spcBef>
                <a:spcPts val="480"/>
              </a:spcBef>
              <a:spcAft>
                <a:spcPts val="0"/>
              </a:spcAft>
              <a:buClr>
                <a:schemeClr val="lt1"/>
              </a:buClr>
              <a:buSzPts val="2400"/>
              <a:buNone/>
              <a:defRPr sz="2400" b="1">
                <a:solidFill>
                  <a:schemeClr val="lt1"/>
                </a:solidFill>
              </a:defRPr>
            </a:lvl1pPr>
            <a:lvl2pPr marL="914400" lvl="1" indent="-228600" algn="l" rtl="0">
              <a:lnSpc>
                <a:spcPct val="100000"/>
              </a:lnSpc>
              <a:spcBef>
                <a:spcPts val="44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360"/>
              </a:spcBef>
              <a:spcAft>
                <a:spcPts val="0"/>
              </a:spcAft>
              <a:buClr>
                <a:schemeClr val="dk1"/>
              </a:buClr>
              <a:buSzPts val="1800"/>
              <a:buNone/>
              <a:defRPr sz="1800"/>
            </a:lvl4pPr>
            <a:lvl5pPr marL="2286000" lvl="4" indent="-228600" algn="l" rtl="0">
              <a:lnSpc>
                <a:spcPct val="100000"/>
              </a:lnSpc>
              <a:spcBef>
                <a:spcPts val="320"/>
              </a:spcBef>
              <a:spcAft>
                <a:spcPts val="0"/>
              </a:spcAft>
              <a:buClr>
                <a:schemeClr val="dk1"/>
              </a:buClr>
              <a:buSzPts val="1600"/>
              <a:buNone/>
              <a:defRPr sz="16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
        <p:nvSpPr>
          <p:cNvPr id="136" name="Google Shape;136;p19"/>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37" name="Google Shape;137;p19"/>
          <p:cNvSpPr txBox="1">
            <a:spLocks noGrp="1"/>
          </p:cNvSpPr>
          <p:nvPr>
            <p:ph type="body" idx="2"/>
          </p:nvPr>
        </p:nvSpPr>
        <p:spPr>
          <a:xfrm>
            <a:off x="457200" y="2057400"/>
            <a:ext cx="8229600" cy="2537100"/>
          </a:xfrm>
          <a:prstGeom prst="rect">
            <a:avLst/>
          </a:prstGeom>
          <a:noFill/>
          <a:ln>
            <a:noFill/>
          </a:ln>
        </p:spPr>
        <p:txBody>
          <a:bodyPr spcFirstLastPara="1" wrap="square" lIns="91425" tIns="45700" rIns="91425" bIns="45700" anchor="t"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360"/>
              </a:spcBef>
              <a:spcAft>
                <a:spcPts val="0"/>
              </a:spcAft>
              <a:buClr>
                <a:schemeClr val="dk1"/>
              </a:buClr>
              <a:buSzPts val="1800"/>
              <a:buNone/>
              <a:defRPr sz="1800"/>
            </a:lvl2pPr>
            <a:lvl3pPr marL="1371600" lvl="2" indent="-228600" algn="l" rtl="0">
              <a:lnSpc>
                <a:spcPct val="100000"/>
              </a:lnSpc>
              <a:spcBef>
                <a:spcPts val="320"/>
              </a:spcBef>
              <a:spcAft>
                <a:spcPts val="0"/>
              </a:spcAft>
              <a:buClr>
                <a:schemeClr val="dk1"/>
              </a:buClr>
              <a:buSzPts val="1600"/>
              <a:buNone/>
              <a:defRPr sz="1600"/>
            </a:lvl3pPr>
            <a:lvl4pPr marL="1828800" lvl="3" indent="-228600" algn="l" rtl="0">
              <a:lnSpc>
                <a:spcPct val="100000"/>
              </a:lnSpc>
              <a:spcBef>
                <a:spcPts val="280"/>
              </a:spcBef>
              <a:spcAft>
                <a:spcPts val="0"/>
              </a:spcAft>
              <a:buClr>
                <a:schemeClr val="dk1"/>
              </a:buClr>
              <a:buSzPts val="1400"/>
              <a:buNone/>
              <a:defRPr sz="1400"/>
            </a:lvl4pPr>
            <a:lvl5pPr marL="2286000" lvl="4" indent="-228600" algn="l" rtl="0">
              <a:lnSpc>
                <a:spcPct val="100000"/>
              </a:lnSpc>
              <a:spcBef>
                <a:spcPts val="240"/>
              </a:spcBef>
              <a:spcAft>
                <a:spcPts val="0"/>
              </a:spcAft>
              <a:buClr>
                <a:schemeClr val="dk1"/>
              </a:buClr>
              <a:buSzPts val="1200"/>
              <a:buNone/>
              <a:defRPr sz="1200"/>
            </a:lvl5pPr>
            <a:lvl6pPr marL="2743200" lvl="5" indent="-342900" algn="l" rtl="0">
              <a:lnSpc>
                <a:spcPct val="100000"/>
              </a:lnSpc>
              <a:spcBef>
                <a:spcPts val="360"/>
              </a:spcBef>
              <a:spcAft>
                <a:spcPts val="0"/>
              </a:spcAft>
              <a:buClr>
                <a:schemeClr val="dk1"/>
              </a:buClr>
              <a:buSzPts val="1800"/>
              <a:buChar char="•"/>
              <a:defRPr/>
            </a:lvl6pPr>
            <a:lvl7pPr marL="3200400" lvl="6" indent="-342900" algn="l" rtl="0">
              <a:lnSpc>
                <a:spcPct val="100000"/>
              </a:lnSpc>
              <a:spcBef>
                <a:spcPts val="360"/>
              </a:spcBef>
              <a:spcAft>
                <a:spcPts val="0"/>
              </a:spcAft>
              <a:buClr>
                <a:schemeClr val="dk1"/>
              </a:buClr>
              <a:buSzPts val="1800"/>
              <a:buChar char="•"/>
              <a:defRPr/>
            </a:lvl7pPr>
            <a:lvl8pPr marL="3657600" lvl="7" indent="-342900" algn="l" rtl="0">
              <a:lnSpc>
                <a:spcPct val="100000"/>
              </a:lnSpc>
              <a:spcBef>
                <a:spcPts val="360"/>
              </a:spcBef>
              <a:spcAft>
                <a:spcPts val="0"/>
              </a:spcAft>
              <a:buClr>
                <a:schemeClr val="dk1"/>
              </a:buClr>
              <a:buSzPts val="1800"/>
              <a:buChar char="•"/>
              <a:defRPr/>
            </a:lvl8pPr>
            <a:lvl9pPr marL="4114800" lvl="8" indent="-342900" algn="l" rtl="0">
              <a:lnSpc>
                <a:spcPct val="100000"/>
              </a:lnSpc>
              <a:spcBef>
                <a:spcPts val="360"/>
              </a:spcBef>
              <a:spcAft>
                <a:spcPts val="0"/>
              </a:spcAft>
              <a:buClr>
                <a:schemeClr val="dk1"/>
              </a:buClr>
              <a:buSzPts val="1800"/>
              <a:buChar char="•"/>
              <a:defRPr/>
            </a:lvl9pPr>
          </a:lstStyle>
          <a:p>
            <a:endParaRPr/>
          </a:p>
        </p:txBody>
      </p:sp>
      <p:sp>
        <p:nvSpPr>
          <p:cNvPr id="138" name="Google Shape;138;p19"/>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9" name="Google Shape;139;p19"/>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40" name="Google Shape;140;p19" descr="OUSD_socialmediasignature_450x50-3-white.png"/>
          <p:cNvPicPr preferRelativeResize="0"/>
          <p:nvPr/>
        </p:nvPicPr>
        <p:blipFill rotWithShape="1">
          <a:blip r:embed="rId2">
            <a:alphaModFix/>
          </a:blip>
          <a:srcRect/>
          <a:stretch/>
        </p:blipFill>
        <p:spPr>
          <a:xfrm>
            <a:off x="2481002" y="4885513"/>
            <a:ext cx="3168449" cy="161166"/>
          </a:xfrm>
          <a:prstGeom prst="rect">
            <a:avLst/>
          </a:prstGeom>
          <a:noFill/>
          <a:ln>
            <a:noFill/>
          </a:ln>
        </p:spPr>
      </p:pic>
      <p:pic>
        <p:nvPicPr>
          <p:cNvPr id="141" name="Google Shape;141;p19" descr="ousd_greenonwhite.png"/>
          <p:cNvPicPr preferRelativeResize="0"/>
          <p:nvPr/>
        </p:nvPicPr>
        <p:blipFill rotWithShape="1">
          <a:blip r:embed="rId3">
            <a:alphaModFix/>
          </a:blip>
          <a:srcRect/>
          <a:stretch/>
        </p:blipFill>
        <p:spPr>
          <a:xfrm>
            <a:off x="457200" y="4845844"/>
            <a:ext cx="240506" cy="240506"/>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2"/>
        <p:cNvGrpSpPr/>
        <p:nvPr/>
      </p:nvGrpSpPr>
      <p:grpSpPr>
        <a:xfrm>
          <a:off x="0" y="0"/>
          <a:ext cx="0" cy="0"/>
          <a:chOff x="0" y="0"/>
          <a:chExt cx="0" cy="0"/>
        </a:xfrm>
      </p:grpSpPr>
      <p:sp>
        <p:nvSpPr>
          <p:cNvPr id="143" name="Google Shape;143;p20"/>
          <p:cNvSpPr txBox="1">
            <a:spLocks noGrp="1"/>
          </p:cNvSpPr>
          <p:nvPr>
            <p:ph type="title"/>
          </p:nvPr>
        </p:nvSpPr>
        <p:spPr>
          <a:xfrm>
            <a:off x="311700" y="445025"/>
            <a:ext cx="8520600" cy="572700"/>
          </a:xfrm>
          <a:prstGeom prst="rect">
            <a:avLst/>
          </a:prstGeom>
        </p:spPr>
        <p:txBody>
          <a:bodyPr spcFirstLastPara="1" wrap="square" lIns="91425" tIns="45700" rIns="91425" bIns="45700" anchor="ctr" anchorCtr="0">
            <a:noAutofit/>
          </a:bodyPr>
          <a:lstStyle>
            <a:lvl1pPr lvl="0" rtl="0">
              <a:spcBef>
                <a:spcPts val="0"/>
              </a:spcBef>
              <a:spcAft>
                <a:spcPts val="0"/>
              </a:spcAft>
              <a:buSzPts val="4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44" name="Google Shape;144;p20"/>
          <p:cNvSpPr txBox="1">
            <a:spLocks noGrp="1"/>
          </p:cNvSpPr>
          <p:nvPr>
            <p:ph type="body" idx="1"/>
          </p:nvPr>
        </p:nvSpPr>
        <p:spPr>
          <a:xfrm>
            <a:off x="311700" y="1152475"/>
            <a:ext cx="8520600" cy="3416400"/>
          </a:xfrm>
          <a:prstGeom prst="rect">
            <a:avLst/>
          </a:prstGeom>
        </p:spPr>
        <p:txBody>
          <a:bodyPr spcFirstLastPara="1" wrap="square" lIns="91425" tIns="45700" rIns="91425" bIns="45700" anchor="t" anchorCtr="0">
            <a:noAutofit/>
          </a:bodyPr>
          <a:lstStyle>
            <a:lvl1pPr marL="457200" lvl="0" indent="-431800" rtl="0">
              <a:spcBef>
                <a:spcPts val="640"/>
              </a:spcBef>
              <a:spcAft>
                <a:spcPts val="0"/>
              </a:spcAft>
              <a:buSzPts val="3200"/>
              <a:buChar char="•"/>
              <a:defRPr/>
            </a:lvl1pPr>
            <a:lvl2pPr marL="914400" lvl="1" indent="-406400" rtl="0">
              <a:spcBef>
                <a:spcPts val="560"/>
              </a:spcBef>
              <a:spcAft>
                <a:spcPts val="0"/>
              </a:spcAft>
              <a:buSzPts val="2800"/>
              <a:buChar char="–"/>
              <a:defRPr/>
            </a:lvl2pPr>
            <a:lvl3pPr marL="1371600" lvl="2" indent="-381000" rtl="0">
              <a:spcBef>
                <a:spcPts val="480"/>
              </a:spcBef>
              <a:spcAft>
                <a:spcPts val="0"/>
              </a:spcAft>
              <a:buSzPts val="2400"/>
              <a:buChar char="•"/>
              <a:defRPr/>
            </a:lvl3pPr>
            <a:lvl4pPr marL="1828800" lvl="3" indent="-355600" rtl="0">
              <a:spcBef>
                <a:spcPts val="400"/>
              </a:spcBef>
              <a:spcAft>
                <a:spcPts val="0"/>
              </a:spcAft>
              <a:buSzPts val="2000"/>
              <a:buChar char="–"/>
              <a:defRPr/>
            </a:lvl4pPr>
            <a:lvl5pPr marL="2286000" lvl="4" indent="-355600" rtl="0">
              <a:spcBef>
                <a:spcPts val="400"/>
              </a:spcBef>
              <a:spcAft>
                <a:spcPts val="0"/>
              </a:spcAft>
              <a:buSzPts val="2000"/>
              <a:buChar char="»"/>
              <a:defRPr/>
            </a:lvl5pPr>
            <a:lvl6pPr marL="2743200" lvl="5" indent="-355600" rtl="0">
              <a:spcBef>
                <a:spcPts val="400"/>
              </a:spcBef>
              <a:spcAft>
                <a:spcPts val="0"/>
              </a:spcAft>
              <a:buSzPts val="2000"/>
              <a:buChar char="•"/>
              <a:defRPr/>
            </a:lvl6pPr>
            <a:lvl7pPr marL="3200400" lvl="6" indent="-355600" rtl="0">
              <a:spcBef>
                <a:spcPts val="400"/>
              </a:spcBef>
              <a:spcAft>
                <a:spcPts val="0"/>
              </a:spcAft>
              <a:buSzPts val="2000"/>
              <a:buChar char="•"/>
              <a:defRPr/>
            </a:lvl7pPr>
            <a:lvl8pPr marL="3657600" lvl="7" indent="-355600" rtl="0">
              <a:spcBef>
                <a:spcPts val="400"/>
              </a:spcBef>
              <a:spcAft>
                <a:spcPts val="0"/>
              </a:spcAft>
              <a:buSzPts val="2000"/>
              <a:buChar char="•"/>
              <a:defRPr/>
            </a:lvl8pPr>
            <a:lvl9pPr marL="4114800" lvl="8" indent="-355600" rtl="0">
              <a:spcBef>
                <a:spcPts val="400"/>
              </a:spcBef>
              <a:spcAft>
                <a:spcPts val="0"/>
              </a:spcAft>
              <a:buSzPts val="2000"/>
              <a:buChar char="•"/>
              <a:defRPr/>
            </a:lvl9pPr>
          </a:lstStyle>
          <a:p>
            <a:endParaRPr/>
          </a:p>
        </p:txBody>
      </p:sp>
      <p:sp>
        <p:nvSpPr>
          <p:cNvPr id="145" name="Google Shape;145;p20"/>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425"/>
        <p:cNvGrpSpPr/>
        <p:nvPr/>
      </p:nvGrpSpPr>
      <p:grpSpPr>
        <a:xfrm>
          <a:off x="0" y="0"/>
          <a:ext cx="0" cy="0"/>
          <a:chOff x="0" y="0"/>
          <a:chExt cx="0" cy="0"/>
        </a:xfrm>
      </p:grpSpPr>
      <p:sp>
        <p:nvSpPr>
          <p:cNvPr id="426" name="Google Shape;426;p72"/>
          <p:cNvSpPr txBox="1">
            <a:spLocks noGrp="1"/>
          </p:cNvSpPr>
          <p:nvPr>
            <p:ph type="ctrTitle"/>
          </p:nvPr>
        </p:nvSpPr>
        <p:spPr>
          <a:xfrm>
            <a:off x="685800" y="1597819"/>
            <a:ext cx="7772400" cy="974100"/>
          </a:xfrm>
          <a:prstGeom prst="rect">
            <a:avLst/>
          </a:prstGeom>
          <a:noFill/>
          <a:ln>
            <a:noFill/>
          </a:ln>
        </p:spPr>
        <p:txBody>
          <a:bodyPr spcFirstLastPara="1" wrap="square" lIns="91425" tIns="91425" rIns="91425" bIns="91425" anchor="b" anchorCtr="0">
            <a:noAutofit/>
          </a:bodyPr>
          <a:lstStyle>
            <a:lvl1pPr marL="0" marR="0" lvl="0" indent="0" algn="l" rtl="0">
              <a:spcBef>
                <a:spcPts val="0"/>
              </a:spcBef>
              <a:spcAft>
                <a:spcPts val="0"/>
              </a:spcAft>
              <a:buClr>
                <a:schemeClr val="dk1"/>
              </a:buClr>
              <a:buSzPts val="1400"/>
              <a:buFont typeface="Calibri"/>
              <a:buNone/>
              <a:defRPr sz="40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427" name="Google Shape;427;p72"/>
          <p:cNvSpPr txBox="1">
            <a:spLocks noGrp="1"/>
          </p:cNvSpPr>
          <p:nvPr>
            <p:ph type="subTitle" idx="1"/>
          </p:nvPr>
        </p:nvSpPr>
        <p:spPr>
          <a:xfrm>
            <a:off x="685800" y="2686050"/>
            <a:ext cx="7772400" cy="543900"/>
          </a:xfrm>
          <a:prstGeom prst="rect">
            <a:avLst/>
          </a:prstGeom>
          <a:noFill/>
          <a:ln>
            <a:noFill/>
          </a:ln>
        </p:spPr>
        <p:txBody>
          <a:bodyPr spcFirstLastPara="1" wrap="square" lIns="91425" tIns="91425" rIns="91425" bIns="91425" anchor="t" anchorCtr="0">
            <a:noAutofit/>
          </a:bodyPr>
          <a:lstStyle>
            <a:lvl1pPr marL="0" marR="0" lvl="0" indent="0" algn="l" rtl="0">
              <a:spcBef>
                <a:spcPts val="480"/>
              </a:spcBef>
              <a:spcAft>
                <a:spcPts val="0"/>
              </a:spcAft>
              <a:buClr>
                <a:srgbClr val="888888"/>
              </a:buClr>
              <a:buSzPts val="3200"/>
              <a:buFont typeface="Arial"/>
              <a:buNone/>
              <a:defRPr sz="2400" b="0" i="0" u="none" strike="noStrike" cap="none">
                <a:solidFill>
                  <a:srgbClr val="888888"/>
                </a:solidFill>
                <a:latin typeface="Calibri"/>
                <a:ea typeface="Calibri"/>
                <a:cs typeface="Calibri"/>
                <a:sym typeface="Calibri"/>
              </a:defRPr>
            </a:lvl1pPr>
            <a:lvl2pPr marL="457200" marR="0" lvl="1" indent="0" algn="ctr" rtl="0">
              <a:spcBef>
                <a:spcPts val="560"/>
              </a:spcBef>
              <a:spcAft>
                <a:spcPts val="0"/>
              </a:spcAft>
              <a:buClr>
                <a:srgbClr val="888888"/>
              </a:buClr>
              <a:buSzPts val="2800"/>
              <a:buFont typeface="Arial"/>
              <a:buNone/>
              <a:defRPr sz="2800" b="0" i="0" u="none" strike="noStrike" cap="none">
                <a:solidFill>
                  <a:srgbClr val="888888"/>
                </a:solidFill>
                <a:latin typeface="Calibri"/>
                <a:ea typeface="Calibri"/>
                <a:cs typeface="Calibri"/>
                <a:sym typeface="Calibri"/>
              </a:defRPr>
            </a:lvl2pPr>
            <a:lvl3pPr marL="914400" marR="0" lvl="2" indent="0" algn="ctr" rtl="0">
              <a:spcBef>
                <a:spcPts val="480"/>
              </a:spcBef>
              <a:spcAft>
                <a:spcPts val="0"/>
              </a:spcAft>
              <a:buClr>
                <a:srgbClr val="888888"/>
              </a:buClr>
              <a:buSzPts val="2400"/>
              <a:buFont typeface="Arial"/>
              <a:buNone/>
              <a:defRPr sz="2400" b="0" i="0" u="none" strike="noStrike" cap="none">
                <a:solidFill>
                  <a:srgbClr val="888888"/>
                </a:solidFill>
                <a:latin typeface="Calibri"/>
                <a:ea typeface="Calibri"/>
                <a:cs typeface="Calibri"/>
                <a:sym typeface="Calibri"/>
              </a:defRPr>
            </a:lvl3pPr>
            <a:lvl4pPr marL="1371600" marR="0" lvl="3"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4pPr>
            <a:lvl5pPr marL="1828800" marR="0" lvl="4"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5pPr>
            <a:lvl6pPr marL="2286000" marR="0" lvl="5"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6pPr>
            <a:lvl7pPr marL="2743200" marR="0" lvl="6"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7pPr>
            <a:lvl8pPr marL="3200400" marR="0" lvl="7"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8pPr>
            <a:lvl9pPr marL="3657600" marR="0" lvl="8"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9pPr>
          </a:lstStyle>
          <a:p>
            <a:endParaRPr/>
          </a:p>
        </p:txBody>
      </p:sp>
      <p:pic>
        <p:nvPicPr>
          <p:cNvPr id="428" name="Google Shape;428;p72" descr="OUSD_socialmediasignature_450x50-3.png"/>
          <p:cNvPicPr preferRelativeResize="0"/>
          <p:nvPr/>
        </p:nvPicPr>
        <p:blipFill rotWithShape="1">
          <a:blip r:embed="rId2">
            <a:alphaModFix/>
          </a:blip>
          <a:srcRect/>
          <a:stretch/>
        </p:blipFill>
        <p:spPr>
          <a:xfrm>
            <a:off x="2459701" y="4857750"/>
            <a:ext cx="4224600" cy="161100"/>
          </a:xfrm>
          <a:prstGeom prst="rect">
            <a:avLst/>
          </a:prstGeom>
          <a:noFill/>
          <a:ln>
            <a:noFill/>
          </a:ln>
        </p:spPr>
      </p:pic>
      <p:sp>
        <p:nvSpPr>
          <p:cNvPr id="429" name="Google Shape;429;p72"/>
          <p:cNvSpPr txBox="1">
            <a:spLocks noGrp="1"/>
          </p:cNvSpPr>
          <p:nvPr>
            <p:ph type="sldNum" idx="12"/>
          </p:nvPr>
        </p:nvSpPr>
        <p:spPr>
          <a:xfrm>
            <a:off x="8556784" y="4749851"/>
            <a:ext cx="548700" cy="393600"/>
          </a:xfrm>
          <a:prstGeom prst="rect">
            <a:avLst/>
          </a:prstGeom>
        </p:spPr>
        <p:txBody>
          <a:bodyPr spcFirstLastPara="1" wrap="square" lIns="91425" tIns="45700" rIns="91425" bIns="45700" anchor="t" anchorCtr="0">
            <a:noAutofit/>
          </a:bodyPr>
          <a:lstStyle>
            <a:lvl1pPr lvl="0" rtl="0">
              <a:buNone/>
              <a:defRPr sz="1300">
                <a:solidFill>
                  <a:schemeClr val="dk1"/>
                </a:solidFill>
              </a:defRPr>
            </a:lvl1pPr>
            <a:lvl2pPr lvl="1" rtl="0">
              <a:buNone/>
              <a:defRPr sz="1300">
                <a:solidFill>
                  <a:schemeClr val="dk1"/>
                </a:solidFill>
              </a:defRPr>
            </a:lvl2pPr>
            <a:lvl3pPr lvl="2" rtl="0">
              <a:buNone/>
              <a:defRPr sz="1300">
                <a:solidFill>
                  <a:schemeClr val="dk1"/>
                </a:solidFill>
              </a:defRPr>
            </a:lvl3pPr>
            <a:lvl4pPr lvl="3" rtl="0">
              <a:buNone/>
              <a:defRPr sz="1300">
                <a:solidFill>
                  <a:schemeClr val="dk1"/>
                </a:solidFill>
              </a:defRPr>
            </a:lvl4pPr>
            <a:lvl5pPr lvl="4" rtl="0">
              <a:buNone/>
              <a:defRPr sz="1300">
                <a:solidFill>
                  <a:schemeClr val="dk1"/>
                </a:solidFill>
              </a:defRPr>
            </a:lvl5pPr>
            <a:lvl6pPr lvl="5" rtl="0">
              <a:buNone/>
              <a:defRPr sz="1300">
                <a:solidFill>
                  <a:schemeClr val="dk1"/>
                </a:solidFill>
              </a:defRPr>
            </a:lvl6pPr>
            <a:lvl7pPr lvl="6" rtl="0">
              <a:buNone/>
              <a:defRPr sz="1300">
                <a:solidFill>
                  <a:schemeClr val="dk1"/>
                </a:solidFill>
              </a:defRPr>
            </a:lvl7pPr>
            <a:lvl8pPr lvl="7" rtl="0">
              <a:buNone/>
              <a:defRPr sz="1300">
                <a:solidFill>
                  <a:schemeClr val="dk1"/>
                </a:solidFill>
              </a:defRPr>
            </a:lvl8pPr>
            <a:lvl9pPr lvl="8" rtl="0">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1_Title and Content" type="obj">
  <p:cSld name="OBJECT">
    <p:spTree>
      <p:nvGrpSpPr>
        <p:cNvPr id="1" name="Shape 430"/>
        <p:cNvGrpSpPr/>
        <p:nvPr/>
      </p:nvGrpSpPr>
      <p:grpSpPr>
        <a:xfrm>
          <a:off x="0" y="0"/>
          <a:ext cx="0" cy="0"/>
          <a:chOff x="0" y="0"/>
          <a:chExt cx="0" cy="0"/>
        </a:xfrm>
      </p:grpSpPr>
      <p:sp>
        <p:nvSpPr>
          <p:cNvPr id="431" name="Google Shape;431;p73"/>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32" name="Google Shape;432;p73"/>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433" name="Google Shape;433;p73"/>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434" name="Google Shape;434;p73"/>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435" name="Google Shape;435;p73"/>
          <p:cNvSpPr txBox="1">
            <a:spLocks noGrp="1"/>
          </p:cNvSpPr>
          <p:nvPr>
            <p:ph type="sldNum" idx="12"/>
          </p:nvPr>
        </p:nvSpPr>
        <p:spPr>
          <a:xfrm>
            <a:off x="6962550" y="4903950"/>
            <a:ext cx="17244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436" name="Google Shape;436;p73" descr="OUSD_socialmediasignature_450x50-3-white.png"/>
          <p:cNvPicPr preferRelativeResize="0"/>
          <p:nvPr/>
        </p:nvPicPr>
        <p:blipFill rotWithShape="1">
          <a:blip r:embed="rId2">
            <a:alphaModFix/>
          </a:blip>
          <a:srcRect/>
          <a:stretch/>
        </p:blipFill>
        <p:spPr>
          <a:xfrm>
            <a:off x="143575" y="4891950"/>
            <a:ext cx="3024000" cy="161100"/>
          </a:xfrm>
          <a:prstGeom prst="rect">
            <a:avLst/>
          </a:prstGeom>
          <a:noFill/>
          <a:ln>
            <a:noFill/>
          </a:ln>
        </p:spPr>
      </p:pic>
      <p:sp>
        <p:nvSpPr>
          <p:cNvPr id="437" name="Google Shape;437;p73"/>
          <p:cNvSpPr txBox="1"/>
          <p:nvPr/>
        </p:nvSpPr>
        <p:spPr>
          <a:xfrm>
            <a:off x="3463325" y="4860000"/>
            <a:ext cx="2948100" cy="224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700" b="1">
                <a:solidFill>
                  <a:srgbClr val="FFFFFF"/>
                </a:solidFill>
                <a:latin typeface="Open Sans"/>
                <a:ea typeface="Open Sans"/>
                <a:cs typeface="Open Sans"/>
                <a:sym typeface="Open Sans"/>
              </a:rPr>
              <a:t>This meeting is being recorded // Esta junta se está grabando.</a:t>
            </a:r>
            <a:endParaRPr sz="700" b="1">
              <a:solidFill>
                <a:srgbClr val="FFFFFF"/>
              </a:solidFill>
              <a:latin typeface="Open Sans"/>
              <a:ea typeface="Open Sans"/>
              <a:cs typeface="Open Sans"/>
              <a:sym typeface="Open Sans"/>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438"/>
        <p:cNvGrpSpPr/>
        <p:nvPr/>
      </p:nvGrpSpPr>
      <p:grpSpPr>
        <a:xfrm>
          <a:off x="0" y="0"/>
          <a:ext cx="0" cy="0"/>
          <a:chOff x="0" y="0"/>
          <a:chExt cx="0" cy="0"/>
        </a:xfrm>
      </p:grpSpPr>
      <p:sp>
        <p:nvSpPr>
          <p:cNvPr id="439" name="Google Shape;439;p74"/>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440" name="Google Shape;440;p74"/>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355600" algn="l" rtl="0">
              <a:spcBef>
                <a:spcPts val="400"/>
              </a:spcBef>
              <a:spcAft>
                <a:spcPts val="0"/>
              </a:spcAft>
              <a:buClr>
                <a:srgbClr val="28903A"/>
              </a:buClr>
              <a:buSzPts val="2000"/>
              <a:buFont typeface="Arial"/>
              <a:buChar char="•"/>
              <a:defRPr sz="2000" b="0" i="0" u="none" strike="noStrike" cap="none">
                <a:solidFill>
                  <a:schemeClr val="dk1"/>
                </a:solidFill>
                <a:latin typeface="Calibri"/>
                <a:ea typeface="Calibri"/>
                <a:cs typeface="Calibri"/>
                <a:sym typeface="Calibri"/>
              </a:defRPr>
            </a:lvl1pPr>
            <a:lvl2pPr marL="914400" marR="0" lvl="1" indent="-342900" algn="l" rtl="0">
              <a:spcBef>
                <a:spcPts val="360"/>
              </a:spcBef>
              <a:spcAft>
                <a:spcPts val="0"/>
              </a:spcAft>
              <a:buClr>
                <a:srgbClr val="28903A"/>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30200" algn="l" rtl="0">
              <a:spcBef>
                <a:spcPts val="320"/>
              </a:spcBef>
              <a:spcAft>
                <a:spcPts val="0"/>
              </a:spcAft>
              <a:buClr>
                <a:srgbClr val="28903A"/>
              </a:buClr>
              <a:buSzPts val="1600"/>
              <a:buFont typeface="Arial"/>
              <a:buChar char="•"/>
              <a:defRPr sz="1600" b="0" i="0" u="none" strike="noStrike" cap="none">
                <a:solidFill>
                  <a:schemeClr val="dk1"/>
                </a:solidFill>
                <a:latin typeface="Calibri"/>
                <a:ea typeface="Calibri"/>
                <a:cs typeface="Calibri"/>
                <a:sym typeface="Calibri"/>
              </a:defRPr>
            </a:lvl3pPr>
            <a:lvl4pPr marL="1828800" marR="0" lvl="3" indent="-317500" algn="l" rtl="0">
              <a:spcBef>
                <a:spcPts val="280"/>
              </a:spcBef>
              <a:spcAft>
                <a:spcPts val="0"/>
              </a:spcAft>
              <a:buClr>
                <a:srgbClr val="28903A"/>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04800" algn="l" rtl="0">
              <a:spcBef>
                <a:spcPts val="240"/>
              </a:spcBef>
              <a:spcAft>
                <a:spcPts val="0"/>
              </a:spcAft>
              <a:buClr>
                <a:srgbClr val="28903A"/>
              </a:buClr>
              <a:buSzPts val="1200"/>
              <a:buFont typeface="Arial"/>
              <a:buChar char="»"/>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441" name="Google Shape;441;p74"/>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442" name="Google Shape;442;p74"/>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43" name="Google Shape;443;p74"/>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444" name="Google Shape;444;p74"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445"/>
        <p:cNvGrpSpPr/>
        <p:nvPr/>
      </p:nvGrpSpPr>
      <p:grpSpPr>
        <a:xfrm>
          <a:off x="0" y="0"/>
          <a:ext cx="0" cy="0"/>
          <a:chOff x="0" y="0"/>
          <a:chExt cx="0" cy="0"/>
        </a:xfrm>
      </p:grpSpPr>
      <p:sp>
        <p:nvSpPr>
          <p:cNvPr id="446" name="Google Shape;446;p75"/>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447" name="Google Shape;447;p75"/>
          <p:cNvSpPr txBox="1">
            <a:spLocks noGrp="1"/>
          </p:cNvSpPr>
          <p:nvPr>
            <p:ph type="body" idx="1"/>
          </p:nvPr>
        </p:nvSpPr>
        <p:spPr>
          <a:xfrm>
            <a:off x="3657600" y="1200150"/>
            <a:ext cx="50292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448" name="Google Shape;448;p75"/>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449" name="Google Shape;449;p75"/>
          <p:cNvSpPr txBox="1">
            <a:spLocks noGrp="1"/>
          </p:cNvSpPr>
          <p:nvPr>
            <p:ph type="body" idx="2"/>
          </p:nvPr>
        </p:nvSpPr>
        <p:spPr>
          <a:xfrm>
            <a:off x="457200" y="1200150"/>
            <a:ext cx="26670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560"/>
              </a:spcBef>
              <a:spcAft>
                <a:spcPts val="0"/>
              </a:spcAft>
              <a:buClr>
                <a:srgbClr val="F78031"/>
              </a:buClr>
              <a:buSzPts val="3200"/>
              <a:buFont typeface="Arial"/>
              <a:buNone/>
              <a:defRPr sz="2800" b="1" i="0" u="none" strike="noStrike" cap="none">
                <a:solidFill>
                  <a:srgbClr val="F7803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450" name="Google Shape;450;p75"/>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51" name="Google Shape;451;p75"/>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452" name="Google Shape;452;p75"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3_Title and Content">
  <p:cSld name="3_Title and Content">
    <p:spTree>
      <p:nvGrpSpPr>
        <p:cNvPr id="1" name="Shape 453"/>
        <p:cNvGrpSpPr/>
        <p:nvPr/>
      </p:nvGrpSpPr>
      <p:grpSpPr>
        <a:xfrm>
          <a:off x="0" y="0"/>
          <a:ext cx="0" cy="0"/>
          <a:chOff x="0" y="0"/>
          <a:chExt cx="0" cy="0"/>
        </a:xfrm>
      </p:grpSpPr>
      <p:sp>
        <p:nvSpPr>
          <p:cNvPr id="454" name="Google Shape;454;p76"/>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455" name="Google Shape;455;p76"/>
          <p:cNvSpPr txBox="1">
            <a:spLocks noGrp="1"/>
          </p:cNvSpPr>
          <p:nvPr>
            <p:ph type="body" idx="1"/>
          </p:nvPr>
        </p:nvSpPr>
        <p:spPr>
          <a:xfrm>
            <a:off x="3657600" y="1200150"/>
            <a:ext cx="50292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456" name="Google Shape;456;p76"/>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457" name="Google Shape;457;p76"/>
          <p:cNvSpPr txBox="1">
            <a:spLocks noGrp="1"/>
          </p:cNvSpPr>
          <p:nvPr>
            <p:ph type="body" idx="2"/>
          </p:nvPr>
        </p:nvSpPr>
        <p:spPr>
          <a:xfrm>
            <a:off x="457200" y="1200150"/>
            <a:ext cx="26670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560"/>
              </a:spcBef>
              <a:spcAft>
                <a:spcPts val="0"/>
              </a:spcAft>
              <a:buClr>
                <a:srgbClr val="0054A4"/>
              </a:buClr>
              <a:buSzPts val="3200"/>
              <a:buFont typeface="Arial"/>
              <a:buNone/>
              <a:defRPr sz="2800" b="1" i="0" u="none" strike="noStrike" cap="none">
                <a:solidFill>
                  <a:srgbClr val="0054A4"/>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458" name="Google Shape;458;p76"/>
          <p:cNvCxnSpPr/>
          <p:nvPr/>
        </p:nvCxnSpPr>
        <p:spPr>
          <a:xfrm rot="5400000">
            <a:off x="1398464" y="3023417"/>
            <a:ext cx="3918300" cy="1500"/>
          </a:xfrm>
          <a:prstGeom prst="straightConnector1">
            <a:avLst/>
          </a:prstGeom>
          <a:noFill/>
          <a:ln w="12700" cap="flat" cmpd="sng">
            <a:solidFill>
              <a:srgbClr val="28903A"/>
            </a:solidFill>
            <a:prstDash val="solid"/>
            <a:round/>
            <a:headEnd type="none" w="sm" len="sm"/>
            <a:tailEnd type="none" w="sm" len="sm"/>
          </a:ln>
        </p:spPr>
      </p:cxnSp>
      <p:sp>
        <p:nvSpPr>
          <p:cNvPr id="459" name="Google Shape;459;p76"/>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60" name="Google Shape;460;p76"/>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461" name="Google Shape;461;p76"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4_Title and Content">
  <p:cSld name="4_Title and Content">
    <p:spTree>
      <p:nvGrpSpPr>
        <p:cNvPr id="1" name="Shape 462"/>
        <p:cNvGrpSpPr/>
        <p:nvPr/>
      </p:nvGrpSpPr>
      <p:grpSpPr>
        <a:xfrm>
          <a:off x="0" y="0"/>
          <a:ext cx="0" cy="0"/>
          <a:chOff x="0" y="0"/>
          <a:chExt cx="0" cy="0"/>
        </a:xfrm>
      </p:grpSpPr>
      <p:sp>
        <p:nvSpPr>
          <p:cNvPr id="463" name="Google Shape;463;p77"/>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464" name="Google Shape;464;p77"/>
          <p:cNvSpPr txBox="1">
            <a:spLocks noGrp="1"/>
          </p:cNvSpPr>
          <p:nvPr>
            <p:ph type="body" idx="1"/>
          </p:nvPr>
        </p:nvSpPr>
        <p:spPr>
          <a:xfrm>
            <a:off x="457200" y="2514600"/>
            <a:ext cx="8229600" cy="20802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465" name="Google Shape;465;p77"/>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466" name="Google Shape;466;p77"/>
          <p:cNvSpPr txBox="1">
            <a:spLocks noGrp="1"/>
          </p:cNvSpPr>
          <p:nvPr>
            <p:ph type="body" idx="2"/>
          </p:nvPr>
        </p:nvSpPr>
        <p:spPr>
          <a:xfrm>
            <a:off x="2971800" y="1314451"/>
            <a:ext cx="5715000" cy="914400"/>
          </a:xfrm>
          <a:prstGeom prst="rect">
            <a:avLst/>
          </a:prstGeom>
          <a:noFill/>
          <a:ln>
            <a:noFill/>
          </a:ln>
        </p:spPr>
        <p:txBody>
          <a:bodyPr spcFirstLastPara="1" wrap="square" lIns="91425" tIns="91425" rIns="91425" bIns="91425" anchor="ctr" anchorCtr="0">
            <a:noAutofit/>
          </a:bodyPr>
          <a:lstStyle>
            <a:lvl1pPr marL="457200" marR="0" lvl="0" indent="-228600" algn="r" rtl="0">
              <a:spcBef>
                <a:spcPts val="560"/>
              </a:spcBef>
              <a:spcAft>
                <a:spcPts val="0"/>
              </a:spcAft>
              <a:buClr>
                <a:srgbClr val="CD0920"/>
              </a:buClr>
              <a:buSzPts val="3200"/>
              <a:buFont typeface="Arial"/>
              <a:buNone/>
              <a:defRPr sz="28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467" name="Google Shape;467;p77"/>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68" name="Google Shape;468;p77"/>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469" name="Google Shape;469;p77"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5_Title and Content">
  <p:cSld name="5_Title and Content">
    <p:spTree>
      <p:nvGrpSpPr>
        <p:cNvPr id="1" name="Shape 470"/>
        <p:cNvGrpSpPr/>
        <p:nvPr/>
      </p:nvGrpSpPr>
      <p:grpSpPr>
        <a:xfrm>
          <a:off x="0" y="0"/>
          <a:ext cx="0" cy="0"/>
          <a:chOff x="0" y="0"/>
          <a:chExt cx="0" cy="0"/>
        </a:xfrm>
      </p:grpSpPr>
      <p:sp>
        <p:nvSpPr>
          <p:cNvPr id="471" name="Google Shape;471;p78"/>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472" name="Google Shape;472;p78"/>
          <p:cNvSpPr txBox="1">
            <a:spLocks noGrp="1"/>
          </p:cNvSpPr>
          <p:nvPr>
            <p:ph type="body" idx="1"/>
          </p:nvPr>
        </p:nvSpPr>
        <p:spPr>
          <a:xfrm>
            <a:off x="457200" y="1428750"/>
            <a:ext cx="4724400" cy="31659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473" name="Google Shape;473;p78"/>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474" name="Google Shape;474;p78"/>
          <p:cNvSpPr/>
          <p:nvPr/>
        </p:nvSpPr>
        <p:spPr>
          <a:xfrm>
            <a:off x="5410201" y="1657350"/>
            <a:ext cx="3276600" cy="2457600"/>
          </a:xfrm>
          <a:prstGeom prst="round2DiagRect">
            <a:avLst>
              <a:gd name="adj1" fmla="val 16667"/>
              <a:gd name="adj2" fmla="val 0"/>
            </a:avLst>
          </a:prstGeom>
          <a:noFill/>
          <a:ln w="9525" cap="flat" cmpd="sng">
            <a:solidFill>
              <a:srgbClr val="7F7F7F"/>
            </a:solidFill>
            <a:prstDash val="solid"/>
            <a:round/>
            <a:headEnd type="none" w="sm" len="sm"/>
            <a:tailEnd type="none" w="sm" len="sm"/>
          </a:ln>
          <a:effectLst>
            <a:outerShdw blurRad="40000" dist="23000" dir="5400000" rotWithShape="0">
              <a:srgbClr val="000000">
                <a:alpha val="349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75" name="Google Shape;475;p78"/>
          <p:cNvSpPr txBox="1">
            <a:spLocks noGrp="1"/>
          </p:cNvSpPr>
          <p:nvPr>
            <p:ph type="body" idx="2"/>
          </p:nvPr>
        </p:nvSpPr>
        <p:spPr>
          <a:xfrm>
            <a:off x="5595508" y="1828800"/>
            <a:ext cx="2895600" cy="2114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rgbClr val="CD0920"/>
              </a:buClr>
              <a:buSzPts val="3200"/>
              <a:buFont typeface="Arial"/>
              <a:buNone/>
              <a:defRPr sz="24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476" name="Google Shape;476;p78"/>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77" name="Google Shape;477;p78"/>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478" name="Google Shape;478;p78"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6_Title and Content">
  <p:cSld name="6_Title and Content">
    <p:spTree>
      <p:nvGrpSpPr>
        <p:cNvPr id="1" name="Shape 479"/>
        <p:cNvGrpSpPr/>
        <p:nvPr/>
      </p:nvGrpSpPr>
      <p:grpSpPr>
        <a:xfrm>
          <a:off x="0" y="0"/>
          <a:ext cx="0" cy="0"/>
          <a:chOff x="0" y="0"/>
          <a:chExt cx="0" cy="0"/>
        </a:xfrm>
      </p:grpSpPr>
      <p:sp>
        <p:nvSpPr>
          <p:cNvPr id="480" name="Google Shape;480;p79"/>
          <p:cNvSpPr txBox="1">
            <a:spLocks noGrp="1"/>
          </p:cNvSpPr>
          <p:nvPr>
            <p:ph type="body" idx="1"/>
          </p:nvPr>
        </p:nvSpPr>
        <p:spPr>
          <a:xfrm>
            <a:off x="457200" y="1064419"/>
            <a:ext cx="8229600" cy="821400"/>
          </a:xfrm>
          <a:prstGeom prst="rect">
            <a:avLst/>
          </a:prstGeom>
          <a:solidFill>
            <a:srgbClr val="28903A"/>
          </a:solid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481" name="Google Shape;481;p79"/>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482" name="Google Shape;482;p79"/>
          <p:cNvSpPr txBox="1">
            <a:spLocks noGrp="1"/>
          </p:cNvSpPr>
          <p:nvPr>
            <p:ph type="body" idx="2"/>
          </p:nvPr>
        </p:nvSpPr>
        <p:spPr>
          <a:xfrm>
            <a:off x="457200" y="2057400"/>
            <a:ext cx="8229600" cy="25374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483" name="Google Shape;483;p79"/>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84" name="Google Shape;484;p79"/>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485" name="Google Shape;485;p79"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7_Title and Content">
  <p:cSld name="7_Title and Content">
    <p:spTree>
      <p:nvGrpSpPr>
        <p:cNvPr id="1" name="Shape 486"/>
        <p:cNvGrpSpPr/>
        <p:nvPr/>
      </p:nvGrpSpPr>
      <p:grpSpPr>
        <a:xfrm>
          <a:off x="0" y="0"/>
          <a:ext cx="0" cy="0"/>
          <a:chOff x="0" y="0"/>
          <a:chExt cx="0" cy="0"/>
        </a:xfrm>
      </p:grpSpPr>
      <p:sp>
        <p:nvSpPr>
          <p:cNvPr id="487" name="Google Shape;487;p80"/>
          <p:cNvSpPr txBox="1">
            <a:spLocks noGrp="1"/>
          </p:cNvSpPr>
          <p:nvPr>
            <p:ph type="body" idx="1"/>
          </p:nvPr>
        </p:nvSpPr>
        <p:spPr>
          <a:xfrm>
            <a:off x="457200" y="1064419"/>
            <a:ext cx="8229600" cy="821400"/>
          </a:xfrm>
          <a:prstGeom prst="rect">
            <a:avLst/>
          </a:prstGeom>
          <a:solidFill>
            <a:srgbClr val="F78031"/>
          </a:solid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488" name="Google Shape;488;p80"/>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489" name="Google Shape;489;p80"/>
          <p:cNvSpPr txBox="1">
            <a:spLocks noGrp="1"/>
          </p:cNvSpPr>
          <p:nvPr>
            <p:ph type="body" idx="2"/>
          </p:nvPr>
        </p:nvSpPr>
        <p:spPr>
          <a:xfrm>
            <a:off x="457200" y="2057400"/>
            <a:ext cx="8229600" cy="25374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490" name="Google Shape;490;p80"/>
          <p:cNvSpPr txBox="1">
            <a:spLocks noGrp="1"/>
          </p:cNvSpPr>
          <p:nvPr>
            <p:ph type="sldNum" idx="12"/>
          </p:nvPr>
        </p:nvSpPr>
        <p:spPr>
          <a:xfrm>
            <a:off x="8556784" y="4749851"/>
            <a:ext cx="548700" cy="393600"/>
          </a:xfrm>
          <a:prstGeom prst="rect">
            <a:avLst/>
          </a:prstGeom>
        </p:spPr>
        <p:txBody>
          <a:bodyPr spcFirstLastPara="1" wrap="square" lIns="91425" tIns="45700" rIns="91425" bIns="45700" anchor="t" anchorCtr="0">
            <a:noAutofit/>
          </a:bodyPr>
          <a:lstStyle>
            <a:lvl1pPr lvl="0" rtl="0">
              <a:buNone/>
              <a:defRPr sz="1300">
                <a:solidFill>
                  <a:schemeClr val="lt1"/>
                </a:solidFill>
              </a:defRPr>
            </a:lvl1pPr>
            <a:lvl2pPr lvl="1" rtl="0">
              <a:buNone/>
              <a:defRPr sz="1300">
                <a:solidFill>
                  <a:schemeClr val="lt1"/>
                </a:solidFill>
              </a:defRPr>
            </a:lvl2pPr>
            <a:lvl3pPr lvl="2" rtl="0">
              <a:buNone/>
              <a:defRPr sz="1300">
                <a:solidFill>
                  <a:schemeClr val="lt1"/>
                </a:solidFill>
              </a:defRPr>
            </a:lvl3pPr>
            <a:lvl4pPr lvl="3" rtl="0">
              <a:buNone/>
              <a:defRPr sz="1300">
                <a:solidFill>
                  <a:schemeClr val="lt1"/>
                </a:solidFill>
              </a:defRPr>
            </a:lvl4pPr>
            <a:lvl5pPr lvl="4" rtl="0">
              <a:buNone/>
              <a:defRPr sz="1300">
                <a:solidFill>
                  <a:schemeClr val="lt1"/>
                </a:solidFill>
              </a:defRPr>
            </a:lvl5pPr>
            <a:lvl6pPr lvl="5" rtl="0">
              <a:buNone/>
              <a:defRPr sz="1300">
                <a:solidFill>
                  <a:schemeClr val="lt1"/>
                </a:solidFill>
              </a:defRPr>
            </a:lvl6pPr>
            <a:lvl7pPr lvl="6" rtl="0">
              <a:buNone/>
              <a:defRPr sz="1300">
                <a:solidFill>
                  <a:schemeClr val="lt1"/>
                </a:solidFill>
              </a:defRPr>
            </a:lvl7pPr>
            <a:lvl8pPr lvl="7" rtl="0">
              <a:buNone/>
              <a:defRPr sz="1300">
                <a:solidFill>
                  <a:schemeClr val="lt1"/>
                </a:solidFill>
              </a:defRPr>
            </a:lvl8pPr>
            <a:lvl9pPr lvl="8" rtl="0">
              <a:buNone/>
              <a:defRPr sz="1300">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8_Title and Content">
  <p:cSld name="8_Title and Content">
    <p:spTree>
      <p:nvGrpSpPr>
        <p:cNvPr id="1" name="Shape 491"/>
        <p:cNvGrpSpPr/>
        <p:nvPr/>
      </p:nvGrpSpPr>
      <p:grpSpPr>
        <a:xfrm>
          <a:off x="0" y="0"/>
          <a:ext cx="0" cy="0"/>
          <a:chOff x="0" y="0"/>
          <a:chExt cx="0" cy="0"/>
        </a:xfrm>
      </p:grpSpPr>
      <p:sp>
        <p:nvSpPr>
          <p:cNvPr id="492" name="Google Shape;492;p81"/>
          <p:cNvSpPr/>
          <p:nvPr/>
        </p:nvSpPr>
        <p:spPr>
          <a:xfrm>
            <a:off x="0" y="1"/>
            <a:ext cx="3505200" cy="4800600"/>
          </a:xfrm>
          <a:prstGeom prst="rect">
            <a:avLst/>
          </a:prstGeom>
          <a:solidFill>
            <a:srgbClr val="8DC63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93" name="Google Shape;493;p81"/>
          <p:cNvSpPr txBox="1">
            <a:spLocks noGrp="1"/>
          </p:cNvSpPr>
          <p:nvPr>
            <p:ph type="body" idx="1"/>
          </p:nvPr>
        </p:nvSpPr>
        <p:spPr>
          <a:xfrm>
            <a:off x="3886200" y="371474"/>
            <a:ext cx="4800600" cy="42234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494" name="Google Shape;494;p81"/>
          <p:cNvSpPr txBox="1">
            <a:spLocks noGrp="1"/>
          </p:cNvSpPr>
          <p:nvPr>
            <p:ph type="body" idx="2"/>
          </p:nvPr>
        </p:nvSpPr>
        <p:spPr>
          <a:xfrm>
            <a:off x="304801" y="371474"/>
            <a:ext cx="2819400" cy="4223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495" name="Google Shape;495;p81"/>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496" name="Google Shape;496;p81"/>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497" name="Google Shape;497;p81"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98"/>
        <p:cNvGrpSpPr/>
        <p:nvPr/>
      </p:nvGrpSpPr>
      <p:grpSpPr>
        <a:xfrm>
          <a:off x="0" y="0"/>
          <a:ext cx="0" cy="0"/>
          <a:chOff x="0" y="0"/>
          <a:chExt cx="0" cy="0"/>
        </a:xfrm>
      </p:grpSpPr>
      <p:sp>
        <p:nvSpPr>
          <p:cNvPr id="499" name="Google Shape;499;p82"/>
          <p:cNvSpPr txBox="1">
            <a:spLocks noGrp="1"/>
          </p:cNvSpPr>
          <p:nvPr>
            <p:ph type="sldNum" idx="12"/>
          </p:nvPr>
        </p:nvSpPr>
        <p:spPr>
          <a:xfrm>
            <a:off x="8556784" y="4749851"/>
            <a:ext cx="548700" cy="393600"/>
          </a:xfrm>
          <a:prstGeom prst="rect">
            <a:avLst/>
          </a:prstGeom>
        </p:spPr>
        <p:txBody>
          <a:bodyPr spcFirstLastPara="1" wrap="square" lIns="91425" tIns="45700" rIns="91425" bIns="45700" anchor="t" anchorCtr="0">
            <a:noAutofit/>
          </a:bodyPr>
          <a:lstStyle>
            <a:lvl1pPr lvl="0" rtl="0">
              <a:buNone/>
              <a:defRPr sz="1300">
                <a:solidFill>
                  <a:schemeClr val="dk1"/>
                </a:solidFill>
              </a:defRPr>
            </a:lvl1pPr>
            <a:lvl2pPr lvl="1" rtl="0">
              <a:buNone/>
              <a:defRPr sz="1300">
                <a:solidFill>
                  <a:schemeClr val="dk1"/>
                </a:solidFill>
              </a:defRPr>
            </a:lvl2pPr>
            <a:lvl3pPr lvl="2" rtl="0">
              <a:buNone/>
              <a:defRPr sz="1300">
                <a:solidFill>
                  <a:schemeClr val="dk1"/>
                </a:solidFill>
              </a:defRPr>
            </a:lvl3pPr>
            <a:lvl4pPr lvl="3" rtl="0">
              <a:buNone/>
              <a:defRPr sz="1300">
                <a:solidFill>
                  <a:schemeClr val="dk1"/>
                </a:solidFill>
              </a:defRPr>
            </a:lvl4pPr>
            <a:lvl5pPr lvl="4" rtl="0">
              <a:buNone/>
              <a:defRPr sz="1300">
                <a:solidFill>
                  <a:schemeClr val="dk1"/>
                </a:solidFill>
              </a:defRPr>
            </a:lvl5pPr>
            <a:lvl6pPr lvl="5" rtl="0">
              <a:buNone/>
              <a:defRPr sz="1300">
                <a:solidFill>
                  <a:schemeClr val="dk1"/>
                </a:solidFill>
              </a:defRPr>
            </a:lvl6pPr>
            <a:lvl7pPr lvl="6" rtl="0">
              <a:buNone/>
              <a:defRPr sz="1300">
                <a:solidFill>
                  <a:schemeClr val="dk1"/>
                </a:solidFill>
              </a:defRPr>
            </a:lvl7pPr>
            <a:lvl8pPr lvl="7" rtl="0">
              <a:buNone/>
              <a:defRPr sz="1300">
                <a:solidFill>
                  <a:schemeClr val="dk1"/>
                </a:solidFill>
              </a:defRPr>
            </a:lvl8pPr>
            <a:lvl9pPr lvl="8" rtl="0">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9_Title and Content">
  <p:cSld name="9_Title and Content">
    <p:spTree>
      <p:nvGrpSpPr>
        <p:cNvPr id="1" name="Shape 500"/>
        <p:cNvGrpSpPr/>
        <p:nvPr/>
      </p:nvGrpSpPr>
      <p:grpSpPr>
        <a:xfrm>
          <a:off x="0" y="0"/>
          <a:ext cx="0" cy="0"/>
          <a:chOff x="0" y="0"/>
          <a:chExt cx="0" cy="0"/>
        </a:xfrm>
      </p:grpSpPr>
      <p:sp>
        <p:nvSpPr>
          <p:cNvPr id="501" name="Google Shape;501;p83"/>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02" name="Google Shape;502;p83"/>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503" name="Google Shape;503;p83"/>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504" name="Google Shape;504;p83"/>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505" name="Google Shape;505;p83"/>
          <p:cNvSpPr txBox="1">
            <a:spLocks noGrp="1"/>
          </p:cNvSpPr>
          <p:nvPr>
            <p:ph type="sldNum" idx="12"/>
          </p:nvPr>
        </p:nvSpPr>
        <p:spPr>
          <a:xfrm>
            <a:off x="6553200" y="489751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506" name="Google Shape;506;p83"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507" name="Google Shape;507;p83" descr="ousd_greenonwhite.png"/>
          <p:cNvPicPr preferRelativeResize="0"/>
          <p:nvPr/>
        </p:nvPicPr>
        <p:blipFill rotWithShape="1">
          <a:blip r:embed="rId3">
            <a:alphaModFix/>
          </a:blip>
          <a:srcRect/>
          <a:stretch/>
        </p:blipFill>
        <p:spPr>
          <a:xfrm>
            <a:off x="457200" y="4845844"/>
            <a:ext cx="240600" cy="240600"/>
          </a:xfrm>
          <a:prstGeom prst="rect">
            <a:avLst/>
          </a:prstGeom>
          <a:noFill/>
          <a:ln>
            <a:noFill/>
          </a:ln>
        </p:spPr>
      </p:pic>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15_Title and Content">
  <p:cSld name="15_Title and Content">
    <p:spTree>
      <p:nvGrpSpPr>
        <p:cNvPr id="1" name="Shape 508"/>
        <p:cNvGrpSpPr/>
        <p:nvPr/>
      </p:nvGrpSpPr>
      <p:grpSpPr>
        <a:xfrm>
          <a:off x="0" y="0"/>
          <a:ext cx="0" cy="0"/>
          <a:chOff x="0" y="0"/>
          <a:chExt cx="0" cy="0"/>
        </a:xfrm>
      </p:grpSpPr>
      <p:sp>
        <p:nvSpPr>
          <p:cNvPr id="509" name="Google Shape;509;p84"/>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10" name="Google Shape;510;p84"/>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511" name="Google Shape;511;p84"/>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512" name="Google Shape;512;p84"/>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513" name="Google Shape;513;p84"/>
          <p:cNvSpPr txBox="1">
            <a:spLocks noGrp="1"/>
          </p:cNvSpPr>
          <p:nvPr>
            <p:ph type="sldNum" idx="12"/>
          </p:nvPr>
        </p:nvSpPr>
        <p:spPr>
          <a:xfrm>
            <a:off x="6553200" y="489751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514" name="Google Shape;514;p84"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515" name="Google Shape;515;p84" descr="ousd_greenonwhite.png"/>
          <p:cNvPicPr preferRelativeResize="0"/>
          <p:nvPr/>
        </p:nvPicPr>
        <p:blipFill rotWithShape="1">
          <a:blip r:embed="rId3">
            <a:alphaModFix/>
          </a:blip>
          <a:srcRect/>
          <a:stretch/>
        </p:blipFill>
        <p:spPr>
          <a:xfrm>
            <a:off x="457200" y="4845844"/>
            <a:ext cx="240600" cy="240600"/>
          </a:xfrm>
          <a:prstGeom prst="rect">
            <a:avLst/>
          </a:prstGeom>
          <a:noFill/>
          <a:ln>
            <a:noFill/>
          </a:ln>
        </p:spPr>
      </p:pic>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10_Title and Content">
  <p:cSld name="10_Title and Content">
    <p:spTree>
      <p:nvGrpSpPr>
        <p:cNvPr id="1" name="Shape 516"/>
        <p:cNvGrpSpPr/>
        <p:nvPr/>
      </p:nvGrpSpPr>
      <p:grpSpPr>
        <a:xfrm>
          <a:off x="0" y="0"/>
          <a:ext cx="0" cy="0"/>
          <a:chOff x="0" y="0"/>
          <a:chExt cx="0" cy="0"/>
        </a:xfrm>
      </p:grpSpPr>
      <p:sp>
        <p:nvSpPr>
          <p:cNvPr id="517" name="Google Shape;517;p85"/>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18" name="Google Shape;518;p85"/>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cxnSp>
        <p:nvCxnSpPr>
          <p:cNvPr id="519" name="Google Shape;519;p85"/>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520" name="Google Shape;520;p85"/>
          <p:cNvSpPr txBox="1">
            <a:spLocks noGrp="1"/>
          </p:cNvSpPr>
          <p:nvPr>
            <p:ph type="sldNum" idx="12"/>
          </p:nvPr>
        </p:nvSpPr>
        <p:spPr>
          <a:xfrm>
            <a:off x="6553200" y="489751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521" name="Google Shape;521;p85"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522" name="Google Shape;522;p85" descr="ousd_greenonwhite.png"/>
          <p:cNvPicPr preferRelativeResize="0"/>
          <p:nvPr/>
        </p:nvPicPr>
        <p:blipFill rotWithShape="1">
          <a:blip r:embed="rId3">
            <a:alphaModFix/>
          </a:blip>
          <a:srcRect/>
          <a:stretch/>
        </p:blipFill>
        <p:spPr>
          <a:xfrm>
            <a:off x="457200" y="4845844"/>
            <a:ext cx="240600" cy="240600"/>
          </a:xfrm>
          <a:prstGeom prst="rect">
            <a:avLst/>
          </a:prstGeom>
          <a:noFill/>
          <a:ln>
            <a:noFill/>
          </a:ln>
        </p:spPr>
      </p:pic>
      <p:sp>
        <p:nvSpPr>
          <p:cNvPr id="523" name="Google Shape;523;p85"/>
          <p:cNvSpPr txBox="1">
            <a:spLocks noGrp="1"/>
          </p:cNvSpPr>
          <p:nvPr>
            <p:ph type="body" idx="1"/>
          </p:nvPr>
        </p:nvSpPr>
        <p:spPr>
          <a:xfrm>
            <a:off x="3657600" y="1200150"/>
            <a:ext cx="50292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24" name="Google Shape;524;p85"/>
          <p:cNvSpPr txBox="1">
            <a:spLocks noGrp="1"/>
          </p:cNvSpPr>
          <p:nvPr>
            <p:ph type="body" idx="2"/>
          </p:nvPr>
        </p:nvSpPr>
        <p:spPr>
          <a:xfrm>
            <a:off x="457200" y="1200150"/>
            <a:ext cx="26670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560"/>
              </a:spcBef>
              <a:spcAft>
                <a:spcPts val="0"/>
              </a:spcAft>
              <a:buClr>
                <a:srgbClr val="F78031"/>
              </a:buClr>
              <a:buSzPts val="3200"/>
              <a:buFont typeface="Arial"/>
              <a:buNone/>
              <a:defRPr sz="2800" b="1" i="0" u="none" strike="noStrike" cap="none">
                <a:solidFill>
                  <a:srgbClr val="F7803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11_Title and Content">
  <p:cSld name="11_Title and Content">
    <p:spTree>
      <p:nvGrpSpPr>
        <p:cNvPr id="1" name="Shape 525"/>
        <p:cNvGrpSpPr/>
        <p:nvPr/>
      </p:nvGrpSpPr>
      <p:grpSpPr>
        <a:xfrm>
          <a:off x="0" y="0"/>
          <a:ext cx="0" cy="0"/>
          <a:chOff x="0" y="0"/>
          <a:chExt cx="0" cy="0"/>
        </a:xfrm>
      </p:grpSpPr>
      <p:sp>
        <p:nvSpPr>
          <p:cNvPr id="526" name="Google Shape;526;p86"/>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527" name="Google Shape;527;p86"/>
          <p:cNvSpPr txBox="1">
            <a:spLocks noGrp="1"/>
          </p:cNvSpPr>
          <p:nvPr>
            <p:ph type="body" idx="1"/>
          </p:nvPr>
        </p:nvSpPr>
        <p:spPr>
          <a:xfrm>
            <a:off x="457200" y="2514600"/>
            <a:ext cx="8229600" cy="20802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528" name="Google Shape;528;p86"/>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529" name="Google Shape;529;p86"/>
          <p:cNvSpPr txBox="1">
            <a:spLocks noGrp="1"/>
          </p:cNvSpPr>
          <p:nvPr>
            <p:ph type="body" idx="2"/>
          </p:nvPr>
        </p:nvSpPr>
        <p:spPr>
          <a:xfrm>
            <a:off x="2971800" y="1314451"/>
            <a:ext cx="5715000" cy="914400"/>
          </a:xfrm>
          <a:prstGeom prst="rect">
            <a:avLst/>
          </a:prstGeom>
          <a:noFill/>
          <a:ln>
            <a:noFill/>
          </a:ln>
        </p:spPr>
        <p:txBody>
          <a:bodyPr spcFirstLastPara="1" wrap="square" lIns="91425" tIns="91425" rIns="91425" bIns="91425" anchor="ctr" anchorCtr="0">
            <a:noAutofit/>
          </a:bodyPr>
          <a:lstStyle>
            <a:lvl1pPr marL="457200" marR="0" lvl="0" indent="-228600" algn="r" rtl="0">
              <a:spcBef>
                <a:spcPts val="560"/>
              </a:spcBef>
              <a:spcAft>
                <a:spcPts val="0"/>
              </a:spcAft>
              <a:buClr>
                <a:srgbClr val="CD0920"/>
              </a:buClr>
              <a:buSzPts val="3200"/>
              <a:buFont typeface="Arial"/>
              <a:buNone/>
              <a:defRPr sz="28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30" name="Google Shape;530;p86"/>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31" name="Google Shape;531;p86"/>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532" name="Google Shape;532;p86"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533" name="Google Shape;533;p86" descr="ousd_greenonwhite.png"/>
          <p:cNvPicPr preferRelativeResize="0"/>
          <p:nvPr/>
        </p:nvPicPr>
        <p:blipFill rotWithShape="1">
          <a:blip r:embed="rId3">
            <a:alphaModFix/>
          </a:blip>
          <a:srcRect/>
          <a:stretch/>
        </p:blipFill>
        <p:spPr>
          <a:xfrm>
            <a:off x="457200" y="4845844"/>
            <a:ext cx="240600" cy="240600"/>
          </a:xfrm>
          <a:prstGeom prst="rect">
            <a:avLst/>
          </a:prstGeom>
          <a:noFill/>
          <a:ln>
            <a:noFill/>
          </a:ln>
        </p:spPr>
      </p:pic>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12_Title and Content">
  <p:cSld name="12_Title and Content">
    <p:spTree>
      <p:nvGrpSpPr>
        <p:cNvPr id="1" name="Shape 534"/>
        <p:cNvGrpSpPr/>
        <p:nvPr/>
      </p:nvGrpSpPr>
      <p:grpSpPr>
        <a:xfrm>
          <a:off x="0" y="0"/>
          <a:ext cx="0" cy="0"/>
          <a:chOff x="0" y="0"/>
          <a:chExt cx="0" cy="0"/>
        </a:xfrm>
      </p:grpSpPr>
      <p:sp>
        <p:nvSpPr>
          <p:cNvPr id="535" name="Google Shape;535;p87"/>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536" name="Google Shape;536;p87"/>
          <p:cNvSpPr txBox="1">
            <a:spLocks noGrp="1"/>
          </p:cNvSpPr>
          <p:nvPr>
            <p:ph type="body" idx="1"/>
          </p:nvPr>
        </p:nvSpPr>
        <p:spPr>
          <a:xfrm>
            <a:off x="457200" y="1428750"/>
            <a:ext cx="4724400" cy="31659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537" name="Google Shape;537;p87"/>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538" name="Google Shape;538;p87"/>
          <p:cNvSpPr/>
          <p:nvPr/>
        </p:nvSpPr>
        <p:spPr>
          <a:xfrm>
            <a:off x="5410201" y="1657350"/>
            <a:ext cx="3276600" cy="2457600"/>
          </a:xfrm>
          <a:prstGeom prst="round2DiagRect">
            <a:avLst>
              <a:gd name="adj1" fmla="val 16667"/>
              <a:gd name="adj2" fmla="val 0"/>
            </a:avLst>
          </a:prstGeom>
          <a:noFill/>
          <a:ln w="9525" cap="flat" cmpd="sng">
            <a:solidFill>
              <a:srgbClr val="7F7F7F"/>
            </a:solidFill>
            <a:prstDash val="solid"/>
            <a:round/>
            <a:headEnd type="none" w="sm" len="sm"/>
            <a:tailEnd type="none" w="sm" len="sm"/>
          </a:ln>
          <a:effectLst>
            <a:outerShdw blurRad="40000" dist="23000" dir="5400000" rotWithShape="0">
              <a:srgbClr val="000000">
                <a:alpha val="349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39" name="Google Shape;539;p87"/>
          <p:cNvSpPr txBox="1">
            <a:spLocks noGrp="1"/>
          </p:cNvSpPr>
          <p:nvPr>
            <p:ph type="body" idx="2"/>
          </p:nvPr>
        </p:nvSpPr>
        <p:spPr>
          <a:xfrm>
            <a:off x="5595508" y="1828800"/>
            <a:ext cx="2895600" cy="2114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rgbClr val="CD0920"/>
              </a:buClr>
              <a:buSzPts val="3200"/>
              <a:buFont typeface="Arial"/>
              <a:buNone/>
              <a:defRPr sz="24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40" name="Google Shape;540;p87"/>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1" name="Google Shape;541;p87"/>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542" name="Google Shape;542;p87"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543" name="Google Shape;543;p87" descr="ousd_greenonwhite.png"/>
          <p:cNvPicPr preferRelativeResize="0"/>
          <p:nvPr/>
        </p:nvPicPr>
        <p:blipFill rotWithShape="1">
          <a:blip r:embed="rId3">
            <a:alphaModFix/>
          </a:blip>
          <a:srcRect/>
          <a:stretch/>
        </p:blipFill>
        <p:spPr>
          <a:xfrm>
            <a:off x="457200" y="4845844"/>
            <a:ext cx="240600" cy="240600"/>
          </a:xfrm>
          <a:prstGeom prst="rect">
            <a:avLst/>
          </a:prstGeom>
          <a:noFill/>
          <a:ln>
            <a:noFill/>
          </a:ln>
        </p:spPr>
      </p:pic>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13_Title and Content">
  <p:cSld name="13_Title and Content">
    <p:spTree>
      <p:nvGrpSpPr>
        <p:cNvPr id="1" name="Shape 544"/>
        <p:cNvGrpSpPr/>
        <p:nvPr/>
      </p:nvGrpSpPr>
      <p:grpSpPr>
        <a:xfrm>
          <a:off x="0" y="0"/>
          <a:ext cx="0" cy="0"/>
          <a:chOff x="0" y="0"/>
          <a:chExt cx="0" cy="0"/>
        </a:xfrm>
      </p:grpSpPr>
      <p:sp>
        <p:nvSpPr>
          <p:cNvPr id="545" name="Google Shape;545;p88"/>
          <p:cNvSpPr/>
          <p:nvPr/>
        </p:nvSpPr>
        <p:spPr>
          <a:xfrm>
            <a:off x="0" y="1"/>
            <a:ext cx="3505200" cy="4800600"/>
          </a:xfrm>
          <a:prstGeom prst="rect">
            <a:avLst/>
          </a:prstGeom>
          <a:solidFill>
            <a:srgbClr val="8DC63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6" name="Google Shape;546;p88"/>
          <p:cNvSpPr txBox="1">
            <a:spLocks noGrp="1"/>
          </p:cNvSpPr>
          <p:nvPr>
            <p:ph type="body" idx="1"/>
          </p:nvPr>
        </p:nvSpPr>
        <p:spPr>
          <a:xfrm>
            <a:off x="3886200" y="371474"/>
            <a:ext cx="4800600" cy="42234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47" name="Google Shape;547;p88"/>
          <p:cNvSpPr txBox="1">
            <a:spLocks noGrp="1"/>
          </p:cNvSpPr>
          <p:nvPr>
            <p:ph type="body" idx="2"/>
          </p:nvPr>
        </p:nvSpPr>
        <p:spPr>
          <a:xfrm>
            <a:off x="304801" y="371474"/>
            <a:ext cx="2819400" cy="4223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48" name="Google Shape;548;p88"/>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9" name="Google Shape;549;p88"/>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550" name="Google Shape;550;p88"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551" name="Google Shape;551;p88" descr="ousd_greenonwhite.png"/>
          <p:cNvPicPr preferRelativeResize="0"/>
          <p:nvPr/>
        </p:nvPicPr>
        <p:blipFill rotWithShape="1">
          <a:blip r:embed="rId3">
            <a:alphaModFix/>
          </a:blip>
          <a:srcRect/>
          <a:stretch/>
        </p:blipFill>
        <p:spPr>
          <a:xfrm>
            <a:off x="457200" y="4845844"/>
            <a:ext cx="240600" cy="240600"/>
          </a:xfrm>
          <a:prstGeom prst="rect">
            <a:avLst/>
          </a:prstGeom>
          <a:noFill/>
          <a:ln>
            <a:noFill/>
          </a:ln>
        </p:spPr>
      </p:pic>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14_Title and Content">
  <p:cSld name="14_Title and Content">
    <p:spTree>
      <p:nvGrpSpPr>
        <p:cNvPr id="1" name="Shape 552"/>
        <p:cNvGrpSpPr/>
        <p:nvPr/>
      </p:nvGrpSpPr>
      <p:grpSpPr>
        <a:xfrm>
          <a:off x="0" y="0"/>
          <a:ext cx="0" cy="0"/>
          <a:chOff x="0" y="0"/>
          <a:chExt cx="0" cy="0"/>
        </a:xfrm>
      </p:grpSpPr>
      <p:sp>
        <p:nvSpPr>
          <p:cNvPr id="553" name="Google Shape;553;p89"/>
          <p:cNvSpPr txBox="1">
            <a:spLocks noGrp="1"/>
          </p:cNvSpPr>
          <p:nvPr>
            <p:ph type="body" idx="1"/>
          </p:nvPr>
        </p:nvSpPr>
        <p:spPr>
          <a:xfrm>
            <a:off x="457200" y="1064419"/>
            <a:ext cx="8229600" cy="821400"/>
          </a:xfrm>
          <a:prstGeom prst="rect">
            <a:avLst/>
          </a:prstGeom>
          <a:solidFill>
            <a:srgbClr val="28903A"/>
          </a:solid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54" name="Google Shape;554;p89"/>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555" name="Google Shape;555;p89"/>
          <p:cNvSpPr txBox="1">
            <a:spLocks noGrp="1"/>
          </p:cNvSpPr>
          <p:nvPr>
            <p:ph type="body" idx="2"/>
          </p:nvPr>
        </p:nvSpPr>
        <p:spPr>
          <a:xfrm>
            <a:off x="457200" y="2057400"/>
            <a:ext cx="8229600" cy="25374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56" name="Google Shape;556;p89"/>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57" name="Google Shape;557;p89"/>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558" name="Google Shape;558;p89"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559" name="Google Shape;559;p89" descr="ousd_greenonwhite.png"/>
          <p:cNvPicPr preferRelativeResize="0"/>
          <p:nvPr/>
        </p:nvPicPr>
        <p:blipFill rotWithShape="1">
          <a:blip r:embed="rId3">
            <a:alphaModFix/>
          </a:blip>
          <a:srcRect/>
          <a:stretch/>
        </p:blipFill>
        <p:spPr>
          <a:xfrm>
            <a:off x="457200" y="4845844"/>
            <a:ext cx="240600" cy="240600"/>
          </a:xfrm>
          <a:prstGeom prst="rect">
            <a:avLst/>
          </a:prstGeom>
          <a:noFill/>
          <a:ln>
            <a:noFill/>
          </a:ln>
        </p:spPr>
      </p:pic>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Headline and body copy">
  <p:cSld name="Headline and body copy">
    <p:bg>
      <p:bgPr>
        <a:blipFill>
          <a:blip r:embed="rId2">
            <a:alphaModFix/>
          </a:blip>
          <a:stretch>
            <a:fillRect/>
          </a:stretch>
        </a:blipFill>
        <a:effectLst/>
      </p:bgPr>
    </p:bg>
    <p:spTree>
      <p:nvGrpSpPr>
        <p:cNvPr id="1" name="Shape 560"/>
        <p:cNvGrpSpPr/>
        <p:nvPr/>
      </p:nvGrpSpPr>
      <p:grpSpPr>
        <a:xfrm>
          <a:off x="0" y="0"/>
          <a:ext cx="0" cy="0"/>
          <a:chOff x="0" y="0"/>
          <a:chExt cx="0" cy="0"/>
        </a:xfrm>
      </p:grpSpPr>
      <p:sp>
        <p:nvSpPr>
          <p:cNvPr id="561" name="Google Shape;561;p90"/>
          <p:cNvSpPr txBox="1">
            <a:spLocks noGrp="1"/>
          </p:cNvSpPr>
          <p:nvPr>
            <p:ph type="body" idx="1"/>
          </p:nvPr>
        </p:nvSpPr>
        <p:spPr>
          <a:xfrm>
            <a:off x="628650" y="1828800"/>
            <a:ext cx="7886700" cy="2046000"/>
          </a:xfrm>
          <a:prstGeom prst="rect">
            <a:avLst/>
          </a:prstGeom>
          <a:noFill/>
          <a:ln>
            <a:noFill/>
          </a:ln>
        </p:spPr>
        <p:txBody>
          <a:bodyPr spcFirstLastPara="1" wrap="square" lIns="0" tIns="0" rIns="0" bIns="0" anchor="t" anchorCtr="0">
            <a:noAutofit/>
          </a:bodyPr>
          <a:lstStyle>
            <a:lvl1pPr marL="457200" lvl="0" indent="-355600" algn="l" rtl="0">
              <a:lnSpc>
                <a:spcPct val="90000"/>
              </a:lnSpc>
              <a:spcBef>
                <a:spcPts val="800"/>
              </a:spcBef>
              <a:spcAft>
                <a:spcPts val="0"/>
              </a:spcAft>
              <a:buClr>
                <a:schemeClr val="dk2"/>
              </a:buClr>
              <a:buSzPts val="2000"/>
              <a:buChar char="•"/>
              <a:defRPr/>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
        <p:nvSpPr>
          <p:cNvPr id="562" name="Google Shape;562;p90"/>
          <p:cNvSpPr txBox="1">
            <a:spLocks noGrp="1"/>
          </p:cNvSpPr>
          <p:nvPr>
            <p:ph type="sldNum" idx="12"/>
          </p:nvPr>
        </p:nvSpPr>
        <p:spPr>
          <a:xfrm>
            <a:off x="6629400" y="4632722"/>
            <a:ext cx="2171700" cy="2739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sz="900" b="0" i="0" u="none" strike="noStrike" cap="none">
                <a:solidFill>
                  <a:schemeClr val="dk1"/>
                </a:solidFill>
                <a:latin typeface="Calibri"/>
                <a:ea typeface="Calibri"/>
                <a:cs typeface="Calibri"/>
                <a:sym typeface="Calibri"/>
              </a:defRPr>
            </a:lvl1pPr>
            <a:lvl2pPr marL="0" lvl="1" indent="0" algn="r" rtl="0">
              <a:spcBef>
                <a:spcPts val="0"/>
              </a:spcBef>
              <a:buNone/>
              <a:defRPr sz="900" b="0" i="0" u="none" strike="noStrike" cap="none">
                <a:solidFill>
                  <a:schemeClr val="dk1"/>
                </a:solidFill>
                <a:latin typeface="Calibri"/>
                <a:ea typeface="Calibri"/>
                <a:cs typeface="Calibri"/>
                <a:sym typeface="Calibri"/>
              </a:defRPr>
            </a:lvl2pPr>
            <a:lvl3pPr marL="0" lvl="2" indent="0" algn="r" rtl="0">
              <a:spcBef>
                <a:spcPts val="0"/>
              </a:spcBef>
              <a:buNone/>
              <a:defRPr sz="900" b="0" i="0" u="none" strike="noStrike" cap="none">
                <a:solidFill>
                  <a:schemeClr val="dk1"/>
                </a:solidFill>
                <a:latin typeface="Calibri"/>
                <a:ea typeface="Calibri"/>
                <a:cs typeface="Calibri"/>
                <a:sym typeface="Calibri"/>
              </a:defRPr>
            </a:lvl3pPr>
            <a:lvl4pPr marL="0" lvl="3" indent="0" algn="r" rtl="0">
              <a:spcBef>
                <a:spcPts val="0"/>
              </a:spcBef>
              <a:buNone/>
              <a:defRPr sz="900" b="0" i="0" u="none" strike="noStrike" cap="none">
                <a:solidFill>
                  <a:schemeClr val="dk1"/>
                </a:solidFill>
                <a:latin typeface="Calibri"/>
                <a:ea typeface="Calibri"/>
                <a:cs typeface="Calibri"/>
                <a:sym typeface="Calibri"/>
              </a:defRPr>
            </a:lvl4pPr>
            <a:lvl5pPr marL="0" lvl="4" indent="0" algn="r" rtl="0">
              <a:spcBef>
                <a:spcPts val="0"/>
              </a:spcBef>
              <a:buNone/>
              <a:defRPr sz="900" b="0" i="0" u="none" strike="noStrike" cap="none">
                <a:solidFill>
                  <a:schemeClr val="dk1"/>
                </a:solidFill>
                <a:latin typeface="Calibri"/>
                <a:ea typeface="Calibri"/>
                <a:cs typeface="Calibri"/>
                <a:sym typeface="Calibri"/>
              </a:defRPr>
            </a:lvl5pPr>
            <a:lvl6pPr marL="0" lvl="5" indent="0" algn="r" rtl="0">
              <a:spcBef>
                <a:spcPts val="0"/>
              </a:spcBef>
              <a:buNone/>
              <a:defRPr sz="900" b="0" i="0" u="none" strike="noStrike" cap="none">
                <a:solidFill>
                  <a:schemeClr val="dk1"/>
                </a:solidFill>
                <a:latin typeface="Calibri"/>
                <a:ea typeface="Calibri"/>
                <a:cs typeface="Calibri"/>
                <a:sym typeface="Calibri"/>
              </a:defRPr>
            </a:lvl6pPr>
            <a:lvl7pPr marL="0" lvl="6" indent="0" algn="r" rtl="0">
              <a:spcBef>
                <a:spcPts val="0"/>
              </a:spcBef>
              <a:buNone/>
              <a:defRPr sz="900" b="0" i="0" u="none" strike="noStrike" cap="none">
                <a:solidFill>
                  <a:schemeClr val="dk1"/>
                </a:solidFill>
                <a:latin typeface="Calibri"/>
                <a:ea typeface="Calibri"/>
                <a:cs typeface="Calibri"/>
                <a:sym typeface="Calibri"/>
              </a:defRPr>
            </a:lvl7pPr>
            <a:lvl8pPr marL="0" lvl="7" indent="0" algn="r" rtl="0">
              <a:spcBef>
                <a:spcPts val="0"/>
              </a:spcBef>
              <a:buNone/>
              <a:defRPr sz="900" b="0" i="0" u="none" strike="noStrike" cap="none">
                <a:solidFill>
                  <a:schemeClr val="dk1"/>
                </a:solidFill>
                <a:latin typeface="Calibri"/>
                <a:ea typeface="Calibri"/>
                <a:cs typeface="Calibri"/>
                <a:sym typeface="Calibri"/>
              </a:defRPr>
            </a:lvl8pPr>
            <a:lvl9pPr marL="0" lvl="8" indent="0" algn="r" rtl="0">
              <a:spcBef>
                <a:spcPts val="0"/>
              </a:spcBef>
              <a:buNone/>
              <a:defRPr sz="9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563" name="Google Shape;563;p90"/>
          <p:cNvSpPr txBox="1">
            <a:spLocks noGrp="1"/>
          </p:cNvSpPr>
          <p:nvPr>
            <p:ph type="title"/>
          </p:nvPr>
        </p:nvSpPr>
        <p:spPr>
          <a:xfrm>
            <a:off x="628650" y="457200"/>
            <a:ext cx="7886700" cy="514200"/>
          </a:xfrm>
          <a:prstGeom prst="rect">
            <a:avLst/>
          </a:prstGeom>
          <a:noFill/>
          <a:ln>
            <a:noFill/>
          </a:ln>
        </p:spPr>
        <p:txBody>
          <a:bodyPr spcFirstLastPara="1" wrap="square" lIns="0" tIns="0" rIns="0" bIns="0" anchor="b" anchorCtr="0">
            <a:noAutofit/>
          </a:bodyPr>
          <a:lstStyle>
            <a:lvl1pPr marR="0" lvl="0" algn="l" rtl="0">
              <a:lnSpc>
                <a:spcPct val="90000"/>
              </a:lnSpc>
              <a:spcBef>
                <a:spcPts val="0"/>
              </a:spcBef>
              <a:spcAft>
                <a:spcPts val="0"/>
              </a:spcAft>
              <a:buClr>
                <a:schemeClr val="accent2"/>
              </a:buClr>
              <a:buSzPts val="3300"/>
              <a:buFont typeface="Calibri"/>
              <a:buNone/>
              <a:defRPr sz="33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564" name="Google Shape;564;p90"/>
          <p:cNvSpPr txBox="1">
            <a:spLocks noGrp="1"/>
          </p:cNvSpPr>
          <p:nvPr>
            <p:ph type="body" idx="2"/>
          </p:nvPr>
        </p:nvSpPr>
        <p:spPr>
          <a:xfrm>
            <a:off x="628650" y="1080038"/>
            <a:ext cx="7886700" cy="577500"/>
          </a:xfrm>
          <a:prstGeom prst="rect">
            <a:avLst/>
          </a:prstGeom>
          <a:noFill/>
          <a:ln>
            <a:noFill/>
          </a:ln>
        </p:spPr>
        <p:txBody>
          <a:bodyPr spcFirstLastPara="1" wrap="square" lIns="0" tIns="0" rIns="0" bIns="0" anchor="t" anchorCtr="0">
            <a:noAutofit/>
          </a:bodyPr>
          <a:lstStyle>
            <a:lvl1pPr marL="457200" lvl="0" indent="-342900" algn="l" rtl="0">
              <a:lnSpc>
                <a:spcPct val="90000"/>
              </a:lnSpc>
              <a:spcBef>
                <a:spcPts val="800"/>
              </a:spcBef>
              <a:spcAft>
                <a:spcPts val="0"/>
              </a:spcAft>
              <a:buClr>
                <a:schemeClr val="dk2"/>
              </a:buClr>
              <a:buSzPts val="1800"/>
              <a:buChar char="•"/>
              <a:defRPr sz="1800">
                <a:solidFill>
                  <a:schemeClr val="dk2"/>
                </a:solidFill>
              </a:defRPr>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Callout with picture">
  <p:cSld name="Callout with picture">
    <p:bg>
      <p:bgPr>
        <a:blipFill>
          <a:blip r:embed="rId2">
            <a:alphaModFix/>
          </a:blip>
          <a:stretch>
            <a:fillRect/>
          </a:stretch>
        </a:blipFill>
        <a:effectLst/>
      </p:bgPr>
    </p:bg>
    <p:spTree>
      <p:nvGrpSpPr>
        <p:cNvPr id="1" name="Shape 565"/>
        <p:cNvGrpSpPr/>
        <p:nvPr/>
      </p:nvGrpSpPr>
      <p:grpSpPr>
        <a:xfrm>
          <a:off x="0" y="0"/>
          <a:ext cx="0" cy="0"/>
          <a:chOff x="0" y="0"/>
          <a:chExt cx="0" cy="0"/>
        </a:xfrm>
      </p:grpSpPr>
      <p:sp>
        <p:nvSpPr>
          <p:cNvPr id="566" name="Google Shape;566;p91"/>
          <p:cNvSpPr>
            <a:spLocks noGrp="1"/>
          </p:cNvSpPr>
          <p:nvPr>
            <p:ph type="pic" idx="2"/>
          </p:nvPr>
        </p:nvSpPr>
        <p:spPr>
          <a:xfrm>
            <a:off x="3887391" y="740569"/>
            <a:ext cx="4629300" cy="3088500"/>
          </a:xfrm>
          <a:prstGeom prst="rect">
            <a:avLst/>
          </a:prstGeom>
          <a:noFill/>
          <a:ln>
            <a:noFill/>
          </a:ln>
        </p:spPr>
        <p:txBody>
          <a:bodyPr spcFirstLastPara="1" wrap="square" lIns="0" tIns="0" rIns="0" bIns="0" anchor="t" anchorCtr="0">
            <a:noAutofit/>
          </a:bodyPr>
          <a:lstStyle>
            <a:lvl1pPr marR="0" lvl="0" algn="l" rtl="0">
              <a:lnSpc>
                <a:spcPct val="90000"/>
              </a:lnSpc>
              <a:spcBef>
                <a:spcPts val="800"/>
              </a:spcBef>
              <a:spcAft>
                <a:spcPts val="0"/>
              </a:spcAft>
              <a:buClr>
                <a:schemeClr val="dk2"/>
              </a:buClr>
              <a:buSzPts val="2400"/>
              <a:buFont typeface="Arial"/>
              <a:buNone/>
              <a:defRPr sz="2400" b="0" i="0" u="none" strike="noStrike" cap="none">
                <a:solidFill>
                  <a:schemeClr val="dk2"/>
                </a:solidFill>
                <a:latin typeface="Calibri"/>
                <a:ea typeface="Calibri"/>
                <a:cs typeface="Calibri"/>
                <a:sym typeface="Calibri"/>
              </a:defRPr>
            </a:lvl1pPr>
            <a:lvl2pPr marR="0" lvl="1" algn="l" rtl="0">
              <a:lnSpc>
                <a:spcPct val="90000"/>
              </a:lnSpc>
              <a:spcBef>
                <a:spcPts val="400"/>
              </a:spcBef>
              <a:spcAft>
                <a:spcPts val="0"/>
              </a:spcAft>
              <a:buClr>
                <a:schemeClr val="dk2"/>
              </a:buClr>
              <a:buSzPts val="2100"/>
              <a:buFont typeface="Arial"/>
              <a:buNone/>
              <a:defRPr sz="2100" b="0" i="0" u="none" strike="noStrike" cap="none">
                <a:solidFill>
                  <a:schemeClr val="dk2"/>
                </a:solidFill>
                <a:latin typeface="Calibri"/>
                <a:ea typeface="Calibri"/>
                <a:cs typeface="Calibri"/>
                <a:sym typeface="Calibri"/>
              </a:defRPr>
            </a:lvl2pPr>
            <a:lvl3pPr marR="0" lvl="2" algn="l" rtl="0">
              <a:lnSpc>
                <a:spcPct val="90000"/>
              </a:lnSpc>
              <a:spcBef>
                <a:spcPts val="400"/>
              </a:spcBef>
              <a:spcAft>
                <a:spcPts val="0"/>
              </a:spcAft>
              <a:buClr>
                <a:schemeClr val="dk2"/>
              </a:buClr>
              <a:buSzPts val="1800"/>
              <a:buFont typeface="Arial"/>
              <a:buNone/>
              <a:defRPr sz="1800" b="0" i="0" u="none" strike="noStrike" cap="none">
                <a:solidFill>
                  <a:schemeClr val="dk2"/>
                </a:solidFill>
                <a:latin typeface="Calibri"/>
                <a:ea typeface="Calibri"/>
                <a:cs typeface="Calibri"/>
                <a:sym typeface="Calibri"/>
              </a:defRPr>
            </a:lvl3pPr>
            <a:lvl4pPr marR="0" lvl="3" algn="l" rtl="0">
              <a:lnSpc>
                <a:spcPct val="90000"/>
              </a:lnSpc>
              <a:spcBef>
                <a:spcPts val="400"/>
              </a:spcBef>
              <a:spcAft>
                <a:spcPts val="0"/>
              </a:spcAft>
              <a:buClr>
                <a:schemeClr val="dk2"/>
              </a:buClr>
              <a:buSzPts val="1500"/>
              <a:buFont typeface="Arial"/>
              <a:buNone/>
              <a:defRPr sz="1500" b="0" i="0" u="none" strike="noStrike" cap="none">
                <a:solidFill>
                  <a:schemeClr val="dk2"/>
                </a:solidFill>
                <a:latin typeface="Calibri"/>
                <a:ea typeface="Calibri"/>
                <a:cs typeface="Calibri"/>
                <a:sym typeface="Calibri"/>
              </a:defRPr>
            </a:lvl4pPr>
            <a:lvl5pPr marR="0" lvl="4" algn="l" rtl="0">
              <a:lnSpc>
                <a:spcPct val="90000"/>
              </a:lnSpc>
              <a:spcBef>
                <a:spcPts val="400"/>
              </a:spcBef>
              <a:spcAft>
                <a:spcPts val="0"/>
              </a:spcAft>
              <a:buClr>
                <a:schemeClr val="dk2"/>
              </a:buClr>
              <a:buSzPts val="1500"/>
              <a:buFont typeface="Arial"/>
              <a:buNone/>
              <a:defRPr sz="1500" b="0" i="0" u="none" strike="noStrike" cap="none">
                <a:solidFill>
                  <a:schemeClr val="dk2"/>
                </a:solidFill>
                <a:latin typeface="Calibri"/>
                <a:ea typeface="Calibri"/>
                <a:cs typeface="Calibri"/>
                <a:sym typeface="Calibri"/>
              </a:defRPr>
            </a:lvl5pPr>
            <a:lvl6pPr marR="0" lvl="5"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6pPr>
            <a:lvl7pPr marR="0" lvl="6"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7pPr>
            <a:lvl8pPr marR="0" lvl="7"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8pPr>
            <a:lvl9pPr marR="0" lvl="8"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9pPr>
          </a:lstStyle>
          <a:p>
            <a:endParaRPr/>
          </a:p>
        </p:txBody>
      </p:sp>
      <p:sp>
        <p:nvSpPr>
          <p:cNvPr id="567" name="Google Shape;567;p91"/>
          <p:cNvSpPr txBox="1">
            <a:spLocks noGrp="1"/>
          </p:cNvSpPr>
          <p:nvPr>
            <p:ph type="sldNum" idx="12"/>
          </p:nvPr>
        </p:nvSpPr>
        <p:spPr>
          <a:xfrm>
            <a:off x="6629400" y="4632722"/>
            <a:ext cx="2171700" cy="2739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568" name="Google Shape;568;p91"/>
          <p:cNvSpPr txBox="1">
            <a:spLocks noGrp="1"/>
          </p:cNvSpPr>
          <p:nvPr>
            <p:ph type="body" idx="1"/>
          </p:nvPr>
        </p:nvSpPr>
        <p:spPr>
          <a:xfrm>
            <a:off x="629841" y="740569"/>
            <a:ext cx="2949000" cy="3093600"/>
          </a:xfrm>
          <a:prstGeom prst="rect">
            <a:avLst/>
          </a:prstGeom>
          <a:noFill/>
          <a:ln>
            <a:noFill/>
          </a:ln>
        </p:spPr>
        <p:txBody>
          <a:bodyPr spcFirstLastPara="1" wrap="square" lIns="0" tIns="0" rIns="0" bIns="0" anchor="ctr" anchorCtr="0">
            <a:noAutofit/>
          </a:bodyPr>
          <a:lstStyle>
            <a:lvl1pPr marL="457200" lvl="0" indent="-228600" algn="l" rtl="0">
              <a:lnSpc>
                <a:spcPct val="150000"/>
              </a:lnSpc>
              <a:spcBef>
                <a:spcPts val="800"/>
              </a:spcBef>
              <a:spcAft>
                <a:spcPts val="0"/>
              </a:spcAft>
              <a:buClr>
                <a:schemeClr val="accent2"/>
              </a:buClr>
              <a:buSzPts val="2100"/>
              <a:buNone/>
              <a:defRPr sz="2100" i="1">
                <a:solidFill>
                  <a:schemeClr val="accent2"/>
                </a:solidFill>
                <a:latin typeface="Calibri"/>
                <a:ea typeface="Calibri"/>
                <a:cs typeface="Calibri"/>
                <a:sym typeface="Calibri"/>
              </a:defRPr>
            </a:lvl1pPr>
            <a:lvl2pPr marL="914400" lvl="1" indent="-228600" algn="l" rtl="0">
              <a:lnSpc>
                <a:spcPct val="90000"/>
              </a:lnSpc>
              <a:spcBef>
                <a:spcPts val="400"/>
              </a:spcBef>
              <a:spcAft>
                <a:spcPts val="0"/>
              </a:spcAft>
              <a:buClr>
                <a:schemeClr val="dk2"/>
              </a:buClr>
              <a:buSzPts val="1100"/>
              <a:buNone/>
              <a:defRPr sz="1100"/>
            </a:lvl2pPr>
            <a:lvl3pPr marL="1371600" lvl="2" indent="-228600" algn="l" rtl="0">
              <a:lnSpc>
                <a:spcPct val="90000"/>
              </a:lnSpc>
              <a:spcBef>
                <a:spcPts val="400"/>
              </a:spcBef>
              <a:spcAft>
                <a:spcPts val="0"/>
              </a:spcAft>
              <a:buClr>
                <a:schemeClr val="dk2"/>
              </a:buClr>
              <a:buSzPts val="900"/>
              <a:buNone/>
              <a:defRPr sz="900"/>
            </a:lvl3pPr>
            <a:lvl4pPr marL="1828800" lvl="3" indent="-228600" algn="l" rtl="0">
              <a:lnSpc>
                <a:spcPct val="90000"/>
              </a:lnSpc>
              <a:spcBef>
                <a:spcPts val="400"/>
              </a:spcBef>
              <a:spcAft>
                <a:spcPts val="0"/>
              </a:spcAft>
              <a:buClr>
                <a:schemeClr val="dk2"/>
              </a:buClr>
              <a:buSzPts val="800"/>
              <a:buNone/>
              <a:defRPr sz="800"/>
            </a:lvl4pPr>
            <a:lvl5pPr marL="2286000" lvl="4" indent="-228600" algn="l" rtl="0">
              <a:lnSpc>
                <a:spcPct val="90000"/>
              </a:lnSpc>
              <a:spcBef>
                <a:spcPts val="400"/>
              </a:spcBef>
              <a:spcAft>
                <a:spcPts val="0"/>
              </a:spcAft>
              <a:buClr>
                <a:schemeClr val="dk2"/>
              </a:buClr>
              <a:buSzPts val="800"/>
              <a:buNone/>
              <a:defRPr sz="800"/>
            </a:lvl5pPr>
            <a:lvl6pPr marL="2743200" lvl="5" indent="-228600" algn="l" rtl="0">
              <a:lnSpc>
                <a:spcPct val="90000"/>
              </a:lnSpc>
              <a:spcBef>
                <a:spcPts val="400"/>
              </a:spcBef>
              <a:spcAft>
                <a:spcPts val="0"/>
              </a:spcAft>
              <a:buClr>
                <a:schemeClr val="dk1"/>
              </a:buClr>
              <a:buSzPts val="800"/>
              <a:buNone/>
              <a:defRPr sz="800"/>
            </a:lvl6pPr>
            <a:lvl7pPr marL="3200400" lvl="6" indent="-228600" algn="l" rtl="0">
              <a:lnSpc>
                <a:spcPct val="90000"/>
              </a:lnSpc>
              <a:spcBef>
                <a:spcPts val="400"/>
              </a:spcBef>
              <a:spcAft>
                <a:spcPts val="0"/>
              </a:spcAft>
              <a:buClr>
                <a:schemeClr val="dk1"/>
              </a:buClr>
              <a:buSzPts val="800"/>
              <a:buNone/>
              <a:defRPr sz="800"/>
            </a:lvl7pPr>
            <a:lvl8pPr marL="3657600" lvl="7" indent="-228600" algn="l" rtl="0">
              <a:lnSpc>
                <a:spcPct val="90000"/>
              </a:lnSpc>
              <a:spcBef>
                <a:spcPts val="400"/>
              </a:spcBef>
              <a:spcAft>
                <a:spcPts val="0"/>
              </a:spcAft>
              <a:buClr>
                <a:schemeClr val="dk1"/>
              </a:buClr>
              <a:buSzPts val="800"/>
              <a:buNone/>
              <a:defRPr sz="800"/>
            </a:lvl8pPr>
            <a:lvl9pPr marL="4114800" lvl="8" indent="-228600" algn="l" rtl="0">
              <a:lnSpc>
                <a:spcPct val="90000"/>
              </a:lnSpc>
              <a:spcBef>
                <a:spcPts val="400"/>
              </a:spcBef>
              <a:spcAft>
                <a:spcPts val="0"/>
              </a:spcAft>
              <a:buClr>
                <a:schemeClr val="dk1"/>
              </a:buClr>
              <a:buSzPts val="800"/>
              <a:buNone/>
              <a:defRPr sz="800"/>
            </a:lvl9pPr>
          </a:lstStyle>
          <a:p>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569"/>
        <p:cNvGrpSpPr/>
        <p:nvPr/>
      </p:nvGrpSpPr>
      <p:grpSpPr>
        <a:xfrm>
          <a:off x="0" y="0"/>
          <a:ext cx="0" cy="0"/>
          <a:chOff x="0" y="0"/>
          <a:chExt cx="0" cy="0"/>
        </a:xfrm>
      </p:grpSpPr>
      <p:sp>
        <p:nvSpPr>
          <p:cNvPr id="570" name="Google Shape;570;p92"/>
          <p:cNvSpPr txBox="1">
            <a:spLocks noGrp="1"/>
          </p:cNvSpPr>
          <p:nvPr>
            <p:ph type="title"/>
          </p:nvPr>
        </p:nvSpPr>
        <p:spPr>
          <a:xfrm>
            <a:off x="311700" y="445025"/>
            <a:ext cx="85206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571" name="Google Shape;571;p92"/>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431800" rtl="0">
              <a:spcBef>
                <a:spcPts val="640"/>
              </a:spcBef>
              <a:spcAft>
                <a:spcPts val="0"/>
              </a:spcAft>
              <a:buSzPts val="3200"/>
              <a:buChar char="•"/>
              <a:defRPr/>
            </a:lvl1pPr>
            <a:lvl2pPr marL="914400" lvl="1" indent="-406400" rtl="0">
              <a:spcBef>
                <a:spcPts val="560"/>
              </a:spcBef>
              <a:spcAft>
                <a:spcPts val="0"/>
              </a:spcAft>
              <a:buSzPts val="2800"/>
              <a:buChar char="–"/>
              <a:defRPr/>
            </a:lvl2pPr>
            <a:lvl3pPr marL="1371600" lvl="2" indent="-381000" rtl="0">
              <a:spcBef>
                <a:spcPts val="480"/>
              </a:spcBef>
              <a:spcAft>
                <a:spcPts val="0"/>
              </a:spcAft>
              <a:buSzPts val="2400"/>
              <a:buChar char="•"/>
              <a:defRPr/>
            </a:lvl3pPr>
            <a:lvl4pPr marL="1828800" lvl="3" indent="-355600" rtl="0">
              <a:spcBef>
                <a:spcPts val="400"/>
              </a:spcBef>
              <a:spcAft>
                <a:spcPts val="0"/>
              </a:spcAft>
              <a:buSzPts val="2000"/>
              <a:buChar char="–"/>
              <a:defRPr/>
            </a:lvl4pPr>
            <a:lvl5pPr marL="2286000" lvl="4" indent="-355600" rtl="0">
              <a:spcBef>
                <a:spcPts val="400"/>
              </a:spcBef>
              <a:spcAft>
                <a:spcPts val="0"/>
              </a:spcAft>
              <a:buSzPts val="2000"/>
              <a:buChar char="»"/>
              <a:defRPr/>
            </a:lvl5pPr>
            <a:lvl6pPr marL="2743200" lvl="5" indent="-355600" rtl="0">
              <a:spcBef>
                <a:spcPts val="400"/>
              </a:spcBef>
              <a:spcAft>
                <a:spcPts val="0"/>
              </a:spcAft>
              <a:buSzPts val="2000"/>
              <a:buChar char="•"/>
              <a:defRPr/>
            </a:lvl6pPr>
            <a:lvl7pPr marL="3200400" lvl="6" indent="-355600" rtl="0">
              <a:spcBef>
                <a:spcPts val="400"/>
              </a:spcBef>
              <a:spcAft>
                <a:spcPts val="0"/>
              </a:spcAft>
              <a:buSzPts val="2000"/>
              <a:buChar char="•"/>
              <a:defRPr/>
            </a:lvl7pPr>
            <a:lvl8pPr marL="3657600" lvl="7" indent="-355600" rtl="0">
              <a:spcBef>
                <a:spcPts val="400"/>
              </a:spcBef>
              <a:spcAft>
                <a:spcPts val="0"/>
              </a:spcAft>
              <a:buSzPts val="2000"/>
              <a:buChar char="•"/>
              <a:defRPr/>
            </a:lvl8pPr>
            <a:lvl9pPr marL="4114800" lvl="8" indent="-355600" rtl="0">
              <a:spcBef>
                <a:spcPts val="400"/>
              </a:spcBef>
              <a:spcAft>
                <a:spcPts val="0"/>
              </a:spcAft>
              <a:buSzPts val="2000"/>
              <a:buChar char="•"/>
              <a:defRPr/>
            </a:lvl9pPr>
          </a:lstStyle>
          <a:p>
            <a:endParaRPr/>
          </a:p>
        </p:txBody>
      </p:sp>
      <p:sp>
        <p:nvSpPr>
          <p:cNvPr id="572" name="Google Shape;572;p92"/>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1_Title and Content 1">
  <p:cSld name="1_Title and Content">
    <p:spTree>
      <p:nvGrpSpPr>
        <p:cNvPr id="1" name="Shape 573"/>
        <p:cNvGrpSpPr/>
        <p:nvPr/>
      </p:nvGrpSpPr>
      <p:grpSpPr>
        <a:xfrm>
          <a:off x="0" y="0"/>
          <a:ext cx="0" cy="0"/>
          <a:chOff x="0" y="0"/>
          <a:chExt cx="0" cy="0"/>
        </a:xfrm>
      </p:grpSpPr>
      <p:sp>
        <p:nvSpPr>
          <p:cNvPr id="574" name="Google Shape;574;p93"/>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575" name="Google Shape;575;p93"/>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Clr>
                <a:srgbClr val="7F7F7F"/>
              </a:buClr>
              <a:buSzPts val="3600"/>
              <a:buFont typeface="Calibri"/>
              <a:buNone/>
              <a:defRPr sz="3600">
                <a:solidFill>
                  <a:srgbClr val="7F7F7F"/>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576" name="Google Shape;576;p93"/>
          <p:cNvSpPr txBox="1">
            <a:spLocks noGrp="1"/>
          </p:cNvSpPr>
          <p:nvPr>
            <p:ph type="body" idx="1"/>
          </p:nvPr>
        </p:nvSpPr>
        <p:spPr>
          <a:xfrm>
            <a:off x="457200" y="1200150"/>
            <a:ext cx="8229600" cy="3394500"/>
          </a:xfrm>
          <a:prstGeom prst="rect">
            <a:avLst/>
          </a:prstGeom>
          <a:noFill/>
          <a:ln>
            <a:noFill/>
          </a:ln>
        </p:spPr>
        <p:txBody>
          <a:bodyPr spcFirstLastPara="1" wrap="square" lIns="91425" tIns="45700" rIns="91425" bIns="45700" anchor="ctr" anchorCtr="0">
            <a:noAutofit/>
          </a:bodyPr>
          <a:lstStyle>
            <a:lvl1pPr marL="457200" lvl="0" indent="-228600" algn="l" rtl="0">
              <a:spcBef>
                <a:spcPts val="400"/>
              </a:spcBef>
              <a:spcAft>
                <a:spcPts val="0"/>
              </a:spcAft>
              <a:buClr>
                <a:schemeClr val="dk1"/>
              </a:buClr>
              <a:buSzPts val="2000"/>
              <a:buNone/>
              <a:defRPr sz="2000"/>
            </a:lvl1pPr>
            <a:lvl2pPr marL="914400" lvl="1" indent="-228600" algn="l" rtl="0">
              <a:spcBef>
                <a:spcPts val="360"/>
              </a:spcBef>
              <a:spcAft>
                <a:spcPts val="0"/>
              </a:spcAft>
              <a:buClr>
                <a:schemeClr val="dk1"/>
              </a:buClr>
              <a:buSzPts val="1800"/>
              <a:buNone/>
              <a:defRPr sz="1800"/>
            </a:lvl2pPr>
            <a:lvl3pPr marL="1371600" lvl="2" indent="-228600" algn="l" rtl="0">
              <a:spcBef>
                <a:spcPts val="320"/>
              </a:spcBef>
              <a:spcAft>
                <a:spcPts val="0"/>
              </a:spcAft>
              <a:buClr>
                <a:schemeClr val="dk1"/>
              </a:buClr>
              <a:buSzPts val="1600"/>
              <a:buNone/>
              <a:defRPr sz="1600"/>
            </a:lvl3pPr>
            <a:lvl4pPr marL="1828800" lvl="3" indent="-228600" algn="l" rtl="0">
              <a:spcBef>
                <a:spcPts val="280"/>
              </a:spcBef>
              <a:spcAft>
                <a:spcPts val="0"/>
              </a:spcAft>
              <a:buClr>
                <a:schemeClr val="dk1"/>
              </a:buClr>
              <a:buSzPts val="1400"/>
              <a:buNone/>
              <a:defRPr sz="1400"/>
            </a:lvl4pPr>
            <a:lvl5pPr marL="2286000" lvl="4" indent="-228600" algn="l" rtl="0">
              <a:spcBef>
                <a:spcPts val="240"/>
              </a:spcBef>
              <a:spcAft>
                <a:spcPts val="0"/>
              </a:spcAft>
              <a:buClr>
                <a:schemeClr val="dk1"/>
              </a:buClr>
              <a:buSzPts val="1200"/>
              <a:buNone/>
              <a:defRPr sz="1200"/>
            </a:lvl5pPr>
            <a:lvl6pPr marL="2743200" lvl="5" indent="-342900" algn="l" rtl="0">
              <a:spcBef>
                <a:spcPts val="360"/>
              </a:spcBef>
              <a:spcAft>
                <a:spcPts val="0"/>
              </a:spcAft>
              <a:buClr>
                <a:schemeClr val="dk1"/>
              </a:buClr>
              <a:buSzPts val="1800"/>
              <a:buChar char="•"/>
              <a:defRPr/>
            </a:lvl6pPr>
            <a:lvl7pPr marL="3200400" lvl="6" indent="-342900" algn="l" rtl="0">
              <a:spcBef>
                <a:spcPts val="360"/>
              </a:spcBef>
              <a:spcAft>
                <a:spcPts val="0"/>
              </a:spcAft>
              <a:buClr>
                <a:schemeClr val="dk1"/>
              </a:buClr>
              <a:buSzPts val="1800"/>
              <a:buChar char="•"/>
              <a:defRPr/>
            </a:lvl7pPr>
            <a:lvl8pPr marL="3657600" lvl="7" indent="-342900" algn="l" rtl="0">
              <a:spcBef>
                <a:spcPts val="360"/>
              </a:spcBef>
              <a:spcAft>
                <a:spcPts val="0"/>
              </a:spcAft>
              <a:buClr>
                <a:schemeClr val="dk1"/>
              </a:buClr>
              <a:buSzPts val="1800"/>
              <a:buChar char="•"/>
              <a:defRPr/>
            </a:lvl8pPr>
            <a:lvl9pPr marL="4114800" lvl="8" indent="-342900" algn="l" rtl="0">
              <a:spcBef>
                <a:spcPts val="360"/>
              </a:spcBef>
              <a:spcAft>
                <a:spcPts val="0"/>
              </a:spcAft>
              <a:buClr>
                <a:schemeClr val="dk1"/>
              </a:buClr>
              <a:buSzPts val="1800"/>
              <a:buChar char="•"/>
              <a:defRPr/>
            </a:lvl9pPr>
          </a:lstStyle>
          <a:p>
            <a:endParaRPr/>
          </a:p>
        </p:txBody>
      </p:sp>
      <p:cxnSp>
        <p:nvCxnSpPr>
          <p:cNvPr id="577" name="Google Shape;577;p93"/>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578" name="Google Shape;578;p93"/>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sz="1000" b="0" i="0" u="none" strike="noStrike" cap="none">
                <a:solidFill>
                  <a:schemeClr val="lt1"/>
                </a:solidFill>
                <a:latin typeface="Calibri"/>
                <a:ea typeface="Calibri"/>
                <a:cs typeface="Calibri"/>
                <a:sym typeface="Calibri"/>
              </a:defRPr>
            </a:lvl1pPr>
            <a:lvl2pPr marL="0" lvl="1" indent="0" algn="r" rtl="0">
              <a:spcBef>
                <a:spcPts val="0"/>
              </a:spcBef>
              <a:buNone/>
              <a:defRPr sz="1000" b="0" i="0" u="none" strike="noStrike" cap="none">
                <a:solidFill>
                  <a:schemeClr val="lt1"/>
                </a:solidFill>
                <a:latin typeface="Calibri"/>
                <a:ea typeface="Calibri"/>
                <a:cs typeface="Calibri"/>
                <a:sym typeface="Calibri"/>
              </a:defRPr>
            </a:lvl2pPr>
            <a:lvl3pPr marL="0" lvl="2" indent="0" algn="r" rtl="0">
              <a:spcBef>
                <a:spcPts val="0"/>
              </a:spcBef>
              <a:buNone/>
              <a:defRPr sz="1000" b="0" i="0" u="none" strike="noStrike" cap="none">
                <a:solidFill>
                  <a:schemeClr val="lt1"/>
                </a:solidFill>
                <a:latin typeface="Calibri"/>
                <a:ea typeface="Calibri"/>
                <a:cs typeface="Calibri"/>
                <a:sym typeface="Calibri"/>
              </a:defRPr>
            </a:lvl3pPr>
            <a:lvl4pPr marL="0" lvl="3" indent="0" algn="r" rtl="0">
              <a:spcBef>
                <a:spcPts val="0"/>
              </a:spcBef>
              <a:buNone/>
              <a:defRPr sz="1000" b="0" i="0" u="none" strike="noStrike" cap="none">
                <a:solidFill>
                  <a:schemeClr val="lt1"/>
                </a:solidFill>
                <a:latin typeface="Calibri"/>
                <a:ea typeface="Calibri"/>
                <a:cs typeface="Calibri"/>
                <a:sym typeface="Calibri"/>
              </a:defRPr>
            </a:lvl4pPr>
            <a:lvl5pPr marL="0" lvl="4" indent="0" algn="r" rtl="0">
              <a:spcBef>
                <a:spcPts val="0"/>
              </a:spcBef>
              <a:buNone/>
              <a:defRPr sz="1000" b="0" i="0" u="none" strike="noStrike" cap="none">
                <a:solidFill>
                  <a:schemeClr val="lt1"/>
                </a:solidFill>
                <a:latin typeface="Calibri"/>
                <a:ea typeface="Calibri"/>
                <a:cs typeface="Calibri"/>
                <a:sym typeface="Calibri"/>
              </a:defRPr>
            </a:lvl5pPr>
            <a:lvl6pPr marL="0" lvl="5" indent="0" algn="r" rtl="0">
              <a:spcBef>
                <a:spcPts val="0"/>
              </a:spcBef>
              <a:buNone/>
              <a:defRPr sz="1000" b="0" i="0" u="none" strike="noStrike" cap="none">
                <a:solidFill>
                  <a:schemeClr val="lt1"/>
                </a:solidFill>
                <a:latin typeface="Calibri"/>
                <a:ea typeface="Calibri"/>
                <a:cs typeface="Calibri"/>
                <a:sym typeface="Calibri"/>
              </a:defRPr>
            </a:lvl6pPr>
            <a:lvl7pPr marL="0" lvl="6" indent="0" algn="r" rtl="0">
              <a:spcBef>
                <a:spcPts val="0"/>
              </a:spcBef>
              <a:buNone/>
              <a:defRPr sz="1000" b="0" i="0" u="none" strike="noStrike" cap="none">
                <a:solidFill>
                  <a:schemeClr val="lt1"/>
                </a:solidFill>
                <a:latin typeface="Calibri"/>
                <a:ea typeface="Calibri"/>
                <a:cs typeface="Calibri"/>
                <a:sym typeface="Calibri"/>
              </a:defRPr>
            </a:lvl7pPr>
            <a:lvl8pPr marL="0" lvl="7" indent="0" algn="r" rtl="0">
              <a:spcBef>
                <a:spcPts val="0"/>
              </a:spcBef>
              <a:buNone/>
              <a:defRPr sz="1000" b="0" i="0" u="none" strike="noStrike" cap="none">
                <a:solidFill>
                  <a:schemeClr val="lt1"/>
                </a:solidFill>
                <a:latin typeface="Calibri"/>
                <a:ea typeface="Calibri"/>
                <a:cs typeface="Calibri"/>
                <a:sym typeface="Calibri"/>
              </a:defRPr>
            </a:lvl8pPr>
            <a:lvl9pPr marL="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579" name="Google Shape;579;p93" descr="OUSD_socialmediasignature_450x50-3-white.png"/>
          <p:cNvPicPr preferRelativeResize="0"/>
          <p:nvPr/>
        </p:nvPicPr>
        <p:blipFill rotWithShape="1">
          <a:blip r:embed="rId2">
            <a:alphaModFix/>
          </a:blip>
          <a:srcRect/>
          <a:stretch/>
        </p:blipFill>
        <p:spPr>
          <a:xfrm>
            <a:off x="457200" y="4903946"/>
            <a:ext cx="3168449" cy="161166"/>
          </a:xfrm>
          <a:prstGeom prst="rect">
            <a:avLst/>
          </a:prstGeom>
          <a:noFill/>
          <a:ln>
            <a:noFill/>
          </a:ln>
        </p:spPr>
      </p:pic>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86"/>
        <p:cNvGrpSpPr/>
        <p:nvPr/>
      </p:nvGrpSpPr>
      <p:grpSpPr>
        <a:xfrm>
          <a:off x="0" y="0"/>
          <a:ext cx="0" cy="0"/>
          <a:chOff x="0" y="0"/>
          <a:chExt cx="0" cy="0"/>
        </a:xfrm>
      </p:grpSpPr>
      <p:sp>
        <p:nvSpPr>
          <p:cNvPr id="587" name="Google Shape;587;p95"/>
          <p:cNvSpPr txBox="1">
            <a:spLocks noGrp="1"/>
          </p:cNvSpPr>
          <p:nvPr>
            <p:ph type="ctrTitle"/>
          </p:nvPr>
        </p:nvSpPr>
        <p:spPr>
          <a:xfrm>
            <a:off x="685800" y="1597819"/>
            <a:ext cx="7772400" cy="974100"/>
          </a:xfrm>
          <a:prstGeom prst="rect">
            <a:avLst/>
          </a:prstGeom>
          <a:noFill/>
          <a:ln>
            <a:noFill/>
          </a:ln>
        </p:spPr>
        <p:txBody>
          <a:bodyPr spcFirstLastPara="1" wrap="square" lIns="91425" tIns="91425" rIns="91425" bIns="91425" anchor="b" anchorCtr="0">
            <a:noAutofit/>
          </a:bodyPr>
          <a:lstStyle>
            <a:lvl1pPr marL="0" marR="0" lvl="0" indent="0" algn="l" rtl="0">
              <a:spcBef>
                <a:spcPts val="0"/>
              </a:spcBef>
              <a:spcAft>
                <a:spcPts val="0"/>
              </a:spcAft>
              <a:buClr>
                <a:schemeClr val="dk1"/>
              </a:buClr>
              <a:buSzPts val="1400"/>
              <a:buFont typeface="Calibri"/>
              <a:buNone/>
              <a:defRPr sz="40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588" name="Google Shape;588;p95"/>
          <p:cNvSpPr txBox="1">
            <a:spLocks noGrp="1"/>
          </p:cNvSpPr>
          <p:nvPr>
            <p:ph type="subTitle" idx="1"/>
          </p:nvPr>
        </p:nvSpPr>
        <p:spPr>
          <a:xfrm>
            <a:off x="685800" y="2686050"/>
            <a:ext cx="7772400" cy="543900"/>
          </a:xfrm>
          <a:prstGeom prst="rect">
            <a:avLst/>
          </a:prstGeom>
          <a:noFill/>
          <a:ln>
            <a:noFill/>
          </a:ln>
        </p:spPr>
        <p:txBody>
          <a:bodyPr spcFirstLastPara="1" wrap="square" lIns="91425" tIns="91425" rIns="91425" bIns="91425" anchor="t" anchorCtr="0">
            <a:noAutofit/>
          </a:bodyPr>
          <a:lstStyle>
            <a:lvl1pPr marL="0" marR="0" lvl="0" indent="0" algn="l" rtl="0">
              <a:spcBef>
                <a:spcPts val="480"/>
              </a:spcBef>
              <a:spcAft>
                <a:spcPts val="0"/>
              </a:spcAft>
              <a:buClr>
                <a:srgbClr val="888888"/>
              </a:buClr>
              <a:buSzPts val="3200"/>
              <a:buFont typeface="Arial"/>
              <a:buNone/>
              <a:defRPr sz="2400" b="0" i="0" u="none" strike="noStrike" cap="none">
                <a:solidFill>
                  <a:srgbClr val="888888"/>
                </a:solidFill>
                <a:latin typeface="Calibri"/>
                <a:ea typeface="Calibri"/>
                <a:cs typeface="Calibri"/>
                <a:sym typeface="Calibri"/>
              </a:defRPr>
            </a:lvl1pPr>
            <a:lvl2pPr marL="457200" marR="0" lvl="1" indent="0" algn="ctr" rtl="0">
              <a:spcBef>
                <a:spcPts val="560"/>
              </a:spcBef>
              <a:spcAft>
                <a:spcPts val="0"/>
              </a:spcAft>
              <a:buClr>
                <a:srgbClr val="888888"/>
              </a:buClr>
              <a:buSzPts val="2800"/>
              <a:buFont typeface="Arial"/>
              <a:buNone/>
              <a:defRPr sz="2800" b="0" i="0" u="none" strike="noStrike" cap="none">
                <a:solidFill>
                  <a:srgbClr val="888888"/>
                </a:solidFill>
                <a:latin typeface="Calibri"/>
                <a:ea typeface="Calibri"/>
                <a:cs typeface="Calibri"/>
                <a:sym typeface="Calibri"/>
              </a:defRPr>
            </a:lvl2pPr>
            <a:lvl3pPr marL="914400" marR="0" lvl="2" indent="0" algn="ctr" rtl="0">
              <a:spcBef>
                <a:spcPts val="480"/>
              </a:spcBef>
              <a:spcAft>
                <a:spcPts val="0"/>
              </a:spcAft>
              <a:buClr>
                <a:srgbClr val="888888"/>
              </a:buClr>
              <a:buSzPts val="2400"/>
              <a:buFont typeface="Arial"/>
              <a:buNone/>
              <a:defRPr sz="2400" b="0" i="0" u="none" strike="noStrike" cap="none">
                <a:solidFill>
                  <a:srgbClr val="888888"/>
                </a:solidFill>
                <a:latin typeface="Calibri"/>
                <a:ea typeface="Calibri"/>
                <a:cs typeface="Calibri"/>
                <a:sym typeface="Calibri"/>
              </a:defRPr>
            </a:lvl3pPr>
            <a:lvl4pPr marL="1371600" marR="0" lvl="3"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4pPr>
            <a:lvl5pPr marL="1828800" marR="0" lvl="4"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5pPr>
            <a:lvl6pPr marL="2286000" marR="0" lvl="5"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6pPr>
            <a:lvl7pPr marL="2743200" marR="0" lvl="6"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7pPr>
            <a:lvl8pPr marL="3200400" marR="0" lvl="7"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8pPr>
            <a:lvl9pPr marL="3657600" marR="0" lvl="8"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9pPr>
          </a:lstStyle>
          <a:p>
            <a:endParaRPr/>
          </a:p>
        </p:txBody>
      </p:sp>
      <p:pic>
        <p:nvPicPr>
          <p:cNvPr id="589" name="Google Shape;589;p95" descr="OUSD_socialmediasignature_450x50-3.png"/>
          <p:cNvPicPr preferRelativeResize="0"/>
          <p:nvPr/>
        </p:nvPicPr>
        <p:blipFill rotWithShape="1">
          <a:blip r:embed="rId2">
            <a:alphaModFix/>
          </a:blip>
          <a:srcRect/>
          <a:stretch/>
        </p:blipFill>
        <p:spPr>
          <a:xfrm>
            <a:off x="2459701" y="4857750"/>
            <a:ext cx="4224600" cy="161100"/>
          </a:xfrm>
          <a:prstGeom prst="rect">
            <a:avLst/>
          </a:prstGeom>
          <a:noFill/>
          <a:ln>
            <a:noFill/>
          </a:ln>
        </p:spPr>
      </p:pic>
      <p:sp>
        <p:nvSpPr>
          <p:cNvPr id="590" name="Google Shape;590;p95"/>
          <p:cNvSpPr txBox="1">
            <a:spLocks noGrp="1"/>
          </p:cNvSpPr>
          <p:nvPr>
            <p:ph type="sldNum" idx="12"/>
          </p:nvPr>
        </p:nvSpPr>
        <p:spPr>
          <a:xfrm>
            <a:off x="8556784" y="4749851"/>
            <a:ext cx="548700" cy="393600"/>
          </a:xfrm>
          <a:prstGeom prst="rect">
            <a:avLst/>
          </a:prstGeom>
        </p:spPr>
        <p:txBody>
          <a:bodyPr spcFirstLastPara="1" wrap="square" lIns="91425" tIns="45700" rIns="91425" bIns="45700" anchor="t" anchorCtr="0">
            <a:noAutofit/>
          </a:bodyPr>
          <a:lstStyle>
            <a:lvl1pPr lvl="0" rtl="0">
              <a:buNone/>
              <a:defRPr sz="1300">
                <a:solidFill>
                  <a:schemeClr val="dk1"/>
                </a:solidFill>
              </a:defRPr>
            </a:lvl1pPr>
            <a:lvl2pPr lvl="1" rtl="0">
              <a:buNone/>
              <a:defRPr sz="1300">
                <a:solidFill>
                  <a:schemeClr val="dk1"/>
                </a:solidFill>
              </a:defRPr>
            </a:lvl2pPr>
            <a:lvl3pPr lvl="2" rtl="0">
              <a:buNone/>
              <a:defRPr sz="1300">
                <a:solidFill>
                  <a:schemeClr val="dk1"/>
                </a:solidFill>
              </a:defRPr>
            </a:lvl3pPr>
            <a:lvl4pPr lvl="3" rtl="0">
              <a:buNone/>
              <a:defRPr sz="1300">
                <a:solidFill>
                  <a:schemeClr val="dk1"/>
                </a:solidFill>
              </a:defRPr>
            </a:lvl4pPr>
            <a:lvl5pPr lvl="4" rtl="0">
              <a:buNone/>
              <a:defRPr sz="1300">
                <a:solidFill>
                  <a:schemeClr val="dk1"/>
                </a:solidFill>
              </a:defRPr>
            </a:lvl5pPr>
            <a:lvl6pPr lvl="5" rtl="0">
              <a:buNone/>
              <a:defRPr sz="1300">
                <a:solidFill>
                  <a:schemeClr val="dk1"/>
                </a:solidFill>
              </a:defRPr>
            </a:lvl6pPr>
            <a:lvl7pPr lvl="6" rtl="0">
              <a:buNone/>
              <a:defRPr sz="1300">
                <a:solidFill>
                  <a:schemeClr val="dk1"/>
                </a:solidFill>
              </a:defRPr>
            </a:lvl7pPr>
            <a:lvl8pPr lvl="7" rtl="0">
              <a:buNone/>
              <a:defRPr sz="1300">
                <a:solidFill>
                  <a:schemeClr val="dk1"/>
                </a:solidFill>
              </a:defRPr>
            </a:lvl8pPr>
            <a:lvl9pPr lvl="8" rtl="0">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1_Title and Content" type="obj">
  <p:cSld name="OBJECT">
    <p:spTree>
      <p:nvGrpSpPr>
        <p:cNvPr id="1" name="Shape 591"/>
        <p:cNvGrpSpPr/>
        <p:nvPr/>
      </p:nvGrpSpPr>
      <p:grpSpPr>
        <a:xfrm>
          <a:off x="0" y="0"/>
          <a:ext cx="0" cy="0"/>
          <a:chOff x="0" y="0"/>
          <a:chExt cx="0" cy="0"/>
        </a:xfrm>
      </p:grpSpPr>
      <p:sp>
        <p:nvSpPr>
          <p:cNvPr id="592" name="Google Shape;592;p96"/>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593" name="Google Shape;593;p96"/>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594" name="Google Shape;594;p96"/>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595" name="Google Shape;595;p96"/>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596" name="Google Shape;596;p96"/>
          <p:cNvSpPr txBox="1">
            <a:spLocks noGrp="1"/>
          </p:cNvSpPr>
          <p:nvPr>
            <p:ph type="sldNum" idx="12"/>
          </p:nvPr>
        </p:nvSpPr>
        <p:spPr>
          <a:xfrm>
            <a:off x="6962550" y="4903950"/>
            <a:ext cx="17244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597" name="Google Shape;597;p96" descr="OUSD_socialmediasignature_450x50-3-white.png"/>
          <p:cNvPicPr preferRelativeResize="0"/>
          <p:nvPr/>
        </p:nvPicPr>
        <p:blipFill rotWithShape="1">
          <a:blip r:embed="rId2">
            <a:alphaModFix/>
          </a:blip>
          <a:srcRect/>
          <a:stretch/>
        </p:blipFill>
        <p:spPr>
          <a:xfrm>
            <a:off x="143575" y="4891950"/>
            <a:ext cx="3024000" cy="161100"/>
          </a:xfrm>
          <a:prstGeom prst="rect">
            <a:avLst/>
          </a:prstGeom>
          <a:noFill/>
          <a:ln>
            <a:noFill/>
          </a:ln>
        </p:spPr>
      </p:pic>
      <p:sp>
        <p:nvSpPr>
          <p:cNvPr id="598" name="Google Shape;598;p96"/>
          <p:cNvSpPr txBox="1"/>
          <p:nvPr/>
        </p:nvSpPr>
        <p:spPr>
          <a:xfrm>
            <a:off x="3463325" y="4860000"/>
            <a:ext cx="2948100" cy="224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700" b="1">
                <a:solidFill>
                  <a:srgbClr val="FFFFFF"/>
                </a:solidFill>
                <a:latin typeface="Open Sans"/>
                <a:ea typeface="Open Sans"/>
                <a:cs typeface="Open Sans"/>
                <a:sym typeface="Open Sans"/>
              </a:rPr>
              <a:t>This meeting is being recorded // Esta junta se está grabando.</a:t>
            </a:r>
            <a:endParaRPr sz="700" b="1">
              <a:solidFill>
                <a:srgbClr val="FFFFFF"/>
              </a:solidFill>
              <a:latin typeface="Open Sans"/>
              <a:ea typeface="Open Sans"/>
              <a:cs typeface="Open Sans"/>
              <a:sym typeface="Open Sans"/>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599"/>
        <p:cNvGrpSpPr/>
        <p:nvPr/>
      </p:nvGrpSpPr>
      <p:grpSpPr>
        <a:xfrm>
          <a:off x="0" y="0"/>
          <a:ext cx="0" cy="0"/>
          <a:chOff x="0" y="0"/>
          <a:chExt cx="0" cy="0"/>
        </a:xfrm>
      </p:grpSpPr>
      <p:sp>
        <p:nvSpPr>
          <p:cNvPr id="600" name="Google Shape;600;p97"/>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601" name="Google Shape;601;p97"/>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355600" algn="l" rtl="0">
              <a:spcBef>
                <a:spcPts val="400"/>
              </a:spcBef>
              <a:spcAft>
                <a:spcPts val="0"/>
              </a:spcAft>
              <a:buClr>
                <a:srgbClr val="28903A"/>
              </a:buClr>
              <a:buSzPts val="2000"/>
              <a:buFont typeface="Arial"/>
              <a:buChar char="•"/>
              <a:defRPr sz="2000" b="0" i="0" u="none" strike="noStrike" cap="none">
                <a:solidFill>
                  <a:schemeClr val="dk1"/>
                </a:solidFill>
                <a:latin typeface="Calibri"/>
                <a:ea typeface="Calibri"/>
                <a:cs typeface="Calibri"/>
                <a:sym typeface="Calibri"/>
              </a:defRPr>
            </a:lvl1pPr>
            <a:lvl2pPr marL="914400" marR="0" lvl="1" indent="-342900" algn="l" rtl="0">
              <a:spcBef>
                <a:spcPts val="360"/>
              </a:spcBef>
              <a:spcAft>
                <a:spcPts val="0"/>
              </a:spcAft>
              <a:buClr>
                <a:srgbClr val="28903A"/>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30200" algn="l" rtl="0">
              <a:spcBef>
                <a:spcPts val="320"/>
              </a:spcBef>
              <a:spcAft>
                <a:spcPts val="0"/>
              </a:spcAft>
              <a:buClr>
                <a:srgbClr val="28903A"/>
              </a:buClr>
              <a:buSzPts val="1600"/>
              <a:buFont typeface="Arial"/>
              <a:buChar char="•"/>
              <a:defRPr sz="1600" b="0" i="0" u="none" strike="noStrike" cap="none">
                <a:solidFill>
                  <a:schemeClr val="dk1"/>
                </a:solidFill>
                <a:latin typeface="Calibri"/>
                <a:ea typeface="Calibri"/>
                <a:cs typeface="Calibri"/>
                <a:sym typeface="Calibri"/>
              </a:defRPr>
            </a:lvl3pPr>
            <a:lvl4pPr marL="1828800" marR="0" lvl="3" indent="-317500" algn="l" rtl="0">
              <a:spcBef>
                <a:spcPts val="280"/>
              </a:spcBef>
              <a:spcAft>
                <a:spcPts val="0"/>
              </a:spcAft>
              <a:buClr>
                <a:srgbClr val="28903A"/>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04800" algn="l" rtl="0">
              <a:spcBef>
                <a:spcPts val="240"/>
              </a:spcBef>
              <a:spcAft>
                <a:spcPts val="0"/>
              </a:spcAft>
              <a:buClr>
                <a:srgbClr val="28903A"/>
              </a:buClr>
              <a:buSzPts val="1200"/>
              <a:buFont typeface="Arial"/>
              <a:buChar char="»"/>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602" name="Google Shape;602;p97"/>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603" name="Google Shape;603;p97"/>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604" name="Google Shape;604;p97"/>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605" name="Google Shape;605;p97"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606"/>
        <p:cNvGrpSpPr/>
        <p:nvPr/>
      </p:nvGrpSpPr>
      <p:grpSpPr>
        <a:xfrm>
          <a:off x="0" y="0"/>
          <a:ext cx="0" cy="0"/>
          <a:chOff x="0" y="0"/>
          <a:chExt cx="0" cy="0"/>
        </a:xfrm>
      </p:grpSpPr>
      <p:sp>
        <p:nvSpPr>
          <p:cNvPr id="607" name="Google Shape;607;p98"/>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608" name="Google Shape;608;p98"/>
          <p:cNvSpPr txBox="1">
            <a:spLocks noGrp="1"/>
          </p:cNvSpPr>
          <p:nvPr>
            <p:ph type="body" idx="1"/>
          </p:nvPr>
        </p:nvSpPr>
        <p:spPr>
          <a:xfrm>
            <a:off x="3657600" y="1200150"/>
            <a:ext cx="50292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609" name="Google Shape;609;p98"/>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610" name="Google Shape;610;p98"/>
          <p:cNvSpPr txBox="1">
            <a:spLocks noGrp="1"/>
          </p:cNvSpPr>
          <p:nvPr>
            <p:ph type="body" idx="2"/>
          </p:nvPr>
        </p:nvSpPr>
        <p:spPr>
          <a:xfrm>
            <a:off x="457200" y="1200150"/>
            <a:ext cx="26670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560"/>
              </a:spcBef>
              <a:spcAft>
                <a:spcPts val="0"/>
              </a:spcAft>
              <a:buClr>
                <a:srgbClr val="F78031"/>
              </a:buClr>
              <a:buSzPts val="3200"/>
              <a:buFont typeface="Arial"/>
              <a:buNone/>
              <a:defRPr sz="2800" b="1" i="0" u="none" strike="noStrike" cap="none">
                <a:solidFill>
                  <a:srgbClr val="F7803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611" name="Google Shape;611;p98"/>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612" name="Google Shape;612;p98"/>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613" name="Google Shape;613;p98"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3_Title and Content">
  <p:cSld name="3_Title and Content">
    <p:spTree>
      <p:nvGrpSpPr>
        <p:cNvPr id="1" name="Shape 614"/>
        <p:cNvGrpSpPr/>
        <p:nvPr/>
      </p:nvGrpSpPr>
      <p:grpSpPr>
        <a:xfrm>
          <a:off x="0" y="0"/>
          <a:ext cx="0" cy="0"/>
          <a:chOff x="0" y="0"/>
          <a:chExt cx="0" cy="0"/>
        </a:xfrm>
      </p:grpSpPr>
      <p:sp>
        <p:nvSpPr>
          <p:cNvPr id="615" name="Google Shape;615;p99"/>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616" name="Google Shape;616;p99"/>
          <p:cNvSpPr txBox="1">
            <a:spLocks noGrp="1"/>
          </p:cNvSpPr>
          <p:nvPr>
            <p:ph type="body" idx="1"/>
          </p:nvPr>
        </p:nvSpPr>
        <p:spPr>
          <a:xfrm>
            <a:off x="3657600" y="1200150"/>
            <a:ext cx="50292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617" name="Google Shape;617;p99"/>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618" name="Google Shape;618;p99"/>
          <p:cNvSpPr txBox="1">
            <a:spLocks noGrp="1"/>
          </p:cNvSpPr>
          <p:nvPr>
            <p:ph type="body" idx="2"/>
          </p:nvPr>
        </p:nvSpPr>
        <p:spPr>
          <a:xfrm>
            <a:off x="457200" y="1200150"/>
            <a:ext cx="26670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560"/>
              </a:spcBef>
              <a:spcAft>
                <a:spcPts val="0"/>
              </a:spcAft>
              <a:buClr>
                <a:srgbClr val="0054A4"/>
              </a:buClr>
              <a:buSzPts val="3200"/>
              <a:buFont typeface="Arial"/>
              <a:buNone/>
              <a:defRPr sz="2800" b="1" i="0" u="none" strike="noStrike" cap="none">
                <a:solidFill>
                  <a:srgbClr val="0054A4"/>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619" name="Google Shape;619;p99"/>
          <p:cNvCxnSpPr/>
          <p:nvPr/>
        </p:nvCxnSpPr>
        <p:spPr>
          <a:xfrm rot="5400000">
            <a:off x="1398464" y="3023417"/>
            <a:ext cx="3918300" cy="1500"/>
          </a:xfrm>
          <a:prstGeom prst="straightConnector1">
            <a:avLst/>
          </a:prstGeom>
          <a:noFill/>
          <a:ln w="12700" cap="flat" cmpd="sng">
            <a:solidFill>
              <a:srgbClr val="28903A"/>
            </a:solidFill>
            <a:prstDash val="solid"/>
            <a:round/>
            <a:headEnd type="none" w="sm" len="sm"/>
            <a:tailEnd type="none" w="sm" len="sm"/>
          </a:ln>
        </p:spPr>
      </p:cxnSp>
      <p:sp>
        <p:nvSpPr>
          <p:cNvPr id="620" name="Google Shape;620;p99"/>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621" name="Google Shape;621;p99"/>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622" name="Google Shape;622;p99"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4_Title and Content">
  <p:cSld name="4_Title and Content">
    <p:spTree>
      <p:nvGrpSpPr>
        <p:cNvPr id="1" name="Shape 623"/>
        <p:cNvGrpSpPr/>
        <p:nvPr/>
      </p:nvGrpSpPr>
      <p:grpSpPr>
        <a:xfrm>
          <a:off x="0" y="0"/>
          <a:ext cx="0" cy="0"/>
          <a:chOff x="0" y="0"/>
          <a:chExt cx="0" cy="0"/>
        </a:xfrm>
      </p:grpSpPr>
      <p:sp>
        <p:nvSpPr>
          <p:cNvPr id="624" name="Google Shape;624;p100"/>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625" name="Google Shape;625;p100"/>
          <p:cNvSpPr txBox="1">
            <a:spLocks noGrp="1"/>
          </p:cNvSpPr>
          <p:nvPr>
            <p:ph type="body" idx="1"/>
          </p:nvPr>
        </p:nvSpPr>
        <p:spPr>
          <a:xfrm>
            <a:off x="457200" y="2514600"/>
            <a:ext cx="8229600" cy="20802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626" name="Google Shape;626;p100"/>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627" name="Google Shape;627;p100"/>
          <p:cNvSpPr txBox="1">
            <a:spLocks noGrp="1"/>
          </p:cNvSpPr>
          <p:nvPr>
            <p:ph type="body" idx="2"/>
          </p:nvPr>
        </p:nvSpPr>
        <p:spPr>
          <a:xfrm>
            <a:off x="2971800" y="1314451"/>
            <a:ext cx="5715000" cy="914400"/>
          </a:xfrm>
          <a:prstGeom prst="rect">
            <a:avLst/>
          </a:prstGeom>
          <a:noFill/>
          <a:ln>
            <a:noFill/>
          </a:ln>
        </p:spPr>
        <p:txBody>
          <a:bodyPr spcFirstLastPara="1" wrap="square" lIns="91425" tIns="91425" rIns="91425" bIns="91425" anchor="ctr" anchorCtr="0">
            <a:noAutofit/>
          </a:bodyPr>
          <a:lstStyle>
            <a:lvl1pPr marL="457200" marR="0" lvl="0" indent="-228600" algn="r" rtl="0">
              <a:spcBef>
                <a:spcPts val="560"/>
              </a:spcBef>
              <a:spcAft>
                <a:spcPts val="0"/>
              </a:spcAft>
              <a:buClr>
                <a:srgbClr val="CD0920"/>
              </a:buClr>
              <a:buSzPts val="3200"/>
              <a:buFont typeface="Arial"/>
              <a:buNone/>
              <a:defRPr sz="28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628" name="Google Shape;628;p100"/>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629" name="Google Shape;629;p100"/>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630" name="Google Shape;630;p100"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5_Title and Content">
  <p:cSld name="5_Title and Content">
    <p:spTree>
      <p:nvGrpSpPr>
        <p:cNvPr id="1" name="Shape 631"/>
        <p:cNvGrpSpPr/>
        <p:nvPr/>
      </p:nvGrpSpPr>
      <p:grpSpPr>
        <a:xfrm>
          <a:off x="0" y="0"/>
          <a:ext cx="0" cy="0"/>
          <a:chOff x="0" y="0"/>
          <a:chExt cx="0" cy="0"/>
        </a:xfrm>
      </p:grpSpPr>
      <p:sp>
        <p:nvSpPr>
          <p:cNvPr id="632" name="Google Shape;632;p101"/>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633" name="Google Shape;633;p101"/>
          <p:cNvSpPr txBox="1">
            <a:spLocks noGrp="1"/>
          </p:cNvSpPr>
          <p:nvPr>
            <p:ph type="body" idx="1"/>
          </p:nvPr>
        </p:nvSpPr>
        <p:spPr>
          <a:xfrm>
            <a:off x="457200" y="1428750"/>
            <a:ext cx="4724400" cy="31659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634" name="Google Shape;634;p101"/>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635" name="Google Shape;635;p101"/>
          <p:cNvSpPr/>
          <p:nvPr/>
        </p:nvSpPr>
        <p:spPr>
          <a:xfrm>
            <a:off x="5410201" y="1657350"/>
            <a:ext cx="3276600" cy="2457600"/>
          </a:xfrm>
          <a:prstGeom prst="round2DiagRect">
            <a:avLst>
              <a:gd name="adj1" fmla="val 16667"/>
              <a:gd name="adj2" fmla="val 0"/>
            </a:avLst>
          </a:prstGeom>
          <a:noFill/>
          <a:ln w="9525" cap="flat" cmpd="sng">
            <a:solidFill>
              <a:srgbClr val="7F7F7F"/>
            </a:solidFill>
            <a:prstDash val="solid"/>
            <a:round/>
            <a:headEnd type="none" w="sm" len="sm"/>
            <a:tailEnd type="none" w="sm" len="sm"/>
          </a:ln>
          <a:effectLst>
            <a:outerShdw blurRad="40000" dist="23000" dir="5400000" rotWithShape="0">
              <a:srgbClr val="000000">
                <a:alpha val="349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636" name="Google Shape;636;p101"/>
          <p:cNvSpPr txBox="1">
            <a:spLocks noGrp="1"/>
          </p:cNvSpPr>
          <p:nvPr>
            <p:ph type="body" idx="2"/>
          </p:nvPr>
        </p:nvSpPr>
        <p:spPr>
          <a:xfrm>
            <a:off x="5595508" y="1828800"/>
            <a:ext cx="2895600" cy="2114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rgbClr val="CD0920"/>
              </a:buClr>
              <a:buSzPts val="3200"/>
              <a:buFont typeface="Arial"/>
              <a:buNone/>
              <a:defRPr sz="24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637" name="Google Shape;637;p101"/>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638" name="Google Shape;638;p101"/>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639" name="Google Shape;639;p101"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6_Title and Content">
  <p:cSld name="6_Title and Content">
    <p:spTree>
      <p:nvGrpSpPr>
        <p:cNvPr id="1" name="Shape 640"/>
        <p:cNvGrpSpPr/>
        <p:nvPr/>
      </p:nvGrpSpPr>
      <p:grpSpPr>
        <a:xfrm>
          <a:off x="0" y="0"/>
          <a:ext cx="0" cy="0"/>
          <a:chOff x="0" y="0"/>
          <a:chExt cx="0" cy="0"/>
        </a:xfrm>
      </p:grpSpPr>
      <p:sp>
        <p:nvSpPr>
          <p:cNvPr id="641" name="Google Shape;641;p102"/>
          <p:cNvSpPr txBox="1">
            <a:spLocks noGrp="1"/>
          </p:cNvSpPr>
          <p:nvPr>
            <p:ph type="body" idx="1"/>
          </p:nvPr>
        </p:nvSpPr>
        <p:spPr>
          <a:xfrm>
            <a:off x="457200" y="1064419"/>
            <a:ext cx="8229600" cy="821400"/>
          </a:xfrm>
          <a:prstGeom prst="rect">
            <a:avLst/>
          </a:prstGeom>
          <a:solidFill>
            <a:srgbClr val="28903A"/>
          </a:solid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642" name="Google Shape;642;p102"/>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643" name="Google Shape;643;p102"/>
          <p:cNvSpPr txBox="1">
            <a:spLocks noGrp="1"/>
          </p:cNvSpPr>
          <p:nvPr>
            <p:ph type="body" idx="2"/>
          </p:nvPr>
        </p:nvSpPr>
        <p:spPr>
          <a:xfrm>
            <a:off x="457200" y="2057400"/>
            <a:ext cx="8229600" cy="25374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644" name="Google Shape;644;p102"/>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645" name="Google Shape;645;p102"/>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646" name="Google Shape;646;p102"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7_Title and Content">
  <p:cSld name="7_Title and Content">
    <p:spTree>
      <p:nvGrpSpPr>
        <p:cNvPr id="1" name="Shape 647"/>
        <p:cNvGrpSpPr/>
        <p:nvPr/>
      </p:nvGrpSpPr>
      <p:grpSpPr>
        <a:xfrm>
          <a:off x="0" y="0"/>
          <a:ext cx="0" cy="0"/>
          <a:chOff x="0" y="0"/>
          <a:chExt cx="0" cy="0"/>
        </a:xfrm>
      </p:grpSpPr>
      <p:sp>
        <p:nvSpPr>
          <p:cNvPr id="648" name="Google Shape;648;p103"/>
          <p:cNvSpPr txBox="1">
            <a:spLocks noGrp="1"/>
          </p:cNvSpPr>
          <p:nvPr>
            <p:ph type="body" idx="1"/>
          </p:nvPr>
        </p:nvSpPr>
        <p:spPr>
          <a:xfrm>
            <a:off x="457200" y="1064419"/>
            <a:ext cx="8229600" cy="821400"/>
          </a:xfrm>
          <a:prstGeom prst="rect">
            <a:avLst/>
          </a:prstGeom>
          <a:solidFill>
            <a:srgbClr val="F78031"/>
          </a:solid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649" name="Google Shape;649;p103"/>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650" name="Google Shape;650;p103"/>
          <p:cNvSpPr txBox="1">
            <a:spLocks noGrp="1"/>
          </p:cNvSpPr>
          <p:nvPr>
            <p:ph type="body" idx="2"/>
          </p:nvPr>
        </p:nvSpPr>
        <p:spPr>
          <a:xfrm>
            <a:off x="457200" y="2057400"/>
            <a:ext cx="8229600" cy="25374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651" name="Google Shape;651;p103"/>
          <p:cNvSpPr txBox="1">
            <a:spLocks noGrp="1"/>
          </p:cNvSpPr>
          <p:nvPr>
            <p:ph type="sldNum" idx="12"/>
          </p:nvPr>
        </p:nvSpPr>
        <p:spPr>
          <a:xfrm>
            <a:off x="8556784" y="4749851"/>
            <a:ext cx="548700" cy="393600"/>
          </a:xfrm>
          <a:prstGeom prst="rect">
            <a:avLst/>
          </a:prstGeom>
        </p:spPr>
        <p:txBody>
          <a:bodyPr spcFirstLastPara="1" wrap="square" lIns="91425" tIns="45700" rIns="91425" bIns="45700" anchor="t" anchorCtr="0">
            <a:noAutofit/>
          </a:bodyPr>
          <a:lstStyle>
            <a:lvl1pPr lvl="0" rtl="0">
              <a:buNone/>
              <a:defRPr sz="1300">
                <a:solidFill>
                  <a:schemeClr val="lt1"/>
                </a:solidFill>
              </a:defRPr>
            </a:lvl1pPr>
            <a:lvl2pPr lvl="1" rtl="0">
              <a:buNone/>
              <a:defRPr sz="1300">
                <a:solidFill>
                  <a:schemeClr val="lt1"/>
                </a:solidFill>
              </a:defRPr>
            </a:lvl2pPr>
            <a:lvl3pPr lvl="2" rtl="0">
              <a:buNone/>
              <a:defRPr sz="1300">
                <a:solidFill>
                  <a:schemeClr val="lt1"/>
                </a:solidFill>
              </a:defRPr>
            </a:lvl3pPr>
            <a:lvl4pPr lvl="3" rtl="0">
              <a:buNone/>
              <a:defRPr sz="1300">
                <a:solidFill>
                  <a:schemeClr val="lt1"/>
                </a:solidFill>
              </a:defRPr>
            </a:lvl4pPr>
            <a:lvl5pPr lvl="4" rtl="0">
              <a:buNone/>
              <a:defRPr sz="1300">
                <a:solidFill>
                  <a:schemeClr val="lt1"/>
                </a:solidFill>
              </a:defRPr>
            </a:lvl5pPr>
            <a:lvl6pPr lvl="5" rtl="0">
              <a:buNone/>
              <a:defRPr sz="1300">
                <a:solidFill>
                  <a:schemeClr val="lt1"/>
                </a:solidFill>
              </a:defRPr>
            </a:lvl6pPr>
            <a:lvl7pPr lvl="6" rtl="0">
              <a:buNone/>
              <a:defRPr sz="1300">
                <a:solidFill>
                  <a:schemeClr val="lt1"/>
                </a:solidFill>
              </a:defRPr>
            </a:lvl7pPr>
            <a:lvl8pPr lvl="7" rtl="0">
              <a:buNone/>
              <a:defRPr sz="1300">
                <a:solidFill>
                  <a:schemeClr val="lt1"/>
                </a:solidFill>
              </a:defRPr>
            </a:lvl8pPr>
            <a:lvl9pPr lvl="8" rtl="0">
              <a:buNone/>
              <a:defRPr sz="1300">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8_Title and Content">
  <p:cSld name="8_Title and Content">
    <p:spTree>
      <p:nvGrpSpPr>
        <p:cNvPr id="1" name="Shape 652"/>
        <p:cNvGrpSpPr/>
        <p:nvPr/>
      </p:nvGrpSpPr>
      <p:grpSpPr>
        <a:xfrm>
          <a:off x="0" y="0"/>
          <a:ext cx="0" cy="0"/>
          <a:chOff x="0" y="0"/>
          <a:chExt cx="0" cy="0"/>
        </a:xfrm>
      </p:grpSpPr>
      <p:sp>
        <p:nvSpPr>
          <p:cNvPr id="653" name="Google Shape;653;p104"/>
          <p:cNvSpPr/>
          <p:nvPr/>
        </p:nvSpPr>
        <p:spPr>
          <a:xfrm>
            <a:off x="0" y="1"/>
            <a:ext cx="3505200" cy="4800600"/>
          </a:xfrm>
          <a:prstGeom prst="rect">
            <a:avLst/>
          </a:prstGeom>
          <a:solidFill>
            <a:srgbClr val="8DC63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654" name="Google Shape;654;p104"/>
          <p:cNvSpPr txBox="1">
            <a:spLocks noGrp="1"/>
          </p:cNvSpPr>
          <p:nvPr>
            <p:ph type="body" idx="1"/>
          </p:nvPr>
        </p:nvSpPr>
        <p:spPr>
          <a:xfrm>
            <a:off x="3886200" y="371474"/>
            <a:ext cx="4800600" cy="42234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655" name="Google Shape;655;p104"/>
          <p:cNvSpPr txBox="1">
            <a:spLocks noGrp="1"/>
          </p:cNvSpPr>
          <p:nvPr>
            <p:ph type="body" idx="2"/>
          </p:nvPr>
        </p:nvSpPr>
        <p:spPr>
          <a:xfrm>
            <a:off x="304801" y="371474"/>
            <a:ext cx="2819400" cy="4223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656" name="Google Shape;656;p104"/>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657" name="Google Shape;657;p104"/>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658" name="Google Shape;658;p104"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59"/>
        <p:cNvGrpSpPr/>
        <p:nvPr/>
      </p:nvGrpSpPr>
      <p:grpSpPr>
        <a:xfrm>
          <a:off x="0" y="0"/>
          <a:ext cx="0" cy="0"/>
          <a:chOff x="0" y="0"/>
          <a:chExt cx="0" cy="0"/>
        </a:xfrm>
      </p:grpSpPr>
      <p:sp>
        <p:nvSpPr>
          <p:cNvPr id="660" name="Google Shape;660;p105"/>
          <p:cNvSpPr txBox="1">
            <a:spLocks noGrp="1"/>
          </p:cNvSpPr>
          <p:nvPr>
            <p:ph type="sldNum" idx="12"/>
          </p:nvPr>
        </p:nvSpPr>
        <p:spPr>
          <a:xfrm>
            <a:off x="8556784" y="4749851"/>
            <a:ext cx="548700" cy="393600"/>
          </a:xfrm>
          <a:prstGeom prst="rect">
            <a:avLst/>
          </a:prstGeom>
        </p:spPr>
        <p:txBody>
          <a:bodyPr spcFirstLastPara="1" wrap="square" lIns="91425" tIns="45700" rIns="91425" bIns="45700" anchor="t" anchorCtr="0">
            <a:noAutofit/>
          </a:bodyPr>
          <a:lstStyle>
            <a:lvl1pPr lvl="0" rtl="0">
              <a:buNone/>
              <a:defRPr sz="1300">
                <a:solidFill>
                  <a:schemeClr val="dk1"/>
                </a:solidFill>
              </a:defRPr>
            </a:lvl1pPr>
            <a:lvl2pPr lvl="1" rtl="0">
              <a:buNone/>
              <a:defRPr sz="1300">
                <a:solidFill>
                  <a:schemeClr val="dk1"/>
                </a:solidFill>
              </a:defRPr>
            </a:lvl2pPr>
            <a:lvl3pPr lvl="2" rtl="0">
              <a:buNone/>
              <a:defRPr sz="1300">
                <a:solidFill>
                  <a:schemeClr val="dk1"/>
                </a:solidFill>
              </a:defRPr>
            </a:lvl3pPr>
            <a:lvl4pPr lvl="3" rtl="0">
              <a:buNone/>
              <a:defRPr sz="1300">
                <a:solidFill>
                  <a:schemeClr val="dk1"/>
                </a:solidFill>
              </a:defRPr>
            </a:lvl4pPr>
            <a:lvl5pPr lvl="4" rtl="0">
              <a:buNone/>
              <a:defRPr sz="1300">
                <a:solidFill>
                  <a:schemeClr val="dk1"/>
                </a:solidFill>
              </a:defRPr>
            </a:lvl5pPr>
            <a:lvl6pPr lvl="5" rtl="0">
              <a:buNone/>
              <a:defRPr sz="1300">
                <a:solidFill>
                  <a:schemeClr val="dk1"/>
                </a:solidFill>
              </a:defRPr>
            </a:lvl6pPr>
            <a:lvl7pPr lvl="6" rtl="0">
              <a:buNone/>
              <a:defRPr sz="1300">
                <a:solidFill>
                  <a:schemeClr val="dk1"/>
                </a:solidFill>
              </a:defRPr>
            </a:lvl7pPr>
            <a:lvl8pPr lvl="7" rtl="0">
              <a:buNone/>
              <a:defRPr sz="1300">
                <a:solidFill>
                  <a:schemeClr val="dk1"/>
                </a:solidFill>
              </a:defRPr>
            </a:lvl8pPr>
            <a:lvl9pPr lvl="8" rtl="0">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9_Title and Content">
  <p:cSld name="9_Title and Content">
    <p:spTree>
      <p:nvGrpSpPr>
        <p:cNvPr id="1" name="Shape 661"/>
        <p:cNvGrpSpPr/>
        <p:nvPr/>
      </p:nvGrpSpPr>
      <p:grpSpPr>
        <a:xfrm>
          <a:off x="0" y="0"/>
          <a:ext cx="0" cy="0"/>
          <a:chOff x="0" y="0"/>
          <a:chExt cx="0" cy="0"/>
        </a:xfrm>
      </p:grpSpPr>
      <p:sp>
        <p:nvSpPr>
          <p:cNvPr id="662" name="Google Shape;662;p106"/>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63" name="Google Shape;663;p106"/>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664" name="Google Shape;664;p106"/>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665" name="Google Shape;665;p106"/>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666" name="Google Shape;666;p106"/>
          <p:cNvSpPr txBox="1">
            <a:spLocks noGrp="1"/>
          </p:cNvSpPr>
          <p:nvPr>
            <p:ph type="sldNum" idx="12"/>
          </p:nvPr>
        </p:nvSpPr>
        <p:spPr>
          <a:xfrm>
            <a:off x="6553200" y="489751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667" name="Google Shape;667;p106"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668" name="Google Shape;668;p106" descr="ousd_greenonwhite.png"/>
          <p:cNvPicPr preferRelativeResize="0"/>
          <p:nvPr/>
        </p:nvPicPr>
        <p:blipFill rotWithShape="1">
          <a:blip r:embed="rId3">
            <a:alphaModFix/>
          </a:blip>
          <a:srcRect/>
          <a:stretch/>
        </p:blipFill>
        <p:spPr>
          <a:xfrm>
            <a:off x="457200" y="4845844"/>
            <a:ext cx="216600" cy="216600"/>
          </a:xfrm>
          <a:prstGeom prst="rect">
            <a:avLst/>
          </a:prstGeom>
          <a:noFill/>
          <a:ln>
            <a:noFill/>
          </a:ln>
        </p:spPr>
      </p:pic>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15_Title and Content">
  <p:cSld name="15_Title and Content">
    <p:spTree>
      <p:nvGrpSpPr>
        <p:cNvPr id="1" name="Shape 669"/>
        <p:cNvGrpSpPr/>
        <p:nvPr/>
      </p:nvGrpSpPr>
      <p:grpSpPr>
        <a:xfrm>
          <a:off x="0" y="0"/>
          <a:ext cx="0" cy="0"/>
          <a:chOff x="0" y="0"/>
          <a:chExt cx="0" cy="0"/>
        </a:xfrm>
      </p:grpSpPr>
      <p:sp>
        <p:nvSpPr>
          <p:cNvPr id="670" name="Google Shape;670;p107"/>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1" name="Google Shape;671;p107"/>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672" name="Google Shape;672;p107"/>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673" name="Google Shape;673;p107"/>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674" name="Google Shape;674;p107"/>
          <p:cNvSpPr txBox="1">
            <a:spLocks noGrp="1"/>
          </p:cNvSpPr>
          <p:nvPr>
            <p:ph type="sldNum" idx="12"/>
          </p:nvPr>
        </p:nvSpPr>
        <p:spPr>
          <a:xfrm>
            <a:off x="6553200" y="489751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675" name="Google Shape;675;p107"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676" name="Google Shape;676;p107" descr="ousd_greenonwhite.png"/>
          <p:cNvPicPr preferRelativeResize="0"/>
          <p:nvPr/>
        </p:nvPicPr>
        <p:blipFill rotWithShape="1">
          <a:blip r:embed="rId3">
            <a:alphaModFix/>
          </a:blip>
          <a:srcRect/>
          <a:stretch/>
        </p:blipFill>
        <p:spPr>
          <a:xfrm>
            <a:off x="457200" y="4845844"/>
            <a:ext cx="216600" cy="216600"/>
          </a:xfrm>
          <a:prstGeom prst="rect">
            <a:avLst/>
          </a:prstGeom>
          <a:noFill/>
          <a:ln>
            <a:noFill/>
          </a:ln>
        </p:spPr>
      </p:pic>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10_Title and Content">
  <p:cSld name="10_Title and Content">
    <p:spTree>
      <p:nvGrpSpPr>
        <p:cNvPr id="1" name="Shape 677"/>
        <p:cNvGrpSpPr/>
        <p:nvPr/>
      </p:nvGrpSpPr>
      <p:grpSpPr>
        <a:xfrm>
          <a:off x="0" y="0"/>
          <a:ext cx="0" cy="0"/>
          <a:chOff x="0" y="0"/>
          <a:chExt cx="0" cy="0"/>
        </a:xfrm>
      </p:grpSpPr>
      <p:sp>
        <p:nvSpPr>
          <p:cNvPr id="678" name="Google Shape;678;p108"/>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9" name="Google Shape;679;p108"/>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cxnSp>
        <p:nvCxnSpPr>
          <p:cNvPr id="680" name="Google Shape;680;p108"/>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681" name="Google Shape;681;p108"/>
          <p:cNvSpPr txBox="1">
            <a:spLocks noGrp="1"/>
          </p:cNvSpPr>
          <p:nvPr>
            <p:ph type="sldNum" idx="12"/>
          </p:nvPr>
        </p:nvSpPr>
        <p:spPr>
          <a:xfrm>
            <a:off x="6553200" y="489751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682" name="Google Shape;682;p108"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683" name="Google Shape;683;p108" descr="ousd_greenonwhite.png"/>
          <p:cNvPicPr preferRelativeResize="0"/>
          <p:nvPr/>
        </p:nvPicPr>
        <p:blipFill rotWithShape="1">
          <a:blip r:embed="rId3">
            <a:alphaModFix/>
          </a:blip>
          <a:srcRect/>
          <a:stretch/>
        </p:blipFill>
        <p:spPr>
          <a:xfrm>
            <a:off x="457200" y="4845844"/>
            <a:ext cx="216600" cy="216600"/>
          </a:xfrm>
          <a:prstGeom prst="rect">
            <a:avLst/>
          </a:prstGeom>
          <a:noFill/>
          <a:ln>
            <a:noFill/>
          </a:ln>
        </p:spPr>
      </p:pic>
      <p:sp>
        <p:nvSpPr>
          <p:cNvPr id="684" name="Google Shape;684;p108"/>
          <p:cNvSpPr txBox="1">
            <a:spLocks noGrp="1"/>
          </p:cNvSpPr>
          <p:nvPr>
            <p:ph type="body" idx="1"/>
          </p:nvPr>
        </p:nvSpPr>
        <p:spPr>
          <a:xfrm>
            <a:off x="3657600" y="1200150"/>
            <a:ext cx="50292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685" name="Google Shape;685;p108"/>
          <p:cNvSpPr txBox="1">
            <a:spLocks noGrp="1"/>
          </p:cNvSpPr>
          <p:nvPr>
            <p:ph type="body" idx="2"/>
          </p:nvPr>
        </p:nvSpPr>
        <p:spPr>
          <a:xfrm>
            <a:off x="457200" y="1200150"/>
            <a:ext cx="26670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560"/>
              </a:spcBef>
              <a:spcAft>
                <a:spcPts val="0"/>
              </a:spcAft>
              <a:buClr>
                <a:srgbClr val="F78031"/>
              </a:buClr>
              <a:buSzPts val="3200"/>
              <a:buFont typeface="Arial"/>
              <a:buNone/>
              <a:defRPr sz="2800" b="1" i="0" u="none" strike="noStrike" cap="none">
                <a:solidFill>
                  <a:srgbClr val="F7803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11_Title and Content">
  <p:cSld name="11_Title and Content">
    <p:spTree>
      <p:nvGrpSpPr>
        <p:cNvPr id="1" name="Shape 686"/>
        <p:cNvGrpSpPr/>
        <p:nvPr/>
      </p:nvGrpSpPr>
      <p:grpSpPr>
        <a:xfrm>
          <a:off x="0" y="0"/>
          <a:ext cx="0" cy="0"/>
          <a:chOff x="0" y="0"/>
          <a:chExt cx="0" cy="0"/>
        </a:xfrm>
      </p:grpSpPr>
      <p:sp>
        <p:nvSpPr>
          <p:cNvPr id="687" name="Google Shape;687;p109"/>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688" name="Google Shape;688;p109"/>
          <p:cNvSpPr txBox="1">
            <a:spLocks noGrp="1"/>
          </p:cNvSpPr>
          <p:nvPr>
            <p:ph type="body" idx="1"/>
          </p:nvPr>
        </p:nvSpPr>
        <p:spPr>
          <a:xfrm>
            <a:off x="457200" y="2514600"/>
            <a:ext cx="8229600" cy="20802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689" name="Google Shape;689;p109"/>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690" name="Google Shape;690;p109"/>
          <p:cNvSpPr txBox="1">
            <a:spLocks noGrp="1"/>
          </p:cNvSpPr>
          <p:nvPr>
            <p:ph type="body" idx="2"/>
          </p:nvPr>
        </p:nvSpPr>
        <p:spPr>
          <a:xfrm>
            <a:off x="2971800" y="1314451"/>
            <a:ext cx="5715000" cy="914400"/>
          </a:xfrm>
          <a:prstGeom prst="rect">
            <a:avLst/>
          </a:prstGeom>
          <a:noFill/>
          <a:ln>
            <a:noFill/>
          </a:ln>
        </p:spPr>
        <p:txBody>
          <a:bodyPr spcFirstLastPara="1" wrap="square" lIns="91425" tIns="91425" rIns="91425" bIns="91425" anchor="ctr" anchorCtr="0">
            <a:noAutofit/>
          </a:bodyPr>
          <a:lstStyle>
            <a:lvl1pPr marL="457200" marR="0" lvl="0" indent="-228600" algn="r" rtl="0">
              <a:spcBef>
                <a:spcPts val="560"/>
              </a:spcBef>
              <a:spcAft>
                <a:spcPts val="0"/>
              </a:spcAft>
              <a:buClr>
                <a:srgbClr val="CD0920"/>
              </a:buClr>
              <a:buSzPts val="3200"/>
              <a:buFont typeface="Arial"/>
              <a:buNone/>
              <a:defRPr sz="28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691" name="Google Shape;691;p109"/>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92" name="Google Shape;692;p109"/>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693" name="Google Shape;693;p109"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694" name="Google Shape;694;p109" descr="ousd_greenonwhite.png"/>
          <p:cNvPicPr preferRelativeResize="0"/>
          <p:nvPr/>
        </p:nvPicPr>
        <p:blipFill rotWithShape="1">
          <a:blip r:embed="rId3">
            <a:alphaModFix/>
          </a:blip>
          <a:srcRect/>
          <a:stretch/>
        </p:blipFill>
        <p:spPr>
          <a:xfrm>
            <a:off x="457200" y="4845844"/>
            <a:ext cx="216600" cy="216600"/>
          </a:xfrm>
          <a:prstGeom prst="rect">
            <a:avLst/>
          </a:prstGeom>
          <a:noFill/>
          <a:ln>
            <a:noFill/>
          </a:ln>
        </p:spPr>
      </p:pic>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12_Title and Content">
  <p:cSld name="12_Title and Content">
    <p:spTree>
      <p:nvGrpSpPr>
        <p:cNvPr id="1" name="Shape 695"/>
        <p:cNvGrpSpPr/>
        <p:nvPr/>
      </p:nvGrpSpPr>
      <p:grpSpPr>
        <a:xfrm>
          <a:off x="0" y="0"/>
          <a:ext cx="0" cy="0"/>
          <a:chOff x="0" y="0"/>
          <a:chExt cx="0" cy="0"/>
        </a:xfrm>
      </p:grpSpPr>
      <p:sp>
        <p:nvSpPr>
          <p:cNvPr id="696" name="Google Shape;696;p110"/>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697" name="Google Shape;697;p110"/>
          <p:cNvSpPr txBox="1">
            <a:spLocks noGrp="1"/>
          </p:cNvSpPr>
          <p:nvPr>
            <p:ph type="body" idx="1"/>
          </p:nvPr>
        </p:nvSpPr>
        <p:spPr>
          <a:xfrm>
            <a:off x="457200" y="1428750"/>
            <a:ext cx="4724400" cy="31659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698" name="Google Shape;698;p110"/>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699" name="Google Shape;699;p110"/>
          <p:cNvSpPr/>
          <p:nvPr/>
        </p:nvSpPr>
        <p:spPr>
          <a:xfrm>
            <a:off x="5410201" y="1657350"/>
            <a:ext cx="3276600" cy="2457600"/>
          </a:xfrm>
          <a:prstGeom prst="round2DiagRect">
            <a:avLst>
              <a:gd name="adj1" fmla="val 16667"/>
              <a:gd name="adj2" fmla="val 0"/>
            </a:avLst>
          </a:prstGeom>
          <a:noFill/>
          <a:ln w="9525" cap="flat" cmpd="sng">
            <a:solidFill>
              <a:srgbClr val="7F7F7F"/>
            </a:solidFill>
            <a:prstDash val="solid"/>
            <a:round/>
            <a:headEnd type="none" w="sm" len="sm"/>
            <a:tailEnd type="none" w="sm" len="sm"/>
          </a:ln>
          <a:effectLst>
            <a:outerShdw blurRad="40000" dist="23000" dir="5400000" rotWithShape="0">
              <a:srgbClr val="000000">
                <a:alpha val="349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00" name="Google Shape;700;p110"/>
          <p:cNvSpPr txBox="1">
            <a:spLocks noGrp="1"/>
          </p:cNvSpPr>
          <p:nvPr>
            <p:ph type="body" idx="2"/>
          </p:nvPr>
        </p:nvSpPr>
        <p:spPr>
          <a:xfrm>
            <a:off x="5595508" y="1828800"/>
            <a:ext cx="2895600" cy="2114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rgbClr val="CD0920"/>
              </a:buClr>
              <a:buSzPts val="3200"/>
              <a:buFont typeface="Arial"/>
              <a:buNone/>
              <a:defRPr sz="24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701" name="Google Shape;701;p110"/>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02" name="Google Shape;702;p110"/>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703" name="Google Shape;703;p110"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704" name="Google Shape;704;p110" descr="ousd_greenonwhite.png"/>
          <p:cNvPicPr preferRelativeResize="0"/>
          <p:nvPr/>
        </p:nvPicPr>
        <p:blipFill rotWithShape="1">
          <a:blip r:embed="rId3">
            <a:alphaModFix/>
          </a:blip>
          <a:srcRect/>
          <a:stretch/>
        </p:blipFill>
        <p:spPr>
          <a:xfrm>
            <a:off x="457200" y="4845844"/>
            <a:ext cx="216600" cy="216600"/>
          </a:xfrm>
          <a:prstGeom prst="rect">
            <a:avLst/>
          </a:prstGeom>
          <a:noFill/>
          <a:ln>
            <a:noFill/>
          </a:ln>
        </p:spPr>
      </p:pic>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13_Title and Content">
  <p:cSld name="13_Title and Content">
    <p:spTree>
      <p:nvGrpSpPr>
        <p:cNvPr id="1" name="Shape 705"/>
        <p:cNvGrpSpPr/>
        <p:nvPr/>
      </p:nvGrpSpPr>
      <p:grpSpPr>
        <a:xfrm>
          <a:off x="0" y="0"/>
          <a:ext cx="0" cy="0"/>
          <a:chOff x="0" y="0"/>
          <a:chExt cx="0" cy="0"/>
        </a:xfrm>
      </p:grpSpPr>
      <p:sp>
        <p:nvSpPr>
          <p:cNvPr id="706" name="Google Shape;706;p111"/>
          <p:cNvSpPr/>
          <p:nvPr/>
        </p:nvSpPr>
        <p:spPr>
          <a:xfrm>
            <a:off x="0" y="1"/>
            <a:ext cx="3505200" cy="4800600"/>
          </a:xfrm>
          <a:prstGeom prst="rect">
            <a:avLst/>
          </a:prstGeom>
          <a:solidFill>
            <a:srgbClr val="8DC63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07" name="Google Shape;707;p111"/>
          <p:cNvSpPr txBox="1">
            <a:spLocks noGrp="1"/>
          </p:cNvSpPr>
          <p:nvPr>
            <p:ph type="body" idx="1"/>
          </p:nvPr>
        </p:nvSpPr>
        <p:spPr>
          <a:xfrm>
            <a:off x="3886200" y="371474"/>
            <a:ext cx="4800600" cy="42234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708" name="Google Shape;708;p111"/>
          <p:cNvSpPr txBox="1">
            <a:spLocks noGrp="1"/>
          </p:cNvSpPr>
          <p:nvPr>
            <p:ph type="body" idx="2"/>
          </p:nvPr>
        </p:nvSpPr>
        <p:spPr>
          <a:xfrm>
            <a:off x="304801" y="371474"/>
            <a:ext cx="2819400" cy="4223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709" name="Google Shape;709;p111"/>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10" name="Google Shape;710;p111"/>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711" name="Google Shape;711;p111"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712" name="Google Shape;712;p111" descr="ousd_greenonwhite.png"/>
          <p:cNvPicPr preferRelativeResize="0"/>
          <p:nvPr/>
        </p:nvPicPr>
        <p:blipFill rotWithShape="1">
          <a:blip r:embed="rId3">
            <a:alphaModFix/>
          </a:blip>
          <a:srcRect/>
          <a:stretch/>
        </p:blipFill>
        <p:spPr>
          <a:xfrm>
            <a:off x="457200" y="4845844"/>
            <a:ext cx="216600" cy="216600"/>
          </a:xfrm>
          <a:prstGeom prst="rect">
            <a:avLst/>
          </a:prstGeom>
          <a:noFill/>
          <a:ln>
            <a:noFill/>
          </a:ln>
        </p:spPr>
      </p:pic>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14_Title and Content">
  <p:cSld name="14_Title and Content">
    <p:spTree>
      <p:nvGrpSpPr>
        <p:cNvPr id="1" name="Shape 713"/>
        <p:cNvGrpSpPr/>
        <p:nvPr/>
      </p:nvGrpSpPr>
      <p:grpSpPr>
        <a:xfrm>
          <a:off x="0" y="0"/>
          <a:ext cx="0" cy="0"/>
          <a:chOff x="0" y="0"/>
          <a:chExt cx="0" cy="0"/>
        </a:xfrm>
      </p:grpSpPr>
      <p:sp>
        <p:nvSpPr>
          <p:cNvPr id="714" name="Google Shape;714;p112"/>
          <p:cNvSpPr txBox="1">
            <a:spLocks noGrp="1"/>
          </p:cNvSpPr>
          <p:nvPr>
            <p:ph type="body" idx="1"/>
          </p:nvPr>
        </p:nvSpPr>
        <p:spPr>
          <a:xfrm>
            <a:off x="457200" y="1064419"/>
            <a:ext cx="8229600" cy="821400"/>
          </a:xfrm>
          <a:prstGeom prst="rect">
            <a:avLst/>
          </a:prstGeom>
          <a:solidFill>
            <a:srgbClr val="28903A"/>
          </a:solid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715" name="Google Shape;715;p112"/>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716" name="Google Shape;716;p112"/>
          <p:cNvSpPr txBox="1">
            <a:spLocks noGrp="1"/>
          </p:cNvSpPr>
          <p:nvPr>
            <p:ph type="body" idx="2"/>
          </p:nvPr>
        </p:nvSpPr>
        <p:spPr>
          <a:xfrm>
            <a:off x="457200" y="2057400"/>
            <a:ext cx="8229600" cy="25374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717" name="Google Shape;717;p112"/>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18" name="Google Shape;718;p112"/>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719" name="Google Shape;719;p112"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720" name="Google Shape;720;p112" descr="ousd_greenonwhite.png"/>
          <p:cNvPicPr preferRelativeResize="0"/>
          <p:nvPr/>
        </p:nvPicPr>
        <p:blipFill rotWithShape="1">
          <a:blip r:embed="rId3">
            <a:alphaModFix/>
          </a:blip>
          <a:srcRect/>
          <a:stretch/>
        </p:blipFill>
        <p:spPr>
          <a:xfrm>
            <a:off x="457200" y="4845844"/>
            <a:ext cx="216600" cy="216600"/>
          </a:xfrm>
          <a:prstGeom prst="rect">
            <a:avLst/>
          </a:prstGeom>
          <a:noFill/>
          <a:ln>
            <a:noFill/>
          </a:ln>
        </p:spPr>
      </p:pic>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Headline and body copy">
  <p:cSld name="Headline and body copy">
    <p:bg>
      <p:bgPr>
        <a:blipFill>
          <a:blip r:embed="rId2">
            <a:alphaModFix/>
          </a:blip>
          <a:stretch>
            <a:fillRect/>
          </a:stretch>
        </a:blipFill>
        <a:effectLst/>
      </p:bgPr>
    </p:bg>
    <p:spTree>
      <p:nvGrpSpPr>
        <p:cNvPr id="1" name="Shape 721"/>
        <p:cNvGrpSpPr/>
        <p:nvPr/>
      </p:nvGrpSpPr>
      <p:grpSpPr>
        <a:xfrm>
          <a:off x="0" y="0"/>
          <a:ext cx="0" cy="0"/>
          <a:chOff x="0" y="0"/>
          <a:chExt cx="0" cy="0"/>
        </a:xfrm>
      </p:grpSpPr>
      <p:sp>
        <p:nvSpPr>
          <p:cNvPr id="722" name="Google Shape;722;p113"/>
          <p:cNvSpPr txBox="1">
            <a:spLocks noGrp="1"/>
          </p:cNvSpPr>
          <p:nvPr>
            <p:ph type="body" idx="1"/>
          </p:nvPr>
        </p:nvSpPr>
        <p:spPr>
          <a:xfrm>
            <a:off x="628650" y="1828800"/>
            <a:ext cx="7886700" cy="2046000"/>
          </a:xfrm>
          <a:prstGeom prst="rect">
            <a:avLst/>
          </a:prstGeom>
          <a:noFill/>
          <a:ln>
            <a:noFill/>
          </a:ln>
        </p:spPr>
        <p:txBody>
          <a:bodyPr spcFirstLastPara="1" wrap="square" lIns="0" tIns="0" rIns="0" bIns="0" anchor="t" anchorCtr="0">
            <a:noAutofit/>
          </a:bodyPr>
          <a:lstStyle>
            <a:lvl1pPr marL="457200" lvl="0" indent="-355600" algn="l" rtl="0">
              <a:lnSpc>
                <a:spcPct val="90000"/>
              </a:lnSpc>
              <a:spcBef>
                <a:spcPts val="800"/>
              </a:spcBef>
              <a:spcAft>
                <a:spcPts val="0"/>
              </a:spcAft>
              <a:buClr>
                <a:schemeClr val="dk2"/>
              </a:buClr>
              <a:buSzPts val="2000"/>
              <a:buChar char="•"/>
              <a:defRPr/>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
        <p:nvSpPr>
          <p:cNvPr id="723" name="Google Shape;723;p113"/>
          <p:cNvSpPr txBox="1">
            <a:spLocks noGrp="1"/>
          </p:cNvSpPr>
          <p:nvPr>
            <p:ph type="sldNum" idx="12"/>
          </p:nvPr>
        </p:nvSpPr>
        <p:spPr>
          <a:xfrm>
            <a:off x="6629400" y="4632722"/>
            <a:ext cx="2171700" cy="2739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sz="900" b="0" i="0" u="none" strike="noStrike" cap="none">
                <a:solidFill>
                  <a:schemeClr val="dk1"/>
                </a:solidFill>
                <a:latin typeface="Calibri"/>
                <a:ea typeface="Calibri"/>
                <a:cs typeface="Calibri"/>
                <a:sym typeface="Calibri"/>
              </a:defRPr>
            </a:lvl1pPr>
            <a:lvl2pPr marL="0" lvl="1" indent="0" algn="r" rtl="0">
              <a:spcBef>
                <a:spcPts val="0"/>
              </a:spcBef>
              <a:buNone/>
              <a:defRPr sz="900" b="0" i="0" u="none" strike="noStrike" cap="none">
                <a:solidFill>
                  <a:schemeClr val="dk1"/>
                </a:solidFill>
                <a:latin typeface="Calibri"/>
                <a:ea typeface="Calibri"/>
                <a:cs typeface="Calibri"/>
                <a:sym typeface="Calibri"/>
              </a:defRPr>
            </a:lvl2pPr>
            <a:lvl3pPr marL="0" lvl="2" indent="0" algn="r" rtl="0">
              <a:spcBef>
                <a:spcPts val="0"/>
              </a:spcBef>
              <a:buNone/>
              <a:defRPr sz="900" b="0" i="0" u="none" strike="noStrike" cap="none">
                <a:solidFill>
                  <a:schemeClr val="dk1"/>
                </a:solidFill>
                <a:latin typeface="Calibri"/>
                <a:ea typeface="Calibri"/>
                <a:cs typeface="Calibri"/>
                <a:sym typeface="Calibri"/>
              </a:defRPr>
            </a:lvl3pPr>
            <a:lvl4pPr marL="0" lvl="3" indent="0" algn="r" rtl="0">
              <a:spcBef>
                <a:spcPts val="0"/>
              </a:spcBef>
              <a:buNone/>
              <a:defRPr sz="900" b="0" i="0" u="none" strike="noStrike" cap="none">
                <a:solidFill>
                  <a:schemeClr val="dk1"/>
                </a:solidFill>
                <a:latin typeface="Calibri"/>
                <a:ea typeface="Calibri"/>
                <a:cs typeface="Calibri"/>
                <a:sym typeface="Calibri"/>
              </a:defRPr>
            </a:lvl4pPr>
            <a:lvl5pPr marL="0" lvl="4" indent="0" algn="r" rtl="0">
              <a:spcBef>
                <a:spcPts val="0"/>
              </a:spcBef>
              <a:buNone/>
              <a:defRPr sz="900" b="0" i="0" u="none" strike="noStrike" cap="none">
                <a:solidFill>
                  <a:schemeClr val="dk1"/>
                </a:solidFill>
                <a:latin typeface="Calibri"/>
                <a:ea typeface="Calibri"/>
                <a:cs typeface="Calibri"/>
                <a:sym typeface="Calibri"/>
              </a:defRPr>
            </a:lvl5pPr>
            <a:lvl6pPr marL="0" lvl="5" indent="0" algn="r" rtl="0">
              <a:spcBef>
                <a:spcPts val="0"/>
              </a:spcBef>
              <a:buNone/>
              <a:defRPr sz="900" b="0" i="0" u="none" strike="noStrike" cap="none">
                <a:solidFill>
                  <a:schemeClr val="dk1"/>
                </a:solidFill>
                <a:latin typeface="Calibri"/>
                <a:ea typeface="Calibri"/>
                <a:cs typeface="Calibri"/>
                <a:sym typeface="Calibri"/>
              </a:defRPr>
            </a:lvl6pPr>
            <a:lvl7pPr marL="0" lvl="6" indent="0" algn="r" rtl="0">
              <a:spcBef>
                <a:spcPts val="0"/>
              </a:spcBef>
              <a:buNone/>
              <a:defRPr sz="900" b="0" i="0" u="none" strike="noStrike" cap="none">
                <a:solidFill>
                  <a:schemeClr val="dk1"/>
                </a:solidFill>
                <a:latin typeface="Calibri"/>
                <a:ea typeface="Calibri"/>
                <a:cs typeface="Calibri"/>
                <a:sym typeface="Calibri"/>
              </a:defRPr>
            </a:lvl7pPr>
            <a:lvl8pPr marL="0" lvl="7" indent="0" algn="r" rtl="0">
              <a:spcBef>
                <a:spcPts val="0"/>
              </a:spcBef>
              <a:buNone/>
              <a:defRPr sz="900" b="0" i="0" u="none" strike="noStrike" cap="none">
                <a:solidFill>
                  <a:schemeClr val="dk1"/>
                </a:solidFill>
                <a:latin typeface="Calibri"/>
                <a:ea typeface="Calibri"/>
                <a:cs typeface="Calibri"/>
                <a:sym typeface="Calibri"/>
              </a:defRPr>
            </a:lvl8pPr>
            <a:lvl9pPr marL="0" lvl="8" indent="0" algn="r" rtl="0">
              <a:spcBef>
                <a:spcPts val="0"/>
              </a:spcBef>
              <a:buNone/>
              <a:defRPr sz="9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724" name="Google Shape;724;p113"/>
          <p:cNvSpPr txBox="1">
            <a:spLocks noGrp="1"/>
          </p:cNvSpPr>
          <p:nvPr>
            <p:ph type="title"/>
          </p:nvPr>
        </p:nvSpPr>
        <p:spPr>
          <a:xfrm>
            <a:off x="628650" y="457200"/>
            <a:ext cx="7886700" cy="514200"/>
          </a:xfrm>
          <a:prstGeom prst="rect">
            <a:avLst/>
          </a:prstGeom>
          <a:noFill/>
          <a:ln>
            <a:noFill/>
          </a:ln>
        </p:spPr>
        <p:txBody>
          <a:bodyPr spcFirstLastPara="1" wrap="square" lIns="0" tIns="0" rIns="0" bIns="0" anchor="b" anchorCtr="0">
            <a:noAutofit/>
          </a:bodyPr>
          <a:lstStyle>
            <a:lvl1pPr marR="0" lvl="0" algn="l" rtl="0">
              <a:lnSpc>
                <a:spcPct val="90000"/>
              </a:lnSpc>
              <a:spcBef>
                <a:spcPts val="0"/>
              </a:spcBef>
              <a:spcAft>
                <a:spcPts val="0"/>
              </a:spcAft>
              <a:buClr>
                <a:schemeClr val="accent2"/>
              </a:buClr>
              <a:buSzPts val="3300"/>
              <a:buFont typeface="Calibri"/>
              <a:buNone/>
              <a:defRPr sz="33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725" name="Google Shape;725;p113"/>
          <p:cNvSpPr txBox="1">
            <a:spLocks noGrp="1"/>
          </p:cNvSpPr>
          <p:nvPr>
            <p:ph type="body" idx="2"/>
          </p:nvPr>
        </p:nvSpPr>
        <p:spPr>
          <a:xfrm>
            <a:off x="628650" y="1080038"/>
            <a:ext cx="7886700" cy="577500"/>
          </a:xfrm>
          <a:prstGeom prst="rect">
            <a:avLst/>
          </a:prstGeom>
          <a:noFill/>
          <a:ln>
            <a:noFill/>
          </a:ln>
        </p:spPr>
        <p:txBody>
          <a:bodyPr spcFirstLastPara="1" wrap="square" lIns="0" tIns="0" rIns="0" bIns="0" anchor="t" anchorCtr="0">
            <a:noAutofit/>
          </a:bodyPr>
          <a:lstStyle>
            <a:lvl1pPr marL="457200" lvl="0" indent="-342900" algn="l" rtl="0">
              <a:lnSpc>
                <a:spcPct val="90000"/>
              </a:lnSpc>
              <a:spcBef>
                <a:spcPts val="800"/>
              </a:spcBef>
              <a:spcAft>
                <a:spcPts val="0"/>
              </a:spcAft>
              <a:buClr>
                <a:schemeClr val="dk2"/>
              </a:buClr>
              <a:buSzPts val="1800"/>
              <a:buChar char="•"/>
              <a:defRPr sz="1800">
                <a:solidFill>
                  <a:schemeClr val="dk2"/>
                </a:solidFill>
              </a:defRPr>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Callout with picture">
  <p:cSld name="Callout with picture">
    <p:bg>
      <p:bgPr>
        <a:blipFill>
          <a:blip r:embed="rId2">
            <a:alphaModFix/>
          </a:blip>
          <a:stretch>
            <a:fillRect/>
          </a:stretch>
        </a:blipFill>
        <a:effectLst/>
      </p:bgPr>
    </p:bg>
    <p:spTree>
      <p:nvGrpSpPr>
        <p:cNvPr id="1" name="Shape 726"/>
        <p:cNvGrpSpPr/>
        <p:nvPr/>
      </p:nvGrpSpPr>
      <p:grpSpPr>
        <a:xfrm>
          <a:off x="0" y="0"/>
          <a:ext cx="0" cy="0"/>
          <a:chOff x="0" y="0"/>
          <a:chExt cx="0" cy="0"/>
        </a:xfrm>
      </p:grpSpPr>
      <p:sp>
        <p:nvSpPr>
          <p:cNvPr id="727" name="Google Shape;727;p114"/>
          <p:cNvSpPr>
            <a:spLocks noGrp="1"/>
          </p:cNvSpPr>
          <p:nvPr>
            <p:ph type="pic" idx="2"/>
          </p:nvPr>
        </p:nvSpPr>
        <p:spPr>
          <a:xfrm>
            <a:off x="3887391" y="740569"/>
            <a:ext cx="4629300" cy="3088500"/>
          </a:xfrm>
          <a:prstGeom prst="rect">
            <a:avLst/>
          </a:prstGeom>
          <a:noFill/>
          <a:ln>
            <a:noFill/>
          </a:ln>
        </p:spPr>
        <p:txBody>
          <a:bodyPr spcFirstLastPara="1" wrap="square" lIns="0" tIns="0" rIns="0" bIns="0" anchor="t" anchorCtr="0">
            <a:noAutofit/>
          </a:bodyPr>
          <a:lstStyle>
            <a:lvl1pPr marR="0" lvl="0" algn="l" rtl="0">
              <a:lnSpc>
                <a:spcPct val="90000"/>
              </a:lnSpc>
              <a:spcBef>
                <a:spcPts val="800"/>
              </a:spcBef>
              <a:spcAft>
                <a:spcPts val="0"/>
              </a:spcAft>
              <a:buClr>
                <a:schemeClr val="dk2"/>
              </a:buClr>
              <a:buSzPts val="2400"/>
              <a:buFont typeface="Arial"/>
              <a:buNone/>
              <a:defRPr sz="2400" b="0" i="0" u="none" strike="noStrike" cap="none">
                <a:solidFill>
                  <a:schemeClr val="dk2"/>
                </a:solidFill>
                <a:latin typeface="Calibri"/>
                <a:ea typeface="Calibri"/>
                <a:cs typeface="Calibri"/>
                <a:sym typeface="Calibri"/>
              </a:defRPr>
            </a:lvl1pPr>
            <a:lvl2pPr marR="0" lvl="1" algn="l" rtl="0">
              <a:lnSpc>
                <a:spcPct val="90000"/>
              </a:lnSpc>
              <a:spcBef>
                <a:spcPts val="400"/>
              </a:spcBef>
              <a:spcAft>
                <a:spcPts val="0"/>
              </a:spcAft>
              <a:buClr>
                <a:schemeClr val="dk2"/>
              </a:buClr>
              <a:buSzPts val="2100"/>
              <a:buFont typeface="Arial"/>
              <a:buNone/>
              <a:defRPr sz="2100" b="0" i="0" u="none" strike="noStrike" cap="none">
                <a:solidFill>
                  <a:schemeClr val="dk2"/>
                </a:solidFill>
                <a:latin typeface="Calibri"/>
                <a:ea typeface="Calibri"/>
                <a:cs typeface="Calibri"/>
                <a:sym typeface="Calibri"/>
              </a:defRPr>
            </a:lvl2pPr>
            <a:lvl3pPr marR="0" lvl="2" algn="l" rtl="0">
              <a:lnSpc>
                <a:spcPct val="90000"/>
              </a:lnSpc>
              <a:spcBef>
                <a:spcPts val="400"/>
              </a:spcBef>
              <a:spcAft>
                <a:spcPts val="0"/>
              </a:spcAft>
              <a:buClr>
                <a:schemeClr val="dk2"/>
              </a:buClr>
              <a:buSzPts val="1800"/>
              <a:buFont typeface="Arial"/>
              <a:buNone/>
              <a:defRPr sz="1800" b="0" i="0" u="none" strike="noStrike" cap="none">
                <a:solidFill>
                  <a:schemeClr val="dk2"/>
                </a:solidFill>
                <a:latin typeface="Calibri"/>
                <a:ea typeface="Calibri"/>
                <a:cs typeface="Calibri"/>
                <a:sym typeface="Calibri"/>
              </a:defRPr>
            </a:lvl3pPr>
            <a:lvl4pPr marR="0" lvl="3" algn="l" rtl="0">
              <a:lnSpc>
                <a:spcPct val="90000"/>
              </a:lnSpc>
              <a:spcBef>
                <a:spcPts val="400"/>
              </a:spcBef>
              <a:spcAft>
                <a:spcPts val="0"/>
              </a:spcAft>
              <a:buClr>
                <a:schemeClr val="dk2"/>
              </a:buClr>
              <a:buSzPts val="1500"/>
              <a:buFont typeface="Arial"/>
              <a:buNone/>
              <a:defRPr sz="1500" b="0" i="0" u="none" strike="noStrike" cap="none">
                <a:solidFill>
                  <a:schemeClr val="dk2"/>
                </a:solidFill>
                <a:latin typeface="Calibri"/>
                <a:ea typeface="Calibri"/>
                <a:cs typeface="Calibri"/>
                <a:sym typeface="Calibri"/>
              </a:defRPr>
            </a:lvl4pPr>
            <a:lvl5pPr marR="0" lvl="4" algn="l" rtl="0">
              <a:lnSpc>
                <a:spcPct val="90000"/>
              </a:lnSpc>
              <a:spcBef>
                <a:spcPts val="400"/>
              </a:spcBef>
              <a:spcAft>
                <a:spcPts val="0"/>
              </a:spcAft>
              <a:buClr>
                <a:schemeClr val="dk2"/>
              </a:buClr>
              <a:buSzPts val="1500"/>
              <a:buFont typeface="Arial"/>
              <a:buNone/>
              <a:defRPr sz="1500" b="0" i="0" u="none" strike="noStrike" cap="none">
                <a:solidFill>
                  <a:schemeClr val="dk2"/>
                </a:solidFill>
                <a:latin typeface="Calibri"/>
                <a:ea typeface="Calibri"/>
                <a:cs typeface="Calibri"/>
                <a:sym typeface="Calibri"/>
              </a:defRPr>
            </a:lvl5pPr>
            <a:lvl6pPr marR="0" lvl="5"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6pPr>
            <a:lvl7pPr marR="0" lvl="6"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7pPr>
            <a:lvl8pPr marR="0" lvl="7"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8pPr>
            <a:lvl9pPr marR="0" lvl="8"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9pPr>
          </a:lstStyle>
          <a:p>
            <a:endParaRPr/>
          </a:p>
        </p:txBody>
      </p:sp>
      <p:sp>
        <p:nvSpPr>
          <p:cNvPr id="728" name="Google Shape;728;p114"/>
          <p:cNvSpPr txBox="1">
            <a:spLocks noGrp="1"/>
          </p:cNvSpPr>
          <p:nvPr>
            <p:ph type="sldNum" idx="12"/>
          </p:nvPr>
        </p:nvSpPr>
        <p:spPr>
          <a:xfrm>
            <a:off x="6629400" y="4632722"/>
            <a:ext cx="2171700" cy="2739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729" name="Google Shape;729;p114"/>
          <p:cNvSpPr txBox="1">
            <a:spLocks noGrp="1"/>
          </p:cNvSpPr>
          <p:nvPr>
            <p:ph type="body" idx="1"/>
          </p:nvPr>
        </p:nvSpPr>
        <p:spPr>
          <a:xfrm>
            <a:off x="629841" y="740569"/>
            <a:ext cx="2949000" cy="3093600"/>
          </a:xfrm>
          <a:prstGeom prst="rect">
            <a:avLst/>
          </a:prstGeom>
          <a:noFill/>
          <a:ln>
            <a:noFill/>
          </a:ln>
        </p:spPr>
        <p:txBody>
          <a:bodyPr spcFirstLastPara="1" wrap="square" lIns="0" tIns="0" rIns="0" bIns="0" anchor="ctr" anchorCtr="0">
            <a:noAutofit/>
          </a:bodyPr>
          <a:lstStyle>
            <a:lvl1pPr marL="457200" lvl="0" indent="-228600" algn="l" rtl="0">
              <a:lnSpc>
                <a:spcPct val="150000"/>
              </a:lnSpc>
              <a:spcBef>
                <a:spcPts val="800"/>
              </a:spcBef>
              <a:spcAft>
                <a:spcPts val="0"/>
              </a:spcAft>
              <a:buClr>
                <a:schemeClr val="accent2"/>
              </a:buClr>
              <a:buSzPts val="2100"/>
              <a:buNone/>
              <a:defRPr sz="2100" i="1">
                <a:solidFill>
                  <a:schemeClr val="accent2"/>
                </a:solidFill>
                <a:latin typeface="Calibri"/>
                <a:ea typeface="Calibri"/>
                <a:cs typeface="Calibri"/>
                <a:sym typeface="Calibri"/>
              </a:defRPr>
            </a:lvl1pPr>
            <a:lvl2pPr marL="914400" lvl="1" indent="-228600" algn="l" rtl="0">
              <a:lnSpc>
                <a:spcPct val="90000"/>
              </a:lnSpc>
              <a:spcBef>
                <a:spcPts val="400"/>
              </a:spcBef>
              <a:spcAft>
                <a:spcPts val="0"/>
              </a:spcAft>
              <a:buClr>
                <a:schemeClr val="dk2"/>
              </a:buClr>
              <a:buSzPts val="1100"/>
              <a:buNone/>
              <a:defRPr sz="1100"/>
            </a:lvl2pPr>
            <a:lvl3pPr marL="1371600" lvl="2" indent="-228600" algn="l" rtl="0">
              <a:lnSpc>
                <a:spcPct val="90000"/>
              </a:lnSpc>
              <a:spcBef>
                <a:spcPts val="400"/>
              </a:spcBef>
              <a:spcAft>
                <a:spcPts val="0"/>
              </a:spcAft>
              <a:buClr>
                <a:schemeClr val="dk2"/>
              </a:buClr>
              <a:buSzPts val="900"/>
              <a:buNone/>
              <a:defRPr sz="900"/>
            </a:lvl3pPr>
            <a:lvl4pPr marL="1828800" lvl="3" indent="-228600" algn="l" rtl="0">
              <a:lnSpc>
                <a:spcPct val="90000"/>
              </a:lnSpc>
              <a:spcBef>
                <a:spcPts val="400"/>
              </a:spcBef>
              <a:spcAft>
                <a:spcPts val="0"/>
              </a:spcAft>
              <a:buClr>
                <a:schemeClr val="dk2"/>
              </a:buClr>
              <a:buSzPts val="800"/>
              <a:buNone/>
              <a:defRPr sz="800"/>
            </a:lvl4pPr>
            <a:lvl5pPr marL="2286000" lvl="4" indent="-228600" algn="l" rtl="0">
              <a:lnSpc>
                <a:spcPct val="90000"/>
              </a:lnSpc>
              <a:spcBef>
                <a:spcPts val="400"/>
              </a:spcBef>
              <a:spcAft>
                <a:spcPts val="0"/>
              </a:spcAft>
              <a:buClr>
                <a:schemeClr val="dk2"/>
              </a:buClr>
              <a:buSzPts val="800"/>
              <a:buNone/>
              <a:defRPr sz="800"/>
            </a:lvl5pPr>
            <a:lvl6pPr marL="2743200" lvl="5" indent="-228600" algn="l" rtl="0">
              <a:lnSpc>
                <a:spcPct val="90000"/>
              </a:lnSpc>
              <a:spcBef>
                <a:spcPts val="400"/>
              </a:spcBef>
              <a:spcAft>
                <a:spcPts val="0"/>
              </a:spcAft>
              <a:buClr>
                <a:schemeClr val="dk1"/>
              </a:buClr>
              <a:buSzPts val="800"/>
              <a:buNone/>
              <a:defRPr sz="800"/>
            </a:lvl6pPr>
            <a:lvl7pPr marL="3200400" lvl="6" indent="-228600" algn="l" rtl="0">
              <a:lnSpc>
                <a:spcPct val="90000"/>
              </a:lnSpc>
              <a:spcBef>
                <a:spcPts val="400"/>
              </a:spcBef>
              <a:spcAft>
                <a:spcPts val="0"/>
              </a:spcAft>
              <a:buClr>
                <a:schemeClr val="dk1"/>
              </a:buClr>
              <a:buSzPts val="800"/>
              <a:buNone/>
              <a:defRPr sz="800"/>
            </a:lvl7pPr>
            <a:lvl8pPr marL="3657600" lvl="7" indent="-228600" algn="l" rtl="0">
              <a:lnSpc>
                <a:spcPct val="90000"/>
              </a:lnSpc>
              <a:spcBef>
                <a:spcPts val="400"/>
              </a:spcBef>
              <a:spcAft>
                <a:spcPts val="0"/>
              </a:spcAft>
              <a:buClr>
                <a:schemeClr val="dk1"/>
              </a:buClr>
              <a:buSzPts val="800"/>
              <a:buNone/>
              <a:defRPr sz="800"/>
            </a:lvl8pPr>
            <a:lvl9pPr marL="4114800" lvl="8" indent="-228600" algn="l" rtl="0">
              <a:lnSpc>
                <a:spcPct val="90000"/>
              </a:lnSpc>
              <a:spcBef>
                <a:spcPts val="400"/>
              </a:spcBef>
              <a:spcAft>
                <a:spcPts val="0"/>
              </a:spcAft>
              <a:buClr>
                <a:schemeClr val="dk1"/>
              </a:buClr>
              <a:buSzPts val="800"/>
              <a:buNone/>
              <a:defRPr sz="800"/>
            </a:lvl9pPr>
          </a:lstStyle>
          <a:p>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730"/>
        <p:cNvGrpSpPr/>
        <p:nvPr/>
      </p:nvGrpSpPr>
      <p:grpSpPr>
        <a:xfrm>
          <a:off x="0" y="0"/>
          <a:ext cx="0" cy="0"/>
          <a:chOff x="0" y="0"/>
          <a:chExt cx="0" cy="0"/>
        </a:xfrm>
      </p:grpSpPr>
      <p:sp>
        <p:nvSpPr>
          <p:cNvPr id="731" name="Google Shape;731;p115"/>
          <p:cNvSpPr txBox="1">
            <a:spLocks noGrp="1"/>
          </p:cNvSpPr>
          <p:nvPr>
            <p:ph type="title"/>
          </p:nvPr>
        </p:nvSpPr>
        <p:spPr>
          <a:xfrm>
            <a:off x="311700" y="445025"/>
            <a:ext cx="85206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732" name="Google Shape;732;p1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431800" rtl="0">
              <a:spcBef>
                <a:spcPts val="640"/>
              </a:spcBef>
              <a:spcAft>
                <a:spcPts val="0"/>
              </a:spcAft>
              <a:buSzPts val="3200"/>
              <a:buChar char="•"/>
              <a:defRPr/>
            </a:lvl1pPr>
            <a:lvl2pPr marL="914400" lvl="1" indent="-406400" rtl="0">
              <a:spcBef>
                <a:spcPts val="560"/>
              </a:spcBef>
              <a:spcAft>
                <a:spcPts val="0"/>
              </a:spcAft>
              <a:buSzPts val="2800"/>
              <a:buChar char="–"/>
              <a:defRPr/>
            </a:lvl2pPr>
            <a:lvl3pPr marL="1371600" lvl="2" indent="-381000" rtl="0">
              <a:spcBef>
                <a:spcPts val="480"/>
              </a:spcBef>
              <a:spcAft>
                <a:spcPts val="0"/>
              </a:spcAft>
              <a:buSzPts val="2400"/>
              <a:buChar char="•"/>
              <a:defRPr/>
            </a:lvl3pPr>
            <a:lvl4pPr marL="1828800" lvl="3" indent="-355600" rtl="0">
              <a:spcBef>
                <a:spcPts val="400"/>
              </a:spcBef>
              <a:spcAft>
                <a:spcPts val="0"/>
              </a:spcAft>
              <a:buSzPts val="2000"/>
              <a:buChar char="–"/>
              <a:defRPr/>
            </a:lvl4pPr>
            <a:lvl5pPr marL="2286000" lvl="4" indent="-355600" rtl="0">
              <a:spcBef>
                <a:spcPts val="400"/>
              </a:spcBef>
              <a:spcAft>
                <a:spcPts val="0"/>
              </a:spcAft>
              <a:buSzPts val="2000"/>
              <a:buChar char="»"/>
              <a:defRPr/>
            </a:lvl5pPr>
            <a:lvl6pPr marL="2743200" lvl="5" indent="-355600" rtl="0">
              <a:spcBef>
                <a:spcPts val="400"/>
              </a:spcBef>
              <a:spcAft>
                <a:spcPts val="0"/>
              </a:spcAft>
              <a:buSzPts val="2000"/>
              <a:buChar char="•"/>
              <a:defRPr/>
            </a:lvl6pPr>
            <a:lvl7pPr marL="3200400" lvl="6" indent="-355600" rtl="0">
              <a:spcBef>
                <a:spcPts val="400"/>
              </a:spcBef>
              <a:spcAft>
                <a:spcPts val="0"/>
              </a:spcAft>
              <a:buSzPts val="2000"/>
              <a:buChar char="•"/>
              <a:defRPr/>
            </a:lvl7pPr>
            <a:lvl8pPr marL="3657600" lvl="7" indent="-355600" rtl="0">
              <a:spcBef>
                <a:spcPts val="400"/>
              </a:spcBef>
              <a:spcAft>
                <a:spcPts val="0"/>
              </a:spcAft>
              <a:buSzPts val="2000"/>
              <a:buChar char="•"/>
              <a:defRPr/>
            </a:lvl8pPr>
            <a:lvl9pPr marL="4114800" lvl="8" indent="-355600" rtl="0">
              <a:spcBef>
                <a:spcPts val="400"/>
              </a:spcBef>
              <a:spcAft>
                <a:spcPts val="0"/>
              </a:spcAft>
              <a:buSzPts val="2000"/>
              <a:buChar char="•"/>
              <a:defRPr/>
            </a:lvl9pPr>
          </a:lstStyle>
          <a:p>
            <a:endParaRPr/>
          </a:p>
        </p:txBody>
      </p:sp>
      <p:sp>
        <p:nvSpPr>
          <p:cNvPr id="733" name="Google Shape;733;p115"/>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1_Title and Content 1">
  <p:cSld name="1_Title and Content">
    <p:spTree>
      <p:nvGrpSpPr>
        <p:cNvPr id="1" name="Shape 734"/>
        <p:cNvGrpSpPr/>
        <p:nvPr/>
      </p:nvGrpSpPr>
      <p:grpSpPr>
        <a:xfrm>
          <a:off x="0" y="0"/>
          <a:ext cx="0" cy="0"/>
          <a:chOff x="0" y="0"/>
          <a:chExt cx="0" cy="0"/>
        </a:xfrm>
      </p:grpSpPr>
      <p:sp>
        <p:nvSpPr>
          <p:cNvPr id="735" name="Google Shape;735;p116"/>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736" name="Google Shape;736;p116"/>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Clr>
                <a:srgbClr val="7F7F7F"/>
              </a:buClr>
              <a:buSzPts val="3600"/>
              <a:buFont typeface="Calibri"/>
              <a:buNone/>
              <a:defRPr sz="3600">
                <a:solidFill>
                  <a:srgbClr val="7F7F7F"/>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737" name="Google Shape;737;p116"/>
          <p:cNvSpPr txBox="1">
            <a:spLocks noGrp="1"/>
          </p:cNvSpPr>
          <p:nvPr>
            <p:ph type="body" idx="1"/>
          </p:nvPr>
        </p:nvSpPr>
        <p:spPr>
          <a:xfrm>
            <a:off x="457200" y="1200150"/>
            <a:ext cx="8229600" cy="3394500"/>
          </a:xfrm>
          <a:prstGeom prst="rect">
            <a:avLst/>
          </a:prstGeom>
          <a:noFill/>
          <a:ln>
            <a:noFill/>
          </a:ln>
        </p:spPr>
        <p:txBody>
          <a:bodyPr spcFirstLastPara="1" wrap="square" lIns="91425" tIns="45700" rIns="91425" bIns="45700" anchor="ctr" anchorCtr="0">
            <a:noAutofit/>
          </a:bodyPr>
          <a:lstStyle>
            <a:lvl1pPr marL="457200" lvl="0" indent="-228600" algn="l" rtl="0">
              <a:spcBef>
                <a:spcPts val="400"/>
              </a:spcBef>
              <a:spcAft>
                <a:spcPts val="0"/>
              </a:spcAft>
              <a:buClr>
                <a:schemeClr val="dk1"/>
              </a:buClr>
              <a:buSzPts val="2000"/>
              <a:buNone/>
              <a:defRPr sz="2000"/>
            </a:lvl1pPr>
            <a:lvl2pPr marL="914400" lvl="1" indent="-228600" algn="l" rtl="0">
              <a:spcBef>
                <a:spcPts val="360"/>
              </a:spcBef>
              <a:spcAft>
                <a:spcPts val="0"/>
              </a:spcAft>
              <a:buClr>
                <a:schemeClr val="dk1"/>
              </a:buClr>
              <a:buSzPts val="1800"/>
              <a:buNone/>
              <a:defRPr sz="1800"/>
            </a:lvl2pPr>
            <a:lvl3pPr marL="1371600" lvl="2" indent="-228600" algn="l" rtl="0">
              <a:spcBef>
                <a:spcPts val="320"/>
              </a:spcBef>
              <a:spcAft>
                <a:spcPts val="0"/>
              </a:spcAft>
              <a:buClr>
                <a:schemeClr val="dk1"/>
              </a:buClr>
              <a:buSzPts val="1600"/>
              <a:buNone/>
              <a:defRPr sz="1600"/>
            </a:lvl3pPr>
            <a:lvl4pPr marL="1828800" lvl="3" indent="-228600" algn="l" rtl="0">
              <a:spcBef>
                <a:spcPts val="280"/>
              </a:spcBef>
              <a:spcAft>
                <a:spcPts val="0"/>
              </a:spcAft>
              <a:buClr>
                <a:schemeClr val="dk1"/>
              </a:buClr>
              <a:buSzPts val="1400"/>
              <a:buNone/>
              <a:defRPr sz="1400"/>
            </a:lvl4pPr>
            <a:lvl5pPr marL="2286000" lvl="4" indent="-228600" algn="l" rtl="0">
              <a:spcBef>
                <a:spcPts val="240"/>
              </a:spcBef>
              <a:spcAft>
                <a:spcPts val="0"/>
              </a:spcAft>
              <a:buClr>
                <a:schemeClr val="dk1"/>
              </a:buClr>
              <a:buSzPts val="1200"/>
              <a:buNone/>
              <a:defRPr sz="1200"/>
            </a:lvl5pPr>
            <a:lvl6pPr marL="2743200" lvl="5" indent="-342900" algn="l" rtl="0">
              <a:spcBef>
                <a:spcPts val="360"/>
              </a:spcBef>
              <a:spcAft>
                <a:spcPts val="0"/>
              </a:spcAft>
              <a:buClr>
                <a:schemeClr val="dk1"/>
              </a:buClr>
              <a:buSzPts val="1800"/>
              <a:buChar char="•"/>
              <a:defRPr/>
            </a:lvl6pPr>
            <a:lvl7pPr marL="3200400" lvl="6" indent="-342900" algn="l" rtl="0">
              <a:spcBef>
                <a:spcPts val="360"/>
              </a:spcBef>
              <a:spcAft>
                <a:spcPts val="0"/>
              </a:spcAft>
              <a:buClr>
                <a:schemeClr val="dk1"/>
              </a:buClr>
              <a:buSzPts val="1800"/>
              <a:buChar char="•"/>
              <a:defRPr/>
            </a:lvl7pPr>
            <a:lvl8pPr marL="3657600" lvl="7" indent="-342900" algn="l" rtl="0">
              <a:spcBef>
                <a:spcPts val="360"/>
              </a:spcBef>
              <a:spcAft>
                <a:spcPts val="0"/>
              </a:spcAft>
              <a:buClr>
                <a:schemeClr val="dk1"/>
              </a:buClr>
              <a:buSzPts val="1800"/>
              <a:buChar char="•"/>
              <a:defRPr/>
            </a:lvl8pPr>
            <a:lvl9pPr marL="4114800" lvl="8" indent="-342900" algn="l" rtl="0">
              <a:spcBef>
                <a:spcPts val="360"/>
              </a:spcBef>
              <a:spcAft>
                <a:spcPts val="0"/>
              </a:spcAft>
              <a:buClr>
                <a:schemeClr val="dk1"/>
              </a:buClr>
              <a:buSzPts val="1800"/>
              <a:buChar char="•"/>
              <a:defRPr/>
            </a:lvl9pPr>
          </a:lstStyle>
          <a:p>
            <a:endParaRPr/>
          </a:p>
        </p:txBody>
      </p:sp>
      <p:cxnSp>
        <p:nvCxnSpPr>
          <p:cNvPr id="738" name="Google Shape;738;p116"/>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739" name="Google Shape;739;p116"/>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sz="1000" b="0" i="0" u="none" strike="noStrike" cap="none">
                <a:solidFill>
                  <a:schemeClr val="lt1"/>
                </a:solidFill>
                <a:latin typeface="Calibri"/>
                <a:ea typeface="Calibri"/>
                <a:cs typeface="Calibri"/>
                <a:sym typeface="Calibri"/>
              </a:defRPr>
            </a:lvl1pPr>
            <a:lvl2pPr marL="0" lvl="1" indent="0" algn="r" rtl="0">
              <a:spcBef>
                <a:spcPts val="0"/>
              </a:spcBef>
              <a:buNone/>
              <a:defRPr sz="1000" b="0" i="0" u="none" strike="noStrike" cap="none">
                <a:solidFill>
                  <a:schemeClr val="lt1"/>
                </a:solidFill>
                <a:latin typeface="Calibri"/>
                <a:ea typeface="Calibri"/>
                <a:cs typeface="Calibri"/>
                <a:sym typeface="Calibri"/>
              </a:defRPr>
            </a:lvl2pPr>
            <a:lvl3pPr marL="0" lvl="2" indent="0" algn="r" rtl="0">
              <a:spcBef>
                <a:spcPts val="0"/>
              </a:spcBef>
              <a:buNone/>
              <a:defRPr sz="1000" b="0" i="0" u="none" strike="noStrike" cap="none">
                <a:solidFill>
                  <a:schemeClr val="lt1"/>
                </a:solidFill>
                <a:latin typeface="Calibri"/>
                <a:ea typeface="Calibri"/>
                <a:cs typeface="Calibri"/>
                <a:sym typeface="Calibri"/>
              </a:defRPr>
            </a:lvl3pPr>
            <a:lvl4pPr marL="0" lvl="3" indent="0" algn="r" rtl="0">
              <a:spcBef>
                <a:spcPts val="0"/>
              </a:spcBef>
              <a:buNone/>
              <a:defRPr sz="1000" b="0" i="0" u="none" strike="noStrike" cap="none">
                <a:solidFill>
                  <a:schemeClr val="lt1"/>
                </a:solidFill>
                <a:latin typeface="Calibri"/>
                <a:ea typeface="Calibri"/>
                <a:cs typeface="Calibri"/>
                <a:sym typeface="Calibri"/>
              </a:defRPr>
            </a:lvl4pPr>
            <a:lvl5pPr marL="0" lvl="4" indent="0" algn="r" rtl="0">
              <a:spcBef>
                <a:spcPts val="0"/>
              </a:spcBef>
              <a:buNone/>
              <a:defRPr sz="1000" b="0" i="0" u="none" strike="noStrike" cap="none">
                <a:solidFill>
                  <a:schemeClr val="lt1"/>
                </a:solidFill>
                <a:latin typeface="Calibri"/>
                <a:ea typeface="Calibri"/>
                <a:cs typeface="Calibri"/>
                <a:sym typeface="Calibri"/>
              </a:defRPr>
            </a:lvl5pPr>
            <a:lvl6pPr marL="0" lvl="5" indent="0" algn="r" rtl="0">
              <a:spcBef>
                <a:spcPts val="0"/>
              </a:spcBef>
              <a:buNone/>
              <a:defRPr sz="1000" b="0" i="0" u="none" strike="noStrike" cap="none">
                <a:solidFill>
                  <a:schemeClr val="lt1"/>
                </a:solidFill>
                <a:latin typeface="Calibri"/>
                <a:ea typeface="Calibri"/>
                <a:cs typeface="Calibri"/>
                <a:sym typeface="Calibri"/>
              </a:defRPr>
            </a:lvl6pPr>
            <a:lvl7pPr marL="0" lvl="6" indent="0" algn="r" rtl="0">
              <a:spcBef>
                <a:spcPts val="0"/>
              </a:spcBef>
              <a:buNone/>
              <a:defRPr sz="1000" b="0" i="0" u="none" strike="noStrike" cap="none">
                <a:solidFill>
                  <a:schemeClr val="lt1"/>
                </a:solidFill>
                <a:latin typeface="Calibri"/>
                <a:ea typeface="Calibri"/>
                <a:cs typeface="Calibri"/>
                <a:sym typeface="Calibri"/>
              </a:defRPr>
            </a:lvl7pPr>
            <a:lvl8pPr marL="0" lvl="7" indent="0" algn="r" rtl="0">
              <a:spcBef>
                <a:spcPts val="0"/>
              </a:spcBef>
              <a:buNone/>
              <a:defRPr sz="1000" b="0" i="0" u="none" strike="noStrike" cap="none">
                <a:solidFill>
                  <a:schemeClr val="lt1"/>
                </a:solidFill>
                <a:latin typeface="Calibri"/>
                <a:ea typeface="Calibri"/>
                <a:cs typeface="Calibri"/>
                <a:sym typeface="Calibri"/>
              </a:defRPr>
            </a:lvl8pPr>
            <a:lvl9pPr marL="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740" name="Google Shape;740;p116" descr="OUSD_socialmediasignature_450x50-3-white.png"/>
          <p:cNvPicPr preferRelativeResize="0"/>
          <p:nvPr/>
        </p:nvPicPr>
        <p:blipFill rotWithShape="1">
          <a:blip r:embed="rId2">
            <a:alphaModFix/>
          </a:blip>
          <a:srcRect/>
          <a:stretch/>
        </p:blipFill>
        <p:spPr>
          <a:xfrm>
            <a:off x="457200" y="4903946"/>
            <a:ext cx="2851605" cy="145049"/>
          </a:xfrm>
          <a:prstGeom prst="rect">
            <a:avLst/>
          </a:prstGeom>
          <a:noFill/>
          <a:ln>
            <a:noFill/>
          </a:ln>
        </p:spPr>
      </p:pic>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Completely blank">
  <p:cSld name="CUSTOM">
    <p:spTree>
      <p:nvGrpSpPr>
        <p:cNvPr id="1" name="Shape 741"/>
        <p:cNvGrpSpPr/>
        <p:nvPr/>
      </p:nvGrpSpPr>
      <p:grpSpPr>
        <a:xfrm>
          <a:off x="0" y="0"/>
          <a:ext cx="0" cy="0"/>
          <a:chOff x="0" y="0"/>
          <a:chExt cx="0" cy="0"/>
        </a:xfrm>
      </p:grpSpPr>
      <p:sp>
        <p:nvSpPr>
          <p:cNvPr id="742" name="Google Shape;742;p117"/>
          <p:cNvSpPr txBox="1">
            <a:spLocks noGrp="1"/>
          </p:cNvSpPr>
          <p:nvPr>
            <p:ph type="sldNum" idx="12"/>
          </p:nvPr>
        </p:nvSpPr>
        <p:spPr>
          <a:xfrm>
            <a:off x="8404384" y="199526"/>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Title and body 1">
  <p:cSld name="TITLE_AND_BODY_1">
    <p:spTree>
      <p:nvGrpSpPr>
        <p:cNvPr id="1" name="Shape 743"/>
        <p:cNvGrpSpPr/>
        <p:nvPr/>
      </p:nvGrpSpPr>
      <p:grpSpPr>
        <a:xfrm>
          <a:off x="0" y="0"/>
          <a:ext cx="0" cy="0"/>
          <a:chOff x="0" y="0"/>
          <a:chExt cx="0" cy="0"/>
        </a:xfrm>
      </p:grpSpPr>
      <p:sp>
        <p:nvSpPr>
          <p:cNvPr id="744" name="Google Shape;744;p118"/>
          <p:cNvSpPr txBox="1">
            <a:spLocks noGrp="1"/>
          </p:cNvSpPr>
          <p:nvPr>
            <p:ph type="body" idx="1"/>
          </p:nvPr>
        </p:nvSpPr>
        <p:spPr>
          <a:xfrm>
            <a:off x="719750" y="1339175"/>
            <a:ext cx="7447800" cy="3121500"/>
          </a:xfrm>
          <a:prstGeom prst="rect">
            <a:avLst/>
          </a:prstGeom>
        </p:spPr>
        <p:txBody>
          <a:bodyPr spcFirstLastPara="1" wrap="square" lIns="91425" tIns="91425" rIns="91425" bIns="91425" anchor="ctr" anchorCtr="0">
            <a:noAutofit/>
          </a:bodyPr>
          <a:lstStyle>
            <a:lvl1pPr marL="457200" lvl="0" indent="-292100" rtl="0">
              <a:spcBef>
                <a:spcPts val="640"/>
              </a:spcBef>
              <a:spcAft>
                <a:spcPts val="0"/>
              </a:spcAft>
              <a:buClr>
                <a:srgbClr val="0C343D"/>
              </a:buClr>
              <a:buSzPts val="1000"/>
              <a:buFont typeface="Abel"/>
              <a:buChar char="•"/>
              <a:defRPr sz="1200"/>
            </a:lvl1pPr>
            <a:lvl2pPr marL="914400" lvl="1" indent="-406400" rtl="0">
              <a:spcBef>
                <a:spcPts val="560"/>
              </a:spcBef>
              <a:spcAft>
                <a:spcPts val="0"/>
              </a:spcAft>
              <a:buClr>
                <a:srgbClr val="0C343D"/>
              </a:buClr>
              <a:buSzPts val="2800"/>
              <a:buFont typeface="Josefin Slab SemiBold"/>
              <a:buChar char="–"/>
              <a:defRPr/>
            </a:lvl2pPr>
            <a:lvl3pPr marL="1371600" lvl="2" indent="-381000" rtl="0">
              <a:spcBef>
                <a:spcPts val="480"/>
              </a:spcBef>
              <a:spcAft>
                <a:spcPts val="0"/>
              </a:spcAft>
              <a:buClr>
                <a:srgbClr val="0C343D"/>
              </a:buClr>
              <a:buSzPts val="2400"/>
              <a:buFont typeface="Josefin Slab SemiBold"/>
              <a:buChar char="•"/>
              <a:defRPr/>
            </a:lvl3pPr>
            <a:lvl4pPr marL="1828800" lvl="3" indent="-355600" rtl="0">
              <a:spcBef>
                <a:spcPts val="400"/>
              </a:spcBef>
              <a:spcAft>
                <a:spcPts val="0"/>
              </a:spcAft>
              <a:buClr>
                <a:srgbClr val="0C343D"/>
              </a:buClr>
              <a:buSzPts val="2000"/>
              <a:buFont typeface="Josefin Slab SemiBold"/>
              <a:buChar char="–"/>
              <a:defRPr/>
            </a:lvl4pPr>
            <a:lvl5pPr marL="2286000" lvl="4" indent="-355600" rtl="0">
              <a:spcBef>
                <a:spcPts val="400"/>
              </a:spcBef>
              <a:spcAft>
                <a:spcPts val="0"/>
              </a:spcAft>
              <a:buClr>
                <a:srgbClr val="0C343D"/>
              </a:buClr>
              <a:buSzPts val="2000"/>
              <a:buFont typeface="Josefin Slab SemiBold"/>
              <a:buChar char="»"/>
              <a:defRPr/>
            </a:lvl5pPr>
            <a:lvl6pPr marL="2743200" lvl="5" indent="-355600" rtl="0">
              <a:spcBef>
                <a:spcPts val="400"/>
              </a:spcBef>
              <a:spcAft>
                <a:spcPts val="0"/>
              </a:spcAft>
              <a:buClr>
                <a:srgbClr val="0C343D"/>
              </a:buClr>
              <a:buSzPts val="2000"/>
              <a:buFont typeface="Josefin Slab SemiBold"/>
              <a:buChar char="•"/>
              <a:defRPr/>
            </a:lvl6pPr>
            <a:lvl7pPr marL="3200400" lvl="6" indent="-355600" rtl="0">
              <a:spcBef>
                <a:spcPts val="400"/>
              </a:spcBef>
              <a:spcAft>
                <a:spcPts val="0"/>
              </a:spcAft>
              <a:buClr>
                <a:srgbClr val="0C343D"/>
              </a:buClr>
              <a:buSzPts val="2000"/>
              <a:buFont typeface="Josefin Slab SemiBold"/>
              <a:buChar char="•"/>
              <a:defRPr/>
            </a:lvl7pPr>
            <a:lvl8pPr marL="3657600" lvl="7" indent="-355600" rtl="0">
              <a:spcBef>
                <a:spcPts val="400"/>
              </a:spcBef>
              <a:spcAft>
                <a:spcPts val="0"/>
              </a:spcAft>
              <a:buClr>
                <a:srgbClr val="0C343D"/>
              </a:buClr>
              <a:buSzPts val="2000"/>
              <a:buFont typeface="Josefin Slab SemiBold"/>
              <a:buChar char="•"/>
              <a:defRPr/>
            </a:lvl8pPr>
            <a:lvl9pPr marL="4114800" lvl="8" indent="-355600" rtl="0">
              <a:spcBef>
                <a:spcPts val="400"/>
              </a:spcBef>
              <a:spcAft>
                <a:spcPts val="0"/>
              </a:spcAft>
              <a:buClr>
                <a:srgbClr val="0C343D"/>
              </a:buClr>
              <a:buSzPts val="2000"/>
              <a:buFont typeface="Josefin Slab SemiBold"/>
              <a:buChar char="•"/>
              <a:defRPr/>
            </a:lvl9pPr>
          </a:lstStyle>
          <a:p>
            <a:endParaRPr/>
          </a:p>
        </p:txBody>
      </p:sp>
      <p:sp>
        <p:nvSpPr>
          <p:cNvPr id="745" name="Google Shape;745;p118"/>
          <p:cNvSpPr txBox="1">
            <a:spLocks noGrp="1"/>
          </p:cNvSpPr>
          <p:nvPr>
            <p:ph type="title"/>
          </p:nvPr>
        </p:nvSpPr>
        <p:spPr>
          <a:xfrm>
            <a:off x="3479425" y="445025"/>
            <a:ext cx="5061300" cy="5727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1400"/>
              <a:buNon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grpSp>
        <p:nvGrpSpPr>
          <p:cNvPr id="746" name="Google Shape;746;p118"/>
          <p:cNvGrpSpPr/>
          <p:nvPr/>
        </p:nvGrpSpPr>
        <p:grpSpPr>
          <a:xfrm>
            <a:off x="116890" y="756126"/>
            <a:ext cx="1991442" cy="167141"/>
            <a:chOff x="5953575" y="2624425"/>
            <a:chExt cx="1507754" cy="151850"/>
          </a:xfrm>
        </p:grpSpPr>
        <p:sp>
          <p:nvSpPr>
            <p:cNvPr id="747" name="Google Shape;747;p118"/>
            <p:cNvSpPr/>
            <p:nvPr/>
          </p:nvSpPr>
          <p:spPr>
            <a:xfrm>
              <a:off x="5955475" y="2724025"/>
              <a:ext cx="1460947" cy="52250"/>
            </a:xfrm>
            <a:custGeom>
              <a:avLst/>
              <a:gdLst/>
              <a:ahLst/>
              <a:cxnLst/>
              <a:rect l="l" t="t" r="r" b="b"/>
              <a:pathLst>
                <a:path w="5193" h="332" extrusionOk="0">
                  <a:moveTo>
                    <a:pt x="5039" y="0"/>
                  </a:moveTo>
                  <a:cubicBezTo>
                    <a:pt x="5037" y="0"/>
                    <a:pt x="5035" y="0"/>
                    <a:pt x="5033" y="0"/>
                  </a:cubicBezTo>
                  <a:cubicBezTo>
                    <a:pt x="3381" y="97"/>
                    <a:pt x="1729" y="91"/>
                    <a:pt x="70" y="118"/>
                  </a:cubicBezTo>
                  <a:cubicBezTo>
                    <a:pt x="0" y="125"/>
                    <a:pt x="0" y="229"/>
                    <a:pt x="70" y="236"/>
                  </a:cubicBezTo>
                  <a:cubicBezTo>
                    <a:pt x="831" y="304"/>
                    <a:pt x="1603" y="331"/>
                    <a:pt x="2376" y="331"/>
                  </a:cubicBezTo>
                  <a:cubicBezTo>
                    <a:pt x="3266" y="331"/>
                    <a:pt x="4156" y="295"/>
                    <a:pt x="5033" y="243"/>
                  </a:cubicBezTo>
                  <a:cubicBezTo>
                    <a:pt x="5190" y="236"/>
                    <a:pt x="5192" y="0"/>
                    <a:pt x="503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2"/>
                </a:solidFill>
              </a:endParaRPr>
            </a:p>
          </p:txBody>
        </p:sp>
        <p:sp>
          <p:nvSpPr>
            <p:cNvPr id="748" name="Google Shape;748;p118"/>
            <p:cNvSpPr/>
            <p:nvPr/>
          </p:nvSpPr>
          <p:spPr>
            <a:xfrm>
              <a:off x="5953575" y="2624425"/>
              <a:ext cx="1507754" cy="53041"/>
            </a:xfrm>
            <a:custGeom>
              <a:avLst/>
              <a:gdLst/>
              <a:ahLst/>
              <a:cxnLst/>
              <a:rect l="l" t="t" r="r" b="b"/>
              <a:pathLst>
                <a:path w="5582" h="337" extrusionOk="0">
                  <a:moveTo>
                    <a:pt x="70" y="0"/>
                  </a:moveTo>
                  <a:cubicBezTo>
                    <a:pt x="0" y="0"/>
                    <a:pt x="0" y="105"/>
                    <a:pt x="70" y="105"/>
                  </a:cubicBezTo>
                  <a:cubicBezTo>
                    <a:pt x="1662" y="259"/>
                    <a:pt x="3261" y="337"/>
                    <a:pt x="4860" y="337"/>
                  </a:cubicBezTo>
                  <a:cubicBezTo>
                    <a:pt x="5052" y="337"/>
                    <a:pt x="5244" y="336"/>
                    <a:pt x="5435" y="334"/>
                  </a:cubicBezTo>
                  <a:cubicBezTo>
                    <a:pt x="5581" y="334"/>
                    <a:pt x="5581" y="105"/>
                    <a:pt x="5435" y="105"/>
                  </a:cubicBezTo>
                  <a:cubicBezTo>
                    <a:pt x="4540" y="91"/>
                    <a:pt x="3645" y="98"/>
                    <a:pt x="2749" y="77"/>
                  </a:cubicBezTo>
                  <a:cubicBezTo>
                    <a:pt x="1854" y="56"/>
                    <a:pt x="965" y="7"/>
                    <a:pt x="7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2"/>
                </a:solidFill>
              </a:endParaRPr>
            </a:p>
          </p:txBody>
        </p:sp>
      </p:grpSp>
      <p:grpSp>
        <p:nvGrpSpPr>
          <p:cNvPr id="749" name="Google Shape;749;p118"/>
          <p:cNvGrpSpPr/>
          <p:nvPr/>
        </p:nvGrpSpPr>
        <p:grpSpPr>
          <a:xfrm>
            <a:off x="2040928" y="628500"/>
            <a:ext cx="305319" cy="389196"/>
            <a:chOff x="6014539" y="2508499"/>
            <a:chExt cx="305319" cy="353590"/>
          </a:xfrm>
        </p:grpSpPr>
        <p:sp>
          <p:nvSpPr>
            <p:cNvPr id="750" name="Google Shape;750;p118"/>
            <p:cNvSpPr/>
            <p:nvPr/>
          </p:nvSpPr>
          <p:spPr>
            <a:xfrm rot="9422034">
              <a:off x="6013644" y="2757322"/>
              <a:ext cx="279789" cy="52253"/>
            </a:xfrm>
            <a:custGeom>
              <a:avLst/>
              <a:gdLst/>
              <a:ahLst/>
              <a:cxnLst/>
              <a:rect l="l" t="t" r="r" b="b"/>
              <a:pathLst>
                <a:path w="5193" h="332" extrusionOk="0">
                  <a:moveTo>
                    <a:pt x="5039" y="0"/>
                  </a:moveTo>
                  <a:cubicBezTo>
                    <a:pt x="5037" y="0"/>
                    <a:pt x="5035" y="0"/>
                    <a:pt x="5033" y="0"/>
                  </a:cubicBezTo>
                  <a:cubicBezTo>
                    <a:pt x="3381" y="97"/>
                    <a:pt x="1729" y="91"/>
                    <a:pt x="70" y="118"/>
                  </a:cubicBezTo>
                  <a:cubicBezTo>
                    <a:pt x="0" y="125"/>
                    <a:pt x="0" y="229"/>
                    <a:pt x="70" y="236"/>
                  </a:cubicBezTo>
                  <a:cubicBezTo>
                    <a:pt x="831" y="304"/>
                    <a:pt x="1603" y="331"/>
                    <a:pt x="2376" y="331"/>
                  </a:cubicBezTo>
                  <a:cubicBezTo>
                    <a:pt x="3266" y="331"/>
                    <a:pt x="4156" y="295"/>
                    <a:pt x="5033" y="243"/>
                  </a:cubicBezTo>
                  <a:cubicBezTo>
                    <a:pt x="5190" y="236"/>
                    <a:pt x="5192" y="0"/>
                    <a:pt x="5039"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2"/>
                </a:solidFill>
              </a:endParaRPr>
            </a:p>
          </p:txBody>
        </p:sp>
        <p:sp>
          <p:nvSpPr>
            <p:cNvPr id="751" name="Google Shape;751;p118"/>
            <p:cNvSpPr/>
            <p:nvPr/>
          </p:nvSpPr>
          <p:spPr>
            <a:xfrm rot="-9000092">
              <a:off x="6025998" y="2580128"/>
              <a:ext cx="300744" cy="53040"/>
            </a:xfrm>
            <a:custGeom>
              <a:avLst/>
              <a:gdLst/>
              <a:ahLst/>
              <a:cxnLst/>
              <a:rect l="l" t="t" r="r" b="b"/>
              <a:pathLst>
                <a:path w="5582" h="337" extrusionOk="0">
                  <a:moveTo>
                    <a:pt x="70" y="0"/>
                  </a:moveTo>
                  <a:cubicBezTo>
                    <a:pt x="0" y="0"/>
                    <a:pt x="0" y="105"/>
                    <a:pt x="70" y="105"/>
                  </a:cubicBezTo>
                  <a:cubicBezTo>
                    <a:pt x="1662" y="259"/>
                    <a:pt x="3261" y="337"/>
                    <a:pt x="4860" y="337"/>
                  </a:cubicBezTo>
                  <a:cubicBezTo>
                    <a:pt x="5052" y="337"/>
                    <a:pt x="5244" y="336"/>
                    <a:pt x="5435" y="334"/>
                  </a:cubicBezTo>
                  <a:cubicBezTo>
                    <a:pt x="5581" y="334"/>
                    <a:pt x="5581" y="105"/>
                    <a:pt x="5435" y="105"/>
                  </a:cubicBezTo>
                  <a:cubicBezTo>
                    <a:pt x="4540" y="91"/>
                    <a:pt x="3645" y="98"/>
                    <a:pt x="2749" y="77"/>
                  </a:cubicBezTo>
                  <a:cubicBezTo>
                    <a:pt x="1854" y="56"/>
                    <a:pt x="965" y="7"/>
                    <a:pt x="7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2"/>
                </a:solidFill>
              </a:endParaRPr>
            </a:p>
          </p:txBody>
        </p:sp>
      </p:gr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758"/>
        <p:cNvGrpSpPr/>
        <p:nvPr/>
      </p:nvGrpSpPr>
      <p:grpSpPr>
        <a:xfrm>
          <a:off x="0" y="0"/>
          <a:ext cx="0" cy="0"/>
          <a:chOff x="0" y="0"/>
          <a:chExt cx="0" cy="0"/>
        </a:xfrm>
      </p:grpSpPr>
      <p:sp>
        <p:nvSpPr>
          <p:cNvPr id="759" name="Google Shape;759;p120"/>
          <p:cNvSpPr txBox="1">
            <a:spLocks noGrp="1"/>
          </p:cNvSpPr>
          <p:nvPr>
            <p:ph type="ctrTitle"/>
          </p:nvPr>
        </p:nvSpPr>
        <p:spPr>
          <a:xfrm>
            <a:off x="685800" y="1597819"/>
            <a:ext cx="7772400" cy="974100"/>
          </a:xfrm>
          <a:prstGeom prst="rect">
            <a:avLst/>
          </a:prstGeom>
          <a:noFill/>
          <a:ln>
            <a:noFill/>
          </a:ln>
        </p:spPr>
        <p:txBody>
          <a:bodyPr spcFirstLastPara="1" wrap="square" lIns="91650" tIns="91650" rIns="91650" bIns="91650" anchor="b" anchorCtr="0">
            <a:noAutofit/>
          </a:bodyPr>
          <a:lstStyle>
            <a:lvl1pPr marL="0" marR="0" lvl="0" indent="0" algn="l" rtl="0">
              <a:spcBef>
                <a:spcPts val="0"/>
              </a:spcBef>
              <a:spcAft>
                <a:spcPts val="0"/>
              </a:spcAft>
              <a:buClr>
                <a:schemeClr val="dk1"/>
              </a:buClr>
              <a:buSzPts val="1400"/>
              <a:buFont typeface="Calibri"/>
              <a:buNone/>
              <a:defRPr sz="40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760" name="Google Shape;760;p120"/>
          <p:cNvSpPr txBox="1">
            <a:spLocks noGrp="1"/>
          </p:cNvSpPr>
          <p:nvPr>
            <p:ph type="subTitle" idx="1"/>
          </p:nvPr>
        </p:nvSpPr>
        <p:spPr>
          <a:xfrm>
            <a:off x="685800" y="2686050"/>
            <a:ext cx="7772400" cy="543900"/>
          </a:xfrm>
          <a:prstGeom prst="rect">
            <a:avLst/>
          </a:prstGeom>
          <a:noFill/>
          <a:ln>
            <a:noFill/>
          </a:ln>
        </p:spPr>
        <p:txBody>
          <a:bodyPr spcFirstLastPara="1" wrap="square" lIns="91650" tIns="91650" rIns="91650" bIns="91650" anchor="t" anchorCtr="0">
            <a:noAutofit/>
          </a:bodyPr>
          <a:lstStyle>
            <a:lvl1pPr marL="0" marR="0" lvl="0" indent="0" algn="l" rtl="0">
              <a:spcBef>
                <a:spcPts val="500"/>
              </a:spcBef>
              <a:spcAft>
                <a:spcPts val="0"/>
              </a:spcAft>
              <a:buClr>
                <a:srgbClr val="888888"/>
              </a:buClr>
              <a:buSzPts val="3200"/>
              <a:buFont typeface="Arial"/>
              <a:buNone/>
              <a:defRPr sz="2400" b="0" i="0" u="none" strike="noStrike" cap="none">
                <a:solidFill>
                  <a:srgbClr val="888888"/>
                </a:solidFill>
                <a:latin typeface="Calibri"/>
                <a:ea typeface="Calibri"/>
                <a:cs typeface="Calibri"/>
                <a:sym typeface="Calibri"/>
              </a:defRPr>
            </a:lvl1pPr>
            <a:lvl2pPr marL="457200" marR="0" lvl="1" indent="0" algn="ctr" rtl="0">
              <a:spcBef>
                <a:spcPts val="500"/>
              </a:spcBef>
              <a:spcAft>
                <a:spcPts val="0"/>
              </a:spcAft>
              <a:buClr>
                <a:srgbClr val="888888"/>
              </a:buClr>
              <a:buSzPts val="2800"/>
              <a:buFont typeface="Arial"/>
              <a:buNone/>
              <a:defRPr sz="2800" b="0" i="0" u="none" strike="noStrike" cap="none">
                <a:solidFill>
                  <a:srgbClr val="888888"/>
                </a:solidFill>
                <a:latin typeface="Calibri"/>
                <a:ea typeface="Calibri"/>
                <a:cs typeface="Calibri"/>
                <a:sym typeface="Calibri"/>
              </a:defRPr>
            </a:lvl2pPr>
            <a:lvl3pPr marL="914400" marR="0" lvl="2" indent="0" algn="ctr" rtl="0">
              <a:spcBef>
                <a:spcPts val="500"/>
              </a:spcBef>
              <a:spcAft>
                <a:spcPts val="0"/>
              </a:spcAft>
              <a:buClr>
                <a:srgbClr val="888888"/>
              </a:buClr>
              <a:buSzPts val="2400"/>
              <a:buFont typeface="Arial"/>
              <a:buNone/>
              <a:defRPr sz="2400" b="0" i="0" u="none" strike="noStrike" cap="none">
                <a:solidFill>
                  <a:srgbClr val="888888"/>
                </a:solidFill>
                <a:latin typeface="Calibri"/>
                <a:ea typeface="Calibri"/>
                <a:cs typeface="Calibri"/>
                <a:sym typeface="Calibri"/>
              </a:defRPr>
            </a:lvl3pPr>
            <a:lvl4pPr marL="1371600" marR="0" lvl="3"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4pPr>
            <a:lvl5pPr marL="1841500" marR="0" lvl="4"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5pPr>
            <a:lvl6pPr marL="2286000" marR="0" lvl="5"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6pPr>
            <a:lvl7pPr marL="2743200" marR="0" lvl="6"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7pPr>
            <a:lvl8pPr marL="3213100" marR="0" lvl="7"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8pPr>
            <a:lvl9pPr marL="3670300" marR="0" lvl="8"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9pPr>
          </a:lstStyle>
          <a:p>
            <a:endParaRPr/>
          </a:p>
        </p:txBody>
      </p:sp>
      <p:pic>
        <p:nvPicPr>
          <p:cNvPr id="761" name="Google Shape;761;p120" descr="OUSD_socialmediasignature_450x50-3.png"/>
          <p:cNvPicPr preferRelativeResize="0"/>
          <p:nvPr/>
        </p:nvPicPr>
        <p:blipFill rotWithShape="1">
          <a:blip r:embed="rId2">
            <a:alphaModFix/>
          </a:blip>
          <a:srcRect/>
          <a:stretch/>
        </p:blipFill>
        <p:spPr>
          <a:xfrm>
            <a:off x="2459701" y="4857750"/>
            <a:ext cx="4224600" cy="161100"/>
          </a:xfrm>
          <a:prstGeom prst="rect">
            <a:avLst/>
          </a:prstGeom>
          <a:noFill/>
          <a:ln>
            <a:noFill/>
          </a:ln>
        </p:spPr>
      </p:pic>
      <p:sp>
        <p:nvSpPr>
          <p:cNvPr id="762" name="Google Shape;762;p120"/>
          <p:cNvSpPr txBox="1">
            <a:spLocks noGrp="1"/>
          </p:cNvSpPr>
          <p:nvPr>
            <p:ph type="sldNum" idx="12"/>
          </p:nvPr>
        </p:nvSpPr>
        <p:spPr>
          <a:xfrm>
            <a:off x="8556784" y="4749851"/>
            <a:ext cx="548700" cy="393600"/>
          </a:xfrm>
          <a:prstGeom prst="rect">
            <a:avLst/>
          </a:prstGeom>
        </p:spPr>
        <p:txBody>
          <a:bodyPr spcFirstLastPara="1" wrap="square" lIns="91650" tIns="45800" rIns="91650" bIns="45800" anchor="t" anchorCtr="0">
            <a:noAutofit/>
          </a:bodyPr>
          <a:lstStyle>
            <a:lvl1pPr lvl="0" rtl="0">
              <a:buNone/>
              <a:defRPr sz="1300">
                <a:solidFill>
                  <a:schemeClr val="dk1"/>
                </a:solidFill>
              </a:defRPr>
            </a:lvl1pPr>
            <a:lvl2pPr lvl="1" rtl="0">
              <a:buNone/>
              <a:defRPr sz="1300">
                <a:solidFill>
                  <a:schemeClr val="dk1"/>
                </a:solidFill>
              </a:defRPr>
            </a:lvl2pPr>
            <a:lvl3pPr lvl="2" rtl="0">
              <a:buNone/>
              <a:defRPr sz="1300">
                <a:solidFill>
                  <a:schemeClr val="dk1"/>
                </a:solidFill>
              </a:defRPr>
            </a:lvl3pPr>
            <a:lvl4pPr lvl="3" rtl="0">
              <a:buNone/>
              <a:defRPr sz="1300">
                <a:solidFill>
                  <a:schemeClr val="dk1"/>
                </a:solidFill>
              </a:defRPr>
            </a:lvl4pPr>
            <a:lvl5pPr lvl="4" rtl="0">
              <a:buNone/>
              <a:defRPr sz="1300">
                <a:solidFill>
                  <a:schemeClr val="dk1"/>
                </a:solidFill>
              </a:defRPr>
            </a:lvl5pPr>
            <a:lvl6pPr lvl="5" rtl="0">
              <a:buNone/>
              <a:defRPr sz="1300">
                <a:solidFill>
                  <a:schemeClr val="dk1"/>
                </a:solidFill>
              </a:defRPr>
            </a:lvl6pPr>
            <a:lvl7pPr lvl="6" rtl="0">
              <a:buNone/>
              <a:defRPr sz="1300">
                <a:solidFill>
                  <a:schemeClr val="dk1"/>
                </a:solidFill>
              </a:defRPr>
            </a:lvl7pPr>
            <a:lvl8pPr lvl="7" rtl="0">
              <a:buNone/>
              <a:defRPr sz="1300">
                <a:solidFill>
                  <a:schemeClr val="dk1"/>
                </a:solidFill>
              </a:defRPr>
            </a:lvl8pPr>
            <a:lvl9pPr lvl="8" rtl="0">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1_Title and Content" type="obj">
  <p:cSld name="OBJECT">
    <p:spTree>
      <p:nvGrpSpPr>
        <p:cNvPr id="1" name="Shape 763"/>
        <p:cNvGrpSpPr/>
        <p:nvPr/>
      </p:nvGrpSpPr>
      <p:grpSpPr>
        <a:xfrm>
          <a:off x="0" y="0"/>
          <a:ext cx="0" cy="0"/>
          <a:chOff x="0" y="0"/>
          <a:chExt cx="0" cy="0"/>
        </a:xfrm>
      </p:grpSpPr>
      <p:sp>
        <p:nvSpPr>
          <p:cNvPr id="764" name="Google Shape;764;p121"/>
          <p:cNvSpPr/>
          <p:nvPr/>
        </p:nvSpPr>
        <p:spPr>
          <a:xfrm>
            <a:off x="0" y="4800600"/>
            <a:ext cx="9144000" cy="342900"/>
          </a:xfrm>
          <a:prstGeom prst="rect">
            <a:avLst/>
          </a:prstGeom>
          <a:solidFill>
            <a:srgbClr val="28903A"/>
          </a:solidFill>
          <a:ln>
            <a:noFill/>
          </a:ln>
        </p:spPr>
        <p:txBody>
          <a:bodyPr spcFirstLastPara="1" wrap="square" lIns="91650" tIns="45800" rIns="91650" bIns="458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765" name="Google Shape;765;p121"/>
          <p:cNvSpPr txBox="1">
            <a:spLocks noGrp="1"/>
          </p:cNvSpPr>
          <p:nvPr>
            <p:ph type="title"/>
          </p:nvPr>
        </p:nvSpPr>
        <p:spPr>
          <a:xfrm>
            <a:off x="457200" y="205978"/>
            <a:ext cx="8229600" cy="857400"/>
          </a:xfrm>
          <a:prstGeom prst="rect">
            <a:avLst/>
          </a:prstGeom>
          <a:noFill/>
          <a:ln>
            <a:noFill/>
          </a:ln>
        </p:spPr>
        <p:txBody>
          <a:bodyPr spcFirstLastPara="1" wrap="square" lIns="91650" tIns="91650" rIns="91650" bIns="91650"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766" name="Google Shape;766;p121"/>
          <p:cNvSpPr txBox="1">
            <a:spLocks noGrp="1"/>
          </p:cNvSpPr>
          <p:nvPr>
            <p:ph type="body" idx="1"/>
          </p:nvPr>
        </p:nvSpPr>
        <p:spPr>
          <a:xfrm>
            <a:off x="457200" y="1200150"/>
            <a:ext cx="8229600" cy="3394500"/>
          </a:xfrm>
          <a:prstGeom prst="rect">
            <a:avLst/>
          </a:prstGeom>
          <a:noFill/>
          <a:ln>
            <a:noFill/>
          </a:ln>
        </p:spPr>
        <p:txBody>
          <a:bodyPr spcFirstLastPara="1" wrap="square" lIns="91650" tIns="91650" rIns="91650" bIns="91650"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40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0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30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0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767" name="Google Shape;767;p121"/>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768" name="Google Shape;768;p121"/>
          <p:cNvSpPr txBox="1">
            <a:spLocks noGrp="1"/>
          </p:cNvSpPr>
          <p:nvPr>
            <p:ph type="sldNum" idx="12"/>
          </p:nvPr>
        </p:nvSpPr>
        <p:spPr>
          <a:xfrm>
            <a:off x="6962550" y="4903950"/>
            <a:ext cx="1724400" cy="137100"/>
          </a:xfrm>
          <a:prstGeom prst="rect">
            <a:avLst/>
          </a:prstGeom>
          <a:noFill/>
          <a:ln>
            <a:noFill/>
          </a:ln>
        </p:spPr>
        <p:txBody>
          <a:bodyPr spcFirstLastPara="1" wrap="square" lIns="91650" tIns="45800" rIns="91650" bIns="458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769" name="Google Shape;769;p121" descr="OUSD_socialmediasignature_450x50-3-white.png"/>
          <p:cNvPicPr preferRelativeResize="0"/>
          <p:nvPr/>
        </p:nvPicPr>
        <p:blipFill rotWithShape="1">
          <a:blip r:embed="rId2">
            <a:alphaModFix/>
          </a:blip>
          <a:srcRect/>
          <a:stretch/>
        </p:blipFill>
        <p:spPr>
          <a:xfrm>
            <a:off x="143575" y="4891950"/>
            <a:ext cx="3024000" cy="161100"/>
          </a:xfrm>
          <a:prstGeom prst="rect">
            <a:avLst/>
          </a:prstGeom>
          <a:noFill/>
          <a:ln>
            <a:noFill/>
          </a:ln>
        </p:spPr>
      </p:pic>
      <p:sp>
        <p:nvSpPr>
          <p:cNvPr id="770" name="Google Shape;770;p121"/>
          <p:cNvSpPr txBox="1"/>
          <p:nvPr/>
        </p:nvSpPr>
        <p:spPr>
          <a:xfrm>
            <a:off x="3463325" y="4860000"/>
            <a:ext cx="2948100" cy="224100"/>
          </a:xfrm>
          <a:prstGeom prst="rect">
            <a:avLst/>
          </a:prstGeom>
          <a:noFill/>
          <a:ln>
            <a:noFill/>
          </a:ln>
        </p:spPr>
        <p:txBody>
          <a:bodyPr spcFirstLastPara="1" wrap="square" lIns="91650" tIns="91650" rIns="91650" bIns="91650" anchor="ctr" anchorCtr="0">
            <a:noAutofit/>
          </a:bodyPr>
          <a:lstStyle/>
          <a:p>
            <a:pPr marL="0" lvl="0" indent="0" algn="ctr" rtl="0">
              <a:spcBef>
                <a:spcPts val="0"/>
              </a:spcBef>
              <a:spcAft>
                <a:spcPts val="0"/>
              </a:spcAft>
              <a:buNone/>
            </a:pPr>
            <a:r>
              <a:rPr lang="en-US" sz="700" b="1">
                <a:solidFill>
                  <a:srgbClr val="FFFFFF"/>
                </a:solidFill>
                <a:latin typeface="Open Sans"/>
                <a:ea typeface="Open Sans"/>
                <a:cs typeface="Open Sans"/>
                <a:sym typeface="Open Sans"/>
              </a:rPr>
              <a:t>This meeting is being recorded // Esta junta se está grabando.</a:t>
            </a:r>
            <a:endParaRPr sz="700" b="1">
              <a:solidFill>
                <a:srgbClr val="FFFFFF"/>
              </a:solidFill>
              <a:latin typeface="Open Sans"/>
              <a:ea typeface="Open Sans"/>
              <a:cs typeface="Open Sans"/>
              <a:sym typeface="Open Sans"/>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771"/>
        <p:cNvGrpSpPr/>
        <p:nvPr/>
      </p:nvGrpSpPr>
      <p:grpSpPr>
        <a:xfrm>
          <a:off x="0" y="0"/>
          <a:ext cx="0" cy="0"/>
          <a:chOff x="0" y="0"/>
          <a:chExt cx="0" cy="0"/>
        </a:xfrm>
      </p:grpSpPr>
      <p:sp>
        <p:nvSpPr>
          <p:cNvPr id="772" name="Google Shape;772;p122"/>
          <p:cNvSpPr txBox="1">
            <a:spLocks noGrp="1"/>
          </p:cNvSpPr>
          <p:nvPr>
            <p:ph type="title"/>
          </p:nvPr>
        </p:nvSpPr>
        <p:spPr>
          <a:xfrm>
            <a:off x="457200" y="205978"/>
            <a:ext cx="8229600" cy="857400"/>
          </a:xfrm>
          <a:prstGeom prst="rect">
            <a:avLst/>
          </a:prstGeom>
          <a:noFill/>
          <a:ln>
            <a:noFill/>
          </a:ln>
        </p:spPr>
        <p:txBody>
          <a:bodyPr spcFirstLastPara="1" wrap="square" lIns="91650" tIns="91650" rIns="91650" bIns="91650"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773" name="Google Shape;773;p122"/>
          <p:cNvSpPr txBox="1">
            <a:spLocks noGrp="1"/>
          </p:cNvSpPr>
          <p:nvPr>
            <p:ph type="body" idx="1"/>
          </p:nvPr>
        </p:nvSpPr>
        <p:spPr>
          <a:xfrm>
            <a:off x="457200" y="1200150"/>
            <a:ext cx="8229600" cy="3394500"/>
          </a:xfrm>
          <a:prstGeom prst="rect">
            <a:avLst/>
          </a:prstGeom>
          <a:noFill/>
          <a:ln>
            <a:noFill/>
          </a:ln>
        </p:spPr>
        <p:txBody>
          <a:bodyPr spcFirstLastPara="1" wrap="square" lIns="91650" tIns="91650" rIns="91650" bIns="91650" anchor="ctr" anchorCtr="0">
            <a:noAutofit/>
          </a:bodyPr>
          <a:lstStyle>
            <a:lvl1pPr marL="457200" marR="0" lvl="0" indent="-355600" algn="l" rtl="0">
              <a:spcBef>
                <a:spcPts val="400"/>
              </a:spcBef>
              <a:spcAft>
                <a:spcPts val="0"/>
              </a:spcAft>
              <a:buClr>
                <a:srgbClr val="28903A"/>
              </a:buClr>
              <a:buSzPts val="2000"/>
              <a:buFont typeface="Arial"/>
              <a:buChar char="•"/>
              <a:defRPr sz="2000" b="0" i="0" u="none" strike="noStrike" cap="none">
                <a:solidFill>
                  <a:schemeClr val="dk1"/>
                </a:solidFill>
                <a:latin typeface="Calibri"/>
                <a:ea typeface="Calibri"/>
                <a:cs typeface="Calibri"/>
                <a:sym typeface="Calibri"/>
              </a:defRPr>
            </a:lvl1pPr>
            <a:lvl2pPr marL="914400" marR="0" lvl="1" indent="-342900" algn="l" rtl="0">
              <a:spcBef>
                <a:spcPts val="400"/>
              </a:spcBef>
              <a:spcAft>
                <a:spcPts val="0"/>
              </a:spcAft>
              <a:buClr>
                <a:srgbClr val="28903A"/>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30200" algn="l" rtl="0">
              <a:spcBef>
                <a:spcPts val="300"/>
              </a:spcBef>
              <a:spcAft>
                <a:spcPts val="0"/>
              </a:spcAft>
              <a:buClr>
                <a:srgbClr val="28903A"/>
              </a:buClr>
              <a:buSzPts val="1600"/>
              <a:buFont typeface="Arial"/>
              <a:buChar char="•"/>
              <a:defRPr sz="1600" b="0" i="0" u="none" strike="noStrike" cap="none">
                <a:solidFill>
                  <a:schemeClr val="dk1"/>
                </a:solidFill>
                <a:latin typeface="Calibri"/>
                <a:ea typeface="Calibri"/>
                <a:cs typeface="Calibri"/>
                <a:sym typeface="Calibri"/>
              </a:defRPr>
            </a:lvl3pPr>
            <a:lvl4pPr marL="1828800" marR="0" lvl="3" indent="-317500" algn="l" rtl="0">
              <a:spcBef>
                <a:spcPts val="300"/>
              </a:spcBef>
              <a:spcAft>
                <a:spcPts val="0"/>
              </a:spcAft>
              <a:buClr>
                <a:srgbClr val="28903A"/>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04800" algn="l" rtl="0">
              <a:spcBef>
                <a:spcPts val="200"/>
              </a:spcBef>
              <a:spcAft>
                <a:spcPts val="0"/>
              </a:spcAft>
              <a:buClr>
                <a:srgbClr val="28903A"/>
              </a:buClr>
              <a:buSzPts val="1200"/>
              <a:buFont typeface="Arial"/>
              <a:buChar char="»"/>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774" name="Google Shape;774;p122"/>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775" name="Google Shape;775;p122"/>
          <p:cNvSpPr/>
          <p:nvPr/>
        </p:nvSpPr>
        <p:spPr>
          <a:xfrm>
            <a:off x="0" y="4800600"/>
            <a:ext cx="9144000" cy="342900"/>
          </a:xfrm>
          <a:prstGeom prst="rect">
            <a:avLst/>
          </a:prstGeom>
          <a:solidFill>
            <a:srgbClr val="28903A"/>
          </a:solidFill>
          <a:ln>
            <a:noFill/>
          </a:ln>
        </p:spPr>
        <p:txBody>
          <a:bodyPr spcFirstLastPara="1" wrap="square" lIns="91650" tIns="45800" rIns="91650" bIns="458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776" name="Google Shape;776;p122"/>
          <p:cNvSpPr txBox="1">
            <a:spLocks noGrp="1"/>
          </p:cNvSpPr>
          <p:nvPr>
            <p:ph type="sldNum" idx="12"/>
          </p:nvPr>
        </p:nvSpPr>
        <p:spPr>
          <a:xfrm>
            <a:off x="6553200" y="4903946"/>
            <a:ext cx="2133600" cy="137100"/>
          </a:xfrm>
          <a:prstGeom prst="rect">
            <a:avLst/>
          </a:prstGeom>
          <a:noFill/>
          <a:ln>
            <a:noFill/>
          </a:ln>
        </p:spPr>
        <p:txBody>
          <a:bodyPr spcFirstLastPara="1" wrap="square" lIns="91650" tIns="45800" rIns="91650" bIns="458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777" name="Google Shape;777;p122"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778"/>
        <p:cNvGrpSpPr/>
        <p:nvPr/>
      </p:nvGrpSpPr>
      <p:grpSpPr>
        <a:xfrm>
          <a:off x="0" y="0"/>
          <a:ext cx="0" cy="0"/>
          <a:chOff x="0" y="0"/>
          <a:chExt cx="0" cy="0"/>
        </a:xfrm>
      </p:grpSpPr>
      <p:sp>
        <p:nvSpPr>
          <p:cNvPr id="779" name="Google Shape;779;p123"/>
          <p:cNvSpPr txBox="1">
            <a:spLocks noGrp="1"/>
          </p:cNvSpPr>
          <p:nvPr>
            <p:ph type="title"/>
          </p:nvPr>
        </p:nvSpPr>
        <p:spPr>
          <a:xfrm>
            <a:off x="457200" y="205978"/>
            <a:ext cx="8229600" cy="857400"/>
          </a:xfrm>
          <a:prstGeom prst="rect">
            <a:avLst/>
          </a:prstGeom>
          <a:noFill/>
          <a:ln>
            <a:noFill/>
          </a:ln>
        </p:spPr>
        <p:txBody>
          <a:bodyPr spcFirstLastPara="1" wrap="square" lIns="91650" tIns="91650" rIns="91650" bIns="91650"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780" name="Google Shape;780;p123"/>
          <p:cNvSpPr txBox="1">
            <a:spLocks noGrp="1"/>
          </p:cNvSpPr>
          <p:nvPr>
            <p:ph type="body" idx="1"/>
          </p:nvPr>
        </p:nvSpPr>
        <p:spPr>
          <a:xfrm>
            <a:off x="3657600" y="1200150"/>
            <a:ext cx="5029200" cy="3394500"/>
          </a:xfrm>
          <a:prstGeom prst="rect">
            <a:avLst/>
          </a:prstGeom>
          <a:noFill/>
          <a:ln>
            <a:noFill/>
          </a:ln>
        </p:spPr>
        <p:txBody>
          <a:bodyPr spcFirstLastPara="1" wrap="square" lIns="91650" tIns="91650" rIns="91650" bIns="91650"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40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0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30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0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781" name="Google Shape;781;p123"/>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782" name="Google Shape;782;p123"/>
          <p:cNvSpPr txBox="1">
            <a:spLocks noGrp="1"/>
          </p:cNvSpPr>
          <p:nvPr>
            <p:ph type="body" idx="2"/>
          </p:nvPr>
        </p:nvSpPr>
        <p:spPr>
          <a:xfrm>
            <a:off x="457200" y="1200150"/>
            <a:ext cx="2667000" cy="3394500"/>
          </a:xfrm>
          <a:prstGeom prst="rect">
            <a:avLst/>
          </a:prstGeom>
          <a:noFill/>
          <a:ln>
            <a:noFill/>
          </a:ln>
        </p:spPr>
        <p:txBody>
          <a:bodyPr spcFirstLastPara="1" wrap="square" lIns="91650" tIns="91650" rIns="91650" bIns="91650" anchor="ctr" anchorCtr="0">
            <a:noAutofit/>
          </a:bodyPr>
          <a:lstStyle>
            <a:lvl1pPr marL="457200" marR="0" lvl="0" indent="-228600" algn="l" rtl="0">
              <a:spcBef>
                <a:spcPts val="500"/>
              </a:spcBef>
              <a:spcAft>
                <a:spcPts val="0"/>
              </a:spcAft>
              <a:buClr>
                <a:srgbClr val="F78031"/>
              </a:buClr>
              <a:buSzPts val="3200"/>
              <a:buFont typeface="Arial"/>
              <a:buNone/>
              <a:defRPr sz="2800" b="1" i="0" u="none" strike="noStrike" cap="none">
                <a:solidFill>
                  <a:srgbClr val="F78031"/>
                </a:solidFill>
                <a:latin typeface="Calibri"/>
                <a:ea typeface="Calibri"/>
                <a:cs typeface="Calibri"/>
                <a:sym typeface="Calibri"/>
              </a:defRPr>
            </a:lvl1pPr>
            <a:lvl2pPr marL="914400" marR="0" lvl="1" indent="-228600" algn="l" rtl="0">
              <a:spcBef>
                <a:spcPts val="50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40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0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783" name="Google Shape;783;p123"/>
          <p:cNvSpPr/>
          <p:nvPr/>
        </p:nvSpPr>
        <p:spPr>
          <a:xfrm>
            <a:off x="0" y="4800600"/>
            <a:ext cx="9144000" cy="342900"/>
          </a:xfrm>
          <a:prstGeom prst="rect">
            <a:avLst/>
          </a:prstGeom>
          <a:solidFill>
            <a:srgbClr val="28903A"/>
          </a:solidFill>
          <a:ln>
            <a:noFill/>
          </a:ln>
        </p:spPr>
        <p:txBody>
          <a:bodyPr spcFirstLastPara="1" wrap="square" lIns="91650" tIns="45800" rIns="91650" bIns="458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784" name="Google Shape;784;p123"/>
          <p:cNvSpPr txBox="1">
            <a:spLocks noGrp="1"/>
          </p:cNvSpPr>
          <p:nvPr>
            <p:ph type="sldNum" idx="12"/>
          </p:nvPr>
        </p:nvSpPr>
        <p:spPr>
          <a:xfrm>
            <a:off x="6553200" y="4903946"/>
            <a:ext cx="2133600" cy="137100"/>
          </a:xfrm>
          <a:prstGeom prst="rect">
            <a:avLst/>
          </a:prstGeom>
          <a:noFill/>
          <a:ln>
            <a:noFill/>
          </a:ln>
        </p:spPr>
        <p:txBody>
          <a:bodyPr spcFirstLastPara="1" wrap="square" lIns="91650" tIns="45800" rIns="91650" bIns="458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785" name="Google Shape;785;p123"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3_Title and Content">
  <p:cSld name="3_Title and Content">
    <p:spTree>
      <p:nvGrpSpPr>
        <p:cNvPr id="1" name="Shape 786"/>
        <p:cNvGrpSpPr/>
        <p:nvPr/>
      </p:nvGrpSpPr>
      <p:grpSpPr>
        <a:xfrm>
          <a:off x="0" y="0"/>
          <a:ext cx="0" cy="0"/>
          <a:chOff x="0" y="0"/>
          <a:chExt cx="0" cy="0"/>
        </a:xfrm>
      </p:grpSpPr>
      <p:sp>
        <p:nvSpPr>
          <p:cNvPr id="787" name="Google Shape;787;p124"/>
          <p:cNvSpPr txBox="1">
            <a:spLocks noGrp="1"/>
          </p:cNvSpPr>
          <p:nvPr>
            <p:ph type="title"/>
          </p:nvPr>
        </p:nvSpPr>
        <p:spPr>
          <a:xfrm>
            <a:off x="457200" y="205978"/>
            <a:ext cx="8229600" cy="857400"/>
          </a:xfrm>
          <a:prstGeom prst="rect">
            <a:avLst/>
          </a:prstGeom>
          <a:noFill/>
          <a:ln>
            <a:noFill/>
          </a:ln>
        </p:spPr>
        <p:txBody>
          <a:bodyPr spcFirstLastPara="1" wrap="square" lIns="91650" tIns="91650" rIns="91650" bIns="91650"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788" name="Google Shape;788;p124"/>
          <p:cNvSpPr txBox="1">
            <a:spLocks noGrp="1"/>
          </p:cNvSpPr>
          <p:nvPr>
            <p:ph type="body" idx="1"/>
          </p:nvPr>
        </p:nvSpPr>
        <p:spPr>
          <a:xfrm>
            <a:off x="3657600" y="1200150"/>
            <a:ext cx="5029200" cy="3394500"/>
          </a:xfrm>
          <a:prstGeom prst="rect">
            <a:avLst/>
          </a:prstGeom>
          <a:noFill/>
          <a:ln>
            <a:noFill/>
          </a:ln>
        </p:spPr>
        <p:txBody>
          <a:bodyPr spcFirstLastPara="1" wrap="square" lIns="91650" tIns="91650" rIns="91650" bIns="91650"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40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0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30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0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789" name="Google Shape;789;p124"/>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790" name="Google Shape;790;p124"/>
          <p:cNvSpPr txBox="1">
            <a:spLocks noGrp="1"/>
          </p:cNvSpPr>
          <p:nvPr>
            <p:ph type="body" idx="2"/>
          </p:nvPr>
        </p:nvSpPr>
        <p:spPr>
          <a:xfrm>
            <a:off x="457200" y="1200150"/>
            <a:ext cx="2667000" cy="3394500"/>
          </a:xfrm>
          <a:prstGeom prst="rect">
            <a:avLst/>
          </a:prstGeom>
          <a:noFill/>
          <a:ln>
            <a:noFill/>
          </a:ln>
        </p:spPr>
        <p:txBody>
          <a:bodyPr spcFirstLastPara="1" wrap="square" lIns="91650" tIns="91650" rIns="91650" bIns="91650" anchor="ctr" anchorCtr="0">
            <a:noAutofit/>
          </a:bodyPr>
          <a:lstStyle>
            <a:lvl1pPr marL="457200" marR="0" lvl="0" indent="-228600" algn="l" rtl="0">
              <a:spcBef>
                <a:spcPts val="500"/>
              </a:spcBef>
              <a:spcAft>
                <a:spcPts val="0"/>
              </a:spcAft>
              <a:buClr>
                <a:srgbClr val="0054A4"/>
              </a:buClr>
              <a:buSzPts val="3200"/>
              <a:buFont typeface="Arial"/>
              <a:buNone/>
              <a:defRPr sz="2800" b="1" i="0" u="none" strike="noStrike" cap="none">
                <a:solidFill>
                  <a:srgbClr val="0054A4"/>
                </a:solidFill>
                <a:latin typeface="Calibri"/>
                <a:ea typeface="Calibri"/>
                <a:cs typeface="Calibri"/>
                <a:sym typeface="Calibri"/>
              </a:defRPr>
            </a:lvl1pPr>
            <a:lvl2pPr marL="914400" marR="0" lvl="1" indent="-228600" algn="l" rtl="0">
              <a:spcBef>
                <a:spcPts val="50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40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0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791" name="Google Shape;791;p124"/>
          <p:cNvCxnSpPr/>
          <p:nvPr/>
        </p:nvCxnSpPr>
        <p:spPr>
          <a:xfrm rot="5400000">
            <a:off x="1398464" y="3023417"/>
            <a:ext cx="3918300" cy="1500"/>
          </a:xfrm>
          <a:prstGeom prst="straightConnector1">
            <a:avLst/>
          </a:prstGeom>
          <a:noFill/>
          <a:ln w="12700" cap="flat" cmpd="sng">
            <a:solidFill>
              <a:srgbClr val="28903A"/>
            </a:solidFill>
            <a:prstDash val="solid"/>
            <a:round/>
            <a:headEnd type="none" w="sm" len="sm"/>
            <a:tailEnd type="none" w="sm" len="sm"/>
          </a:ln>
        </p:spPr>
      </p:cxnSp>
      <p:sp>
        <p:nvSpPr>
          <p:cNvPr id="792" name="Google Shape;792;p124"/>
          <p:cNvSpPr/>
          <p:nvPr/>
        </p:nvSpPr>
        <p:spPr>
          <a:xfrm>
            <a:off x="0" y="4800600"/>
            <a:ext cx="9144000" cy="342900"/>
          </a:xfrm>
          <a:prstGeom prst="rect">
            <a:avLst/>
          </a:prstGeom>
          <a:solidFill>
            <a:srgbClr val="28903A"/>
          </a:solidFill>
          <a:ln>
            <a:noFill/>
          </a:ln>
        </p:spPr>
        <p:txBody>
          <a:bodyPr spcFirstLastPara="1" wrap="square" lIns="91650" tIns="45800" rIns="91650" bIns="458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793" name="Google Shape;793;p124"/>
          <p:cNvSpPr txBox="1">
            <a:spLocks noGrp="1"/>
          </p:cNvSpPr>
          <p:nvPr>
            <p:ph type="sldNum" idx="12"/>
          </p:nvPr>
        </p:nvSpPr>
        <p:spPr>
          <a:xfrm>
            <a:off x="6553200" y="4903946"/>
            <a:ext cx="2133600" cy="137100"/>
          </a:xfrm>
          <a:prstGeom prst="rect">
            <a:avLst/>
          </a:prstGeom>
          <a:noFill/>
          <a:ln>
            <a:noFill/>
          </a:ln>
        </p:spPr>
        <p:txBody>
          <a:bodyPr spcFirstLastPara="1" wrap="square" lIns="91650" tIns="45800" rIns="91650" bIns="458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794" name="Google Shape;794;p124"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4_Title and Content">
  <p:cSld name="4_Title and Content">
    <p:spTree>
      <p:nvGrpSpPr>
        <p:cNvPr id="1" name="Shape 795"/>
        <p:cNvGrpSpPr/>
        <p:nvPr/>
      </p:nvGrpSpPr>
      <p:grpSpPr>
        <a:xfrm>
          <a:off x="0" y="0"/>
          <a:ext cx="0" cy="0"/>
          <a:chOff x="0" y="0"/>
          <a:chExt cx="0" cy="0"/>
        </a:xfrm>
      </p:grpSpPr>
      <p:sp>
        <p:nvSpPr>
          <p:cNvPr id="796" name="Google Shape;796;p125"/>
          <p:cNvSpPr txBox="1">
            <a:spLocks noGrp="1"/>
          </p:cNvSpPr>
          <p:nvPr>
            <p:ph type="title"/>
          </p:nvPr>
        </p:nvSpPr>
        <p:spPr>
          <a:xfrm>
            <a:off x="457200" y="205978"/>
            <a:ext cx="8229600" cy="857400"/>
          </a:xfrm>
          <a:prstGeom prst="rect">
            <a:avLst/>
          </a:prstGeom>
          <a:noFill/>
          <a:ln>
            <a:noFill/>
          </a:ln>
        </p:spPr>
        <p:txBody>
          <a:bodyPr spcFirstLastPara="1" wrap="square" lIns="91650" tIns="91650" rIns="91650" bIns="91650"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797" name="Google Shape;797;p125"/>
          <p:cNvSpPr txBox="1">
            <a:spLocks noGrp="1"/>
          </p:cNvSpPr>
          <p:nvPr>
            <p:ph type="body" idx="1"/>
          </p:nvPr>
        </p:nvSpPr>
        <p:spPr>
          <a:xfrm>
            <a:off x="457200" y="2514600"/>
            <a:ext cx="8229600" cy="2080200"/>
          </a:xfrm>
          <a:prstGeom prst="rect">
            <a:avLst/>
          </a:prstGeom>
          <a:noFill/>
          <a:ln>
            <a:noFill/>
          </a:ln>
        </p:spPr>
        <p:txBody>
          <a:bodyPr spcFirstLastPara="1" wrap="square" lIns="91650" tIns="91650" rIns="91650" bIns="91650"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40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0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30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0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798" name="Google Shape;798;p125"/>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799" name="Google Shape;799;p125"/>
          <p:cNvSpPr txBox="1">
            <a:spLocks noGrp="1"/>
          </p:cNvSpPr>
          <p:nvPr>
            <p:ph type="body" idx="2"/>
          </p:nvPr>
        </p:nvSpPr>
        <p:spPr>
          <a:xfrm>
            <a:off x="2971800" y="1314451"/>
            <a:ext cx="5715000" cy="914400"/>
          </a:xfrm>
          <a:prstGeom prst="rect">
            <a:avLst/>
          </a:prstGeom>
          <a:noFill/>
          <a:ln>
            <a:noFill/>
          </a:ln>
        </p:spPr>
        <p:txBody>
          <a:bodyPr spcFirstLastPara="1" wrap="square" lIns="91650" tIns="91650" rIns="91650" bIns="91650" anchor="ctr" anchorCtr="0">
            <a:noAutofit/>
          </a:bodyPr>
          <a:lstStyle>
            <a:lvl1pPr marL="457200" marR="0" lvl="0" indent="-228600" algn="r" rtl="0">
              <a:spcBef>
                <a:spcPts val="500"/>
              </a:spcBef>
              <a:spcAft>
                <a:spcPts val="0"/>
              </a:spcAft>
              <a:buClr>
                <a:srgbClr val="CD0920"/>
              </a:buClr>
              <a:buSzPts val="3200"/>
              <a:buFont typeface="Arial"/>
              <a:buNone/>
              <a:defRPr sz="2800" b="1" i="0" u="none" strike="noStrike" cap="none">
                <a:solidFill>
                  <a:srgbClr val="CD0920"/>
                </a:solidFill>
                <a:latin typeface="Calibri"/>
                <a:ea typeface="Calibri"/>
                <a:cs typeface="Calibri"/>
                <a:sym typeface="Calibri"/>
              </a:defRPr>
            </a:lvl1pPr>
            <a:lvl2pPr marL="914400" marR="0" lvl="1" indent="-228600" algn="l" rtl="0">
              <a:spcBef>
                <a:spcPts val="50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40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0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00" name="Google Shape;800;p125"/>
          <p:cNvSpPr/>
          <p:nvPr/>
        </p:nvSpPr>
        <p:spPr>
          <a:xfrm>
            <a:off x="0" y="4800600"/>
            <a:ext cx="9144000" cy="342900"/>
          </a:xfrm>
          <a:prstGeom prst="rect">
            <a:avLst/>
          </a:prstGeom>
          <a:solidFill>
            <a:srgbClr val="28903A"/>
          </a:solidFill>
          <a:ln>
            <a:noFill/>
          </a:ln>
        </p:spPr>
        <p:txBody>
          <a:bodyPr spcFirstLastPara="1" wrap="square" lIns="91650" tIns="45800" rIns="91650" bIns="458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01" name="Google Shape;801;p125"/>
          <p:cNvSpPr txBox="1">
            <a:spLocks noGrp="1"/>
          </p:cNvSpPr>
          <p:nvPr>
            <p:ph type="sldNum" idx="12"/>
          </p:nvPr>
        </p:nvSpPr>
        <p:spPr>
          <a:xfrm>
            <a:off x="6553200" y="4903946"/>
            <a:ext cx="2133600" cy="137100"/>
          </a:xfrm>
          <a:prstGeom prst="rect">
            <a:avLst/>
          </a:prstGeom>
          <a:noFill/>
          <a:ln>
            <a:noFill/>
          </a:ln>
        </p:spPr>
        <p:txBody>
          <a:bodyPr spcFirstLastPara="1" wrap="square" lIns="91650" tIns="45800" rIns="91650" bIns="458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802" name="Google Shape;802;p125"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5_Title and Content">
  <p:cSld name="5_Title and Content">
    <p:spTree>
      <p:nvGrpSpPr>
        <p:cNvPr id="1" name="Shape 803"/>
        <p:cNvGrpSpPr/>
        <p:nvPr/>
      </p:nvGrpSpPr>
      <p:grpSpPr>
        <a:xfrm>
          <a:off x="0" y="0"/>
          <a:ext cx="0" cy="0"/>
          <a:chOff x="0" y="0"/>
          <a:chExt cx="0" cy="0"/>
        </a:xfrm>
      </p:grpSpPr>
      <p:sp>
        <p:nvSpPr>
          <p:cNvPr id="804" name="Google Shape;804;p126"/>
          <p:cNvSpPr txBox="1">
            <a:spLocks noGrp="1"/>
          </p:cNvSpPr>
          <p:nvPr>
            <p:ph type="title"/>
          </p:nvPr>
        </p:nvSpPr>
        <p:spPr>
          <a:xfrm>
            <a:off x="457200" y="205978"/>
            <a:ext cx="8229600" cy="857400"/>
          </a:xfrm>
          <a:prstGeom prst="rect">
            <a:avLst/>
          </a:prstGeom>
          <a:noFill/>
          <a:ln>
            <a:noFill/>
          </a:ln>
        </p:spPr>
        <p:txBody>
          <a:bodyPr spcFirstLastPara="1" wrap="square" lIns="91650" tIns="91650" rIns="91650" bIns="91650"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805" name="Google Shape;805;p126"/>
          <p:cNvSpPr txBox="1">
            <a:spLocks noGrp="1"/>
          </p:cNvSpPr>
          <p:nvPr>
            <p:ph type="body" idx="1"/>
          </p:nvPr>
        </p:nvSpPr>
        <p:spPr>
          <a:xfrm>
            <a:off x="457200" y="1428750"/>
            <a:ext cx="4724400" cy="3165900"/>
          </a:xfrm>
          <a:prstGeom prst="rect">
            <a:avLst/>
          </a:prstGeom>
          <a:noFill/>
          <a:ln>
            <a:noFill/>
          </a:ln>
        </p:spPr>
        <p:txBody>
          <a:bodyPr spcFirstLastPara="1" wrap="square" lIns="91650" tIns="91650" rIns="91650" bIns="91650"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40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0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30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0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806" name="Google Shape;806;p126"/>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807" name="Google Shape;807;p126"/>
          <p:cNvSpPr/>
          <p:nvPr/>
        </p:nvSpPr>
        <p:spPr>
          <a:xfrm>
            <a:off x="5410201" y="1657350"/>
            <a:ext cx="3276600" cy="2457600"/>
          </a:xfrm>
          <a:prstGeom prst="round2DiagRect">
            <a:avLst>
              <a:gd name="adj1" fmla="val 16667"/>
              <a:gd name="adj2" fmla="val 0"/>
            </a:avLst>
          </a:prstGeom>
          <a:noFill/>
          <a:ln w="9525" cap="flat" cmpd="sng">
            <a:solidFill>
              <a:srgbClr val="7F7F7F"/>
            </a:solidFill>
            <a:prstDash val="solid"/>
            <a:round/>
            <a:headEnd type="none" w="sm" len="sm"/>
            <a:tailEnd type="none" w="sm" len="sm"/>
          </a:ln>
          <a:effectLst>
            <a:outerShdw blurRad="40000" dist="23000" dir="5400000" rotWithShape="0">
              <a:srgbClr val="000000">
                <a:alpha val="34900"/>
              </a:srgbClr>
            </a:outerShdw>
          </a:effectLst>
        </p:spPr>
        <p:txBody>
          <a:bodyPr spcFirstLastPara="1" wrap="square" lIns="91650" tIns="45800" rIns="91650" bIns="458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08" name="Google Shape;808;p126"/>
          <p:cNvSpPr txBox="1">
            <a:spLocks noGrp="1"/>
          </p:cNvSpPr>
          <p:nvPr>
            <p:ph type="body" idx="2"/>
          </p:nvPr>
        </p:nvSpPr>
        <p:spPr>
          <a:xfrm>
            <a:off x="5595508" y="1828800"/>
            <a:ext cx="2895600" cy="2114400"/>
          </a:xfrm>
          <a:prstGeom prst="rect">
            <a:avLst/>
          </a:prstGeom>
          <a:noFill/>
          <a:ln>
            <a:noFill/>
          </a:ln>
        </p:spPr>
        <p:txBody>
          <a:bodyPr spcFirstLastPara="1" wrap="square" lIns="91650" tIns="91650" rIns="91650" bIns="91650" anchor="ctr" anchorCtr="0">
            <a:noAutofit/>
          </a:bodyPr>
          <a:lstStyle>
            <a:lvl1pPr marL="457200" marR="0" lvl="0" indent="-228600" algn="ctr" rtl="0">
              <a:spcBef>
                <a:spcPts val="500"/>
              </a:spcBef>
              <a:spcAft>
                <a:spcPts val="0"/>
              </a:spcAft>
              <a:buClr>
                <a:srgbClr val="CD0920"/>
              </a:buClr>
              <a:buSzPts val="3200"/>
              <a:buFont typeface="Arial"/>
              <a:buNone/>
              <a:defRPr sz="2400" b="1" i="0" u="none" strike="noStrike" cap="none">
                <a:solidFill>
                  <a:srgbClr val="CD0920"/>
                </a:solidFill>
                <a:latin typeface="Calibri"/>
                <a:ea typeface="Calibri"/>
                <a:cs typeface="Calibri"/>
                <a:sym typeface="Calibri"/>
              </a:defRPr>
            </a:lvl1pPr>
            <a:lvl2pPr marL="914400" marR="0" lvl="1" indent="-228600" algn="l" rtl="0">
              <a:spcBef>
                <a:spcPts val="50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40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0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09" name="Google Shape;809;p126"/>
          <p:cNvSpPr/>
          <p:nvPr/>
        </p:nvSpPr>
        <p:spPr>
          <a:xfrm>
            <a:off x="0" y="4800600"/>
            <a:ext cx="9144000" cy="342900"/>
          </a:xfrm>
          <a:prstGeom prst="rect">
            <a:avLst/>
          </a:prstGeom>
          <a:solidFill>
            <a:srgbClr val="28903A"/>
          </a:solidFill>
          <a:ln>
            <a:noFill/>
          </a:ln>
        </p:spPr>
        <p:txBody>
          <a:bodyPr spcFirstLastPara="1" wrap="square" lIns="91650" tIns="45800" rIns="91650" bIns="458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10" name="Google Shape;810;p126"/>
          <p:cNvSpPr txBox="1">
            <a:spLocks noGrp="1"/>
          </p:cNvSpPr>
          <p:nvPr>
            <p:ph type="sldNum" idx="12"/>
          </p:nvPr>
        </p:nvSpPr>
        <p:spPr>
          <a:xfrm>
            <a:off x="6553200" y="4903946"/>
            <a:ext cx="2133600" cy="137100"/>
          </a:xfrm>
          <a:prstGeom prst="rect">
            <a:avLst/>
          </a:prstGeom>
          <a:noFill/>
          <a:ln>
            <a:noFill/>
          </a:ln>
        </p:spPr>
        <p:txBody>
          <a:bodyPr spcFirstLastPara="1" wrap="square" lIns="91650" tIns="45800" rIns="91650" bIns="458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811" name="Google Shape;811;p126"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6_Title and Content">
  <p:cSld name="6_Title and Content">
    <p:spTree>
      <p:nvGrpSpPr>
        <p:cNvPr id="1" name="Shape 812"/>
        <p:cNvGrpSpPr/>
        <p:nvPr/>
      </p:nvGrpSpPr>
      <p:grpSpPr>
        <a:xfrm>
          <a:off x="0" y="0"/>
          <a:ext cx="0" cy="0"/>
          <a:chOff x="0" y="0"/>
          <a:chExt cx="0" cy="0"/>
        </a:xfrm>
      </p:grpSpPr>
      <p:sp>
        <p:nvSpPr>
          <p:cNvPr id="813" name="Google Shape;813;p127"/>
          <p:cNvSpPr txBox="1">
            <a:spLocks noGrp="1"/>
          </p:cNvSpPr>
          <p:nvPr>
            <p:ph type="body" idx="1"/>
          </p:nvPr>
        </p:nvSpPr>
        <p:spPr>
          <a:xfrm>
            <a:off x="457200" y="1064419"/>
            <a:ext cx="8229600" cy="821400"/>
          </a:xfrm>
          <a:prstGeom prst="rect">
            <a:avLst/>
          </a:prstGeom>
          <a:solidFill>
            <a:srgbClr val="28903A"/>
          </a:solidFill>
          <a:ln>
            <a:noFill/>
          </a:ln>
        </p:spPr>
        <p:txBody>
          <a:bodyPr spcFirstLastPara="1" wrap="square" lIns="91650" tIns="91650" rIns="91650" bIns="91650" anchor="ctr" anchorCtr="0">
            <a:noAutofit/>
          </a:bodyPr>
          <a:lstStyle>
            <a:lvl1pPr marL="457200" marR="0" lvl="0" indent="-228600" algn="ctr" rtl="0">
              <a:spcBef>
                <a:spcPts val="50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50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40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0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14" name="Google Shape;814;p127"/>
          <p:cNvSpPr txBox="1">
            <a:spLocks noGrp="1"/>
          </p:cNvSpPr>
          <p:nvPr>
            <p:ph type="title"/>
          </p:nvPr>
        </p:nvSpPr>
        <p:spPr>
          <a:xfrm>
            <a:off x="457200" y="205978"/>
            <a:ext cx="8229600" cy="857400"/>
          </a:xfrm>
          <a:prstGeom prst="rect">
            <a:avLst/>
          </a:prstGeom>
          <a:noFill/>
          <a:ln>
            <a:noFill/>
          </a:ln>
        </p:spPr>
        <p:txBody>
          <a:bodyPr spcFirstLastPara="1" wrap="square" lIns="91650" tIns="91650" rIns="91650" bIns="91650"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815" name="Google Shape;815;p127"/>
          <p:cNvSpPr txBox="1">
            <a:spLocks noGrp="1"/>
          </p:cNvSpPr>
          <p:nvPr>
            <p:ph type="body" idx="2"/>
          </p:nvPr>
        </p:nvSpPr>
        <p:spPr>
          <a:xfrm>
            <a:off x="457200" y="2057400"/>
            <a:ext cx="8229600" cy="2537400"/>
          </a:xfrm>
          <a:prstGeom prst="rect">
            <a:avLst/>
          </a:prstGeom>
          <a:noFill/>
          <a:ln>
            <a:noFill/>
          </a:ln>
        </p:spPr>
        <p:txBody>
          <a:bodyPr spcFirstLastPara="1" wrap="square" lIns="91650" tIns="91650" rIns="91650" bIns="91650"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40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0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30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0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16" name="Google Shape;816;p127"/>
          <p:cNvSpPr/>
          <p:nvPr/>
        </p:nvSpPr>
        <p:spPr>
          <a:xfrm>
            <a:off x="0" y="4800600"/>
            <a:ext cx="9144000" cy="342900"/>
          </a:xfrm>
          <a:prstGeom prst="rect">
            <a:avLst/>
          </a:prstGeom>
          <a:solidFill>
            <a:srgbClr val="28903A"/>
          </a:solidFill>
          <a:ln>
            <a:noFill/>
          </a:ln>
        </p:spPr>
        <p:txBody>
          <a:bodyPr spcFirstLastPara="1" wrap="square" lIns="91650" tIns="45800" rIns="91650" bIns="458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17" name="Google Shape;817;p127"/>
          <p:cNvSpPr txBox="1">
            <a:spLocks noGrp="1"/>
          </p:cNvSpPr>
          <p:nvPr>
            <p:ph type="sldNum" idx="12"/>
          </p:nvPr>
        </p:nvSpPr>
        <p:spPr>
          <a:xfrm>
            <a:off x="6553200" y="4903946"/>
            <a:ext cx="2133600" cy="137100"/>
          </a:xfrm>
          <a:prstGeom prst="rect">
            <a:avLst/>
          </a:prstGeom>
          <a:noFill/>
          <a:ln>
            <a:noFill/>
          </a:ln>
        </p:spPr>
        <p:txBody>
          <a:bodyPr spcFirstLastPara="1" wrap="square" lIns="91650" tIns="45800" rIns="91650" bIns="458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818" name="Google Shape;818;p127"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7_Title and Content">
  <p:cSld name="7_Title and Content">
    <p:spTree>
      <p:nvGrpSpPr>
        <p:cNvPr id="1" name="Shape 819"/>
        <p:cNvGrpSpPr/>
        <p:nvPr/>
      </p:nvGrpSpPr>
      <p:grpSpPr>
        <a:xfrm>
          <a:off x="0" y="0"/>
          <a:ext cx="0" cy="0"/>
          <a:chOff x="0" y="0"/>
          <a:chExt cx="0" cy="0"/>
        </a:xfrm>
      </p:grpSpPr>
      <p:sp>
        <p:nvSpPr>
          <p:cNvPr id="820" name="Google Shape;820;p128"/>
          <p:cNvSpPr txBox="1">
            <a:spLocks noGrp="1"/>
          </p:cNvSpPr>
          <p:nvPr>
            <p:ph type="body" idx="1"/>
          </p:nvPr>
        </p:nvSpPr>
        <p:spPr>
          <a:xfrm>
            <a:off x="457200" y="1064419"/>
            <a:ext cx="8229600" cy="821400"/>
          </a:xfrm>
          <a:prstGeom prst="rect">
            <a:avLst/>
          </a:prstGeom>
          <a:solidFill>
            <a:srgbClr val="F78031"/>
          </a:solidFill>
          <a:ln>
            <a:noFill/>
          </a:ln>
        </p:spPr>
        <p:txBody>
          <a:bodyPr spcFirstLastPara="1" wrap="square" lIns="91650" tIns="91650" rIns="91650" bIns="91650" anchor="ctr" anchorCtr="0">
            <a:noAutofit/>
          </a:bodyPr>
          <a:lstStyle>
            <a:lvl1pPr marL="457200" marR="0" lvl="0" indent="-228600" algn="ctr" rtl="0">
              <a:spcBef>
                <a:spcPts val="50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50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40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0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21" name="Google Shape;821;p128"/>
          <p:cNvSpPr txBox="1">
            <a:spLocks noGrp="1"/>
          </p:cNvSpPr>
          <p:nvPr>
            <p:ph type="title"/>
          </p:nvPr>
        </p:nvSpPr>
        <p:spPr>
          <a:xfrm>
            <a:off x="457200" y="205978"/>
            <a:ext cx="8229600" cy="857400"/>
          </a:xfrm>
          <a:prstGeom prst="rect">
            <a:avLst/>
          </a:prstGeom>
          <a:noFill/>
          <a:ln>
            <a:noFill/>
          </a:ln>
        </p:spPr>
        <p:txBody>
          <a:bodyPr spcFirstLastPara="1" wrap="square" lIns="91650" tIns="91650" rIns="91650" bIns="91650"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822" name="Google Shape;822;p128"/>
          <p:cNvSpPr txBox="1">
            <a:spLocks noGrp="1"/>
          </p:cNvSpPr>
          <p:nvPr>
            <p:ph type="body" idx="2"/>
          </p:nvPr>
        </p:nvSpPr>
        <p:spPr>
          <a:xfrm>
            <a:off x="457200" y="2057400"/>
            <a:ext cx="8229600" cy="2537400"/>
          </a:xfrm>
          <a:prstGeom prst="rect">
            <a:avLst/>
          </a:prstGeom>
          <a:noFill/>
          <a:ln>
            <a:noFill/>
          </a:ln>
        </p:spPr>
        <p:txBody>
          <a:bodyPr spcFirstLastPara="1" wrap="square" lIns="91650" tIns="91650" rIns="91650" bIns="91650"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40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0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30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0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23" name="Google Shape;823;p128"/>
          <p:cNvSpPr txBox="1">
            <a:spLocks noGrp="1"/>
          </p:cNvSpPr>
          <p:nvPr>
            <p:ph type="sldNum" idx="12"/>
          </p:nvPr>
        </p:nvSpPr>
        <p:spPr>
          <a:xfrm>
            <a:off x="8556784" y="4749851"/>
            <a:ext cx="548700" cy="393600"/>
          </a:xfrm>
          <a:prstGeom prst="rect">
            <a:avLst/>
          </a:prstGeom>
        </p:spPr>
        <p:txBody>
          <a:bodyPr spcFirstLastPara="1" wrap="square" lIns="91650" tIns="45800" rIns="91650" bIns="45800" anchor="t" anchorCtr="0">
            <a:noAutofit/>
          </a:bodyPr>
          <a:lstStyle>
            <a:lvl1pPr lvl="0" rtl="0">
              <a:buNone/>
              <a:defRPr sz="1300">
                <a:solidFill>
                  <a:schemeClr val="lt1"/>
                </a:solidFill>
              </a:defRPr>
            </a:lvl1pPr>
            <a:lvl2pPr lvl="1" rtl="0">
              <a:buNone/>
              <a:defRPr sz="1300">
                <a:solidFill>
                  <a:schemeClr val="lt1"/>
                </a:solidFill>
              </a:defRPr>
            </a:lvl2pPr>
            <a:lvl3pPr lvl="2" rtl="0">
              <a:buNone/>
              <a:defRPr sz="1300">
                <a:solidFill>
                  <a:schemeClr val="lt1"/>
                </a:solidFill>
              </a:defRPr>
            </a:lvl3pPr>
            <a:lvl4pPr lvl="3" rtl="0">
              <a:buNone/>
              <a:defRPr sz="1300">
                <a:solidFill>
                  <a:schemeClr val="lt1"/>
                </a:solidFill>
              </a:defRPr>
            </a:lvl4pPr>
            <a:lvl5pPr lvl="4" rtl="0">
              <a:buNone/>
              <a:defRPr sz="1300">
                <a:solidFill>
                  <a:schemeClr val="lt1"/>
                </a:solidFill>
              </a:defRPr>
            </a:lvl5pPr>
            <a:lvl6pPr lvl="5" rtl="0">
              <a:buNone/>
              <a:defRPr sz="1300">
                <a:solidFill>
                  <a:schemeClr val="lt1"/>
                </a:solidFill>
              </a:defRPr>
            </a:lvl6pPr>
            <a:lvl7pPr lvl="6" rtl="0">
              <a:buNone/>
              <a:defRPr sz="1300">
                <a:solidFill>
                  <a:schemeClr val="lt1"/>
                </a:solidFill>
              </a:defRPr>
            </a:lvl7pPr>
            <a:lvl8pPr lvl="7" rtl="0">
              <a:buNone/>
              <a:defRPr sz="1300">
                <a:solidFill>
                  <a:schemeClr val="lt1"/>
                </a:solidFill>
              </a:defRPr>
            </a:lvl8pPr>
            <a:lvl9pPr lvl="8" rtl="0">
              <a:buNone/>
              <a:defRPr sz="1300">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8_Title and Content">
  <p:cSld name="8_Title and Content">
    <p:spTree>
      <p:nvGrpSpPr>
        <p:cNvPr id="1" name="Shape 824"/>
        <p:cNvGrpSpPr/>
        <p:nvPr/>
      </p:nvGrpSpPr>
      <p:grpSpPr>
        <a:xfrm>
          <a:off x="0" y="0"/>
          <a:ext cx="0" cy="0"/>
          <a:chOff x="0" y="0"/>
          <a:chExt cx="0" cy="0"/>
        </a:xfrm>
      </p:grpSpPr>
      <p:sp>
        <p:nvSpPr>
          <p:cNvPr id="825" name="Google Shape;825;p129"/>
          <p:cNvSpPr/>
          <p:nvPr/>
        </p:nvSpPr>
        <p:spPr>
          <a:xfrm>
            <a:off x="0" y="1"/>
            <a:ext cx="3505200" cy="4800600"/>
          </a:xfrm>
          <a:prstGeom prst="rect">
            <a:avLst/>
          </a:prstGeom>
          <a:solidFill>
            <a:srgbClr val="8DC63F"/>
          </a:solidFill>
          <a:ln>
            <a:noFill/>
          </a:ln>
        </p:spPr>
        <p:txBody>
          <a:bodyPr spcFirstLastPara="1" wrap="square" lIns="91650" tIns="45800" rIns="91650" bIns="458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26" name="Google Shape;826;p129"/>
          <p:cNvSpPr txBox="1">
            <a:spLocks noGrp="1"/>
          </p:cNvSpPr>
          <p:nvPr>
            <p:ph type="body" idx="1"/>
          </p:nvPr>
        </p:nvSpPr>
        <p:spPr>
          <a:xfrm>
            <a:off x="3886200" y="371474"/>
            <a:ext cx="4800600" cy="4223400"/>
          </a:xfrm>
          <a:prstGeom prst="rect">
            <a:avLst/>
          </a:prstGeom>
          <a:noFill/>
          <a:ln>
            <a:noFill/>
          </a:ln>
        </p:spPr>
        <p:txBody>
          <a:bodyPr spcFirstLastPara="1" wrap="square" lIns="91650" tIns="91650" rIns="91650" bIns="91650"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40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0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30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0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27" name="Google Shape;827;p129"/>
          <p:cNvSpPr txBox="1">
            <a:spLocks noGrp="1"/>
          </p:cNvSpPr>
          <p:nvPr>
            <p:ph type="body" idx="2"/>
          </p:nvPr>
        </p:nvSpPr>
        <p:spPr>
          <a:xfrm>
            <a:off x="304801" y="371474"/>
            <a:ext cx="2819400" cy="4223400"/>
          </a:xfrm>
          <a:prstGeom prst="rect">
            <a:avLst/>
          </a:prstGeom>
          <a:noFill/>
          <a:ln>
            <a:noFill/>
          </a:ln>
        </p:spPr>
        <p:txBody>
          <a:bodyPr spcFirstLastPara="1" wrap="square" lIns="91650" tIns="91650" rIns="91650" bIns="91650" anchor="ctr" anchorCtr="0">
            <a:noAutofit/>
          </a:bodyPr>
          <a:lstStyle>
            <a:lvl1pPr marL="457200" marR="0" lvl="0" indent="-228600" algn="ctr" rtl="0">
              <a:spcBef>
                <a:spcPts val="50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50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40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0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28" name="Google Shape;828;p129"/>
          <p:cNvSpPr/>
          <p:nvPr/>
        </p:nvSpPr>
        <p:spPr>
          <a:xfrm>
            <a:off x="0" y="4800600"/>
            <a:ext cx="9144000" cy="342900"/>
          </a:xfrm>
          <a:prstGeom prst="rect">
            <a:avLst/>
          </a:prstGeom>
          <a:solidFill>
            <a:srgbClr val="28903A"/>
          </a:solidFill>
          <a:ln>
            <a:noFill/>
          </a:ln>
        </p:spPr>
        <p:txBody>
          <a:bodyPr spcFirstLastPara="1" wrap="square" lIns="91650" tIns="45800" rIns="91650" bIns="458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29" name="Google Shape;829;p129"/>
          <p:cNvSpPr txBox="1">
            <a:spLocks noGrp="1"/>
          </p:cNvSpPr>
          <p:nvPr>
            <p:ph type="sldNum" idx="12"/>
          </p:nvPr>
        </p:nvSpPr>
        <p:spPr>
          <a:xfrm>
            <a:off x="6553200" y="4903946"/>
            <a:ext cx="2133600" cy="137100"/>
          </a:xfrm>
          <a:prstGeom prst="rect">
            <a:avLst/>
          </a:prstGeom>
          <a:noFill/>
          <a:ln>
            <a:noFill/>
          </a:ln>
        </p:spPr>
        <p:txBody>
          <a:bodyPr spcFirstLastPara="1" wrap="square" lIns="91650" tIns="45800" rIns="91650" bIns="458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830" name="Google Shape;830;p129"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31"/>
        <p:cNvGrpSpPr/>
        <p:nvPr/>
      </p:nvGrpSpPr>
      <p:grpSpPr>
        <a:xfrm>
          <a:off x="0" y="0"/>
          <a:ext cx="0" cy="0"/>
          <a:chOff x="0" y="0"/>
          <a:chExt cx="0" cy="0"/>
        </a:xfrm>
      </p:grpSpPr>
      <p:sp>
        <p:nvSpPr>
          <p:cNvPr id="832" name="Google Shape;832;p130"/>
          <p:cNvSpPr txBox="1">
            <a:spLocks noGrp="1"/>
          </p:cNvSpPr>
          <p:nvPr>
            <p:ph type="sldNum" idx="12"/>
          </p:nvPr>
        </p:nvSpPr>
        <p:spPr>
          <a:xfrm>
            <a:off x="8556784" y="4749851"/>
            <a:ext cx="548700" cy="393600"/>
          </a:xfrm>
          <a:prstGeom prst="rect">
            <a:avLst/>
          </a:prstGeom>
        </p:spPr>
        <p:txBody>
          <a:bodyPr spcFirstLastPara="1" wrap="square" lIns="91650" tIns="45800" rIns="91650" bIns="45800" anchor="t" anchorCtr="0">
            <a:noAutofit/>
          </a:bodyPr>
          <a:lstStyle>
            <a:lvl1pPr lvl="0" rtl="0">
              <a:buNone/>
              <a:defRPr sz="1300">
                <a:solidFill>
                  <a:schemeClr val="dk1"/>
                </a:solidFill>
              </a:defRPr>
            </a:lvl1pPr>
            <a:lvl2pPr lvl="1" rtl="0">
              <a:buNone/>
              <a:defRPr sz="1300">
                <a:solidFill>
                  <a:schemeClr val="dk1"/>
                </a:solidFill>
              </a:defRPr>
            </a:lvl2pPr>
            <a:lvl3pPr lvl="2" rtl="0">
              <a:buNone/>
              <a:defRPr sz="1300">
                <a:solidFill>
                  <a:schemeClr val="dk1"/>
                </a:solidFill>
              </a:defRPr>
            </a:lvl3pPr>
            <a:lvl4pPr lvl="3" rtl="0">
              <a:buNone/>
              <a:defRPr sz="1300">
                <a:solidFill>
                  <a:schemeClr val="dk1"/>
                </a:solidFill>
              </a:defRPr>
            </a:lvl4pPr>
            <a:lvl5pPr lvl="4" rtl="0">
              <a:buNone/>
              <a:defRPr sz="1300">
                <a:solidFill>
                  <a:schemeClr val="dk1"/>
                </a:solidFill>
              </a:defRPr>
            </a:lvl5pPr>
            <a:lvl6pPr lvl="5" rtl="0">
              <a:buNone/>
              <a:defRPr sz="1300">
                <a:solidFill>
                  <a:schemeClr val="dk1"/>
                </a:solidFill>
              </a:defRPr>
            </a:lvl6pPr>
            <a:lvl7pPr lvl="6" rtl="0">
              <a:buNone/>
              <a:defRPr sz="1300">
                <a:solidFill>
                  <a:schemeClr val="dk1"/>
                </a:solidFill>
              </a:defRPr>
            </a:lvl7pPr>
            <a:lvl8pPr lvl="7" rtl="0">
              <a:buNone/>
              <a:defRPr sz="1300">
                <a:solidFill>
                  <a:schemeClr val="dk1"/>
                </a:solidFill>
              </a:defRPr>
            </a:lvl8pPr>
            <a:lvl9pPr lvl="8" rtl="0">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9_Title and Content">
  <p:cSld name="9_Title and Content">
    <p:spTree>
      <p:nvGrpSpPr>
        <p:cNvPr id="1" name="Shape 833"/>
        <p:cNvGrpSpPr/>
        <p:nvPr/>
      </p:nvGrpSpPr>
      <p:grpSpPr>
        <a:xfrm>
          <a:off x="0" y="0"/>
          <a:ext cx="0" cy="0"/>
          <a:chOff x="0" y="0"/>
          <a:chExt cx="0" cy="0"/>
        </a:xfrm>
      </p:grpSpPr>
      <p:sp>
        <p:nvSpPr>
          <p:cNvPr id="834" name="Google Shape;834;p131"/>
          <p:cNvSpPr/>
          <p:nvPr/>
        </p:nvSpPr>
        <p:spPr>
          <a:xfrm>
            <a:off x="0" y="4800600"/>
            <a:ext cx="9144000" cy="342900"/>
          </a:xfrm>
          <a:prstGeom prst="rect">
            <a:avLst/>
          </a:prstGeom>
          <a:solidFill>
            <a:srgbClr val="28903A"/>
          </a:solidFill>
          <a:ln>
            <a:noFill/>
          </a:ln>
        </p:spPr>
        <p:txBody>
          <a:bodyPr spcFirstLastPara="1" wrap="square" lIns="91650" tIns="45800" rIns="91650" bIns="458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35" name="Google Shape;835;p131"/>
          <p:cNvSpPr txBox="1">
            <a:spLocks noGrp="1"/>
          </p:cNvSpPr>
          <p:nvPr>
            <p:ph type="title"/>
          </p:nvPr>
        </p:nvSpPr>
        <p:spPr>
          <a:xfrm>
            <a:off x="457200" y="205978"/>
            <a:ext cx="8229600" cy="857400"/>
          </a:xfrm>
          <a:prstGeom prst="rect">
            <a:avLst/>
          </a:prstGeom>
          <a:noFill/>
          <a:ln>
            <a:noFill/>
          </a:ln>
        </p:spPr>
        <p:txBody>
          <a:bodyPr spcFirstLastPara="1" wrap="square" lIns="91650" tIns="91650" rIns="91650" bIns="91650"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836" name="Google Shape;836;p131"/>
          <p:cNvSpPr txBox="1">
            <a:spLocks noGrp="1"/>
          </p:cNvSpPr>
          <p:nvPr>
            <p:ph type="body" idx="1"/>
          </p:nvPr>
        </p:nvSpPr>
        <p:spPr>
          <a:xfrm>
            <a:off x="457200" y="1200150"/>
            <a:ext cx="8229600" cy="3394500"/>
          </a:xfrm>
          <a:prstGeom prst="rect">
            <a:avLst/>
          </a:prstGeom>
          <a:noFill/>
          <a:ln>
            <a:noFill/>
          </a:ln>
        </p:spPr>
        <p:txBody>
          <a:bodyPr spcFirstLastPara="1" wrap="square" lIns="91650" tIns="91650" rIns="91650" bIns="91650"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40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0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30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0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837" name="Google Shape;837;p131"/>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838" name="Google Shape;838;p131"/>
          <p:cNvSpPr txBox="1">
            <a:spLocks noGrp="1"/>
          </p:cNvSpPr>
          <p:nvPr>
            <p:ph type="sldNum" idx="12"/>
          </p:nvPr>
        </p:nvSpPr>
        <p:spPr>
          <a:xfrm>
            <a:off x="6553200" y="4897516"/>
            <a:ext cx="2133600" cy="137100"/>
          </a:xfrm>
          <a:prstGeom prst="rect">
            <a:avLst/>
          </a:prstGeom>
          <a:noFill/>
          <a:ln>
            <a:noFill/>
          </a:ln>
        </p:spPr>
        <p:txBody>
          <a:bodyPr spcFirstLastPara="1" wrap="square" lIns="91650" tIns="45800" rIns="91650" bIns="458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839" name="Google Shape;839;p131"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840" name="Google Shape;840;p131" descr="ousd_greenonwhite.png"/>
          <p:cNvPicPr preferRelativeResize="0"/>
          <p:nvPr/>
        </p:nvPicPr>
        <p:blipFill rotWithShape="1">
          <a:blip r:embed="rId3">
            <a:alphaModFix/>
          </a:blip>
          <a:srcRect/>
          <a:stretch/>
        </p:blipFill>
        <p:spPr>
          <a:xfrm>
            <a:off x="457200" y="4845844"/>
            <a:ext cx="194700" cy="194700"/>
          </a:xfrm>
          <a:prstGeom prst="rect">
            <a:avLst/>
          </a:prstGeom>
          <a:noFill/>
          <a:ln>
            <a:noFill/>
          </a:ln>
        </p:spPr>
      </p:pic>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15_Title and Content">
  <p:cSld name="15_Title and Content">
    <p:spTree>
      <p:nvGrpSpPr>
        <p:cNvPr id="1" name="Shape 841"/>
        <p:cNvGrpSpPr/>
        <p:nvPr/>
      </p:nvGrpSpPr>
      <p:grpSpPr>
        <a:xfrm>
          <a:off x="0" y="0"/>
          <a:ext cx="0" cy="0"/>
          <a:chOff x="0" y="0"/>
          <a:chExt cx="0" cy="0"/>
        </a:xfrm>
      </p:grpSpPr>
      <p:sp>
        <p:nvSpPr>
          <p:cNvPr id="842" name="Google Shape;842;p132"/>
          <p:cNvSpPr/>
          <p:nvPr/>
        </p:nvSpPr>
        <p:spPr>
          <a:xfrm>
            <a:off x="0" y="4800600"/>
            <a:ext cx="9144000" cy="342900"/>
          </a:xfrm>
          <a:prstGeom prst="rect">
            <a:avLst/>
          </a:prstGeom>
          <a:solidFill>
            <a:srgbClr val="28903A"/>
          </a:solidFill>
          <a:ln>
            <a:noFill/>
          </a:ln>
        </p:spPr>
        <p:txBody>
          <a:bodyPr spcFirstLastPara="1" wrap="square" lIns="91650" tIns="45800" rIns="91650" bIns="458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43" name="Google Shape;843;p132"/>
          <p:cNvSpPr txBox="1">
            <a:spLocks noGrp="1"/>
          </p:cNvSpPr>
          <p:nvPr>
            <p:ph type="title"/>
          </p:nvPr>
        </p:nvSpPr>
        <p:spPr>
          <a:xfrm>
            <a:off x="457200" y="205978"/>
            <a:ext cx="8229600" cy="857400"/>
          </a:xfrm>
          <a:prstGeom prst="rect">
            <a:avLst/>
          </a:prstGeom>
          <a:noFill/>
          <a:ln>
            <a:noFill/>
          </a:ln>
        </p:spPr>
        <p:txBody>
          <a:bodyPr spcFirstLastPara="1" wrap="square" lIns="91650" tIns="91650" rIns="91650" bIns="91650"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844" name="Google Shape;844;p132"/>
          <p:cNvSpPr txBox="1">
            <a:spLocks noGrp="1"/>
          </p:cNvSpPr>
          <p:nvPr>
            <p:ph type="body" idx="1"/>
          </p:nvPr>
        </p:nvSpPr>
        <p:spPr>
          <a:xfrm>
            <a:off x="457200" y="1200150"/>
            <a:ext cx="8229600" cy="3394500"/>
          </a:xfrm>
          <a:prstGeom prst="rect">
            <a:avLst/>
          </a:prstGeom>
          <a:noFill/>
          <a:ln>
            <a:noFill/>
          </a:ln>
        </p:spPr>
        <p:txBody>
          <a:bodyPr spcFirstLastPara="1" wrap="square" lIns="91650" tIns="91650" rIns="91650" bIns="91650"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40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0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30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0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845" name="Google Shape;845;p132"/>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846" name="Google Shape;846;p132"/>
          <p:cNvSpPr txBox="1">
            <a:spLocks noGrp="1"/>
          </p:cNvSpPr>
          <p:nvPr>
            <p:ph type="sldNum" idx="12"/>
          </p:nvPr>
        </p:nvSpPr>
        <p:spPr>
          <a:xfrm>
            <a:off x="6553200" y="4897516"/>
            <a:ext cx="2133600" cy="137100"/>
          </a:xfrm>
          <a:prstGeom prst="rect">
            <a:avLst/>
          </a:prstGeom>
          <a:noFill/>
          <a:ln>
            <a:noFill/>
          </a:ln>
        </p:spPr>
        <p:txBody>
          <a:bodyPr spcFirstLastPara="1" wrap="square" lIns="91650" tIns="45800" rIns="91650" bIns="458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847" name="Google Shape;847;p132"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848" name="Google Shape;848;p132" descr="ousd_greenonwhite.png"/>
          <p:cNvPicPr preferRelativeResize="0"/>
          <p:nvPr/>
        </p:nvPicPr>
        <p:blipFill rotWithShape="1">
          <a:blip r:embed="rId3">
            <a:alphaModFix/>
          </a:blip>
          <a:srcRect/>
          <a:stretch/>
        </p:blipFill>
        <p:spPr>
          <a:xfrm>
            <a:off x="457200" y="4845844"/>
            <a:ext cx="194700" cy="194700"/>
          </a:xfrm>
          <a:prstGeom prst="rect">
            <a:avLst/>
          </a:prstGeom>
          <a:noFill/>
          <a:ln>
            <a:noFill/>
          </a:ln>
        </p:spPr>
      </p:pic>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10_Title and Content">
  <p:cSld name="10_Title and Content">
    <p:spTree>
      <p:nvGrpSpPr>
        <p:cNvPr id="1" name="Shape 849"/>
        <p:cNvGrpSpPr/>
        <p:nvPr/>
      </p:nvGrpSpPr>
      <p:grpSpPr>
        <a:xfrm>
          <a:off x="0" y="0"/>
          <a:ext cx="0" cy="0"/>
          <a:chOff x="0" y="0"/>
          <a:chExt cx="0" cy="0"/>
        </a:xfrm>
      </p:grpSpPr>
      <p:sp>
        <p:nvSpPr>
          <p:cNvPr id="850" name="Google Shape;850;p133"/>
          <p:cNvSpPr/>
          <p:nvPr/>
        </p:nvSpPr>
        <p:spPr>
          <a:xfrm>
            <a:off x="0" y="4800600"/>
            <a:ext cx="9144000" cy="342900"/>
          </a:xfrm>
          <a:prstGeom prst="rect">
            <a:avLst/>
          </a:prstGeom>
          <a:solidFill>
            <a:srgbClr val="28903A"/>
          </a:solidFill>
          <a:ln>
            <a:noFill/>
          </a:ln>
        </p:spPr>
        <p:txBody>
          <a:bodyPr spcFirstLastPara="1" wrap="square" lIns="91650" tIns="45800" rIns="91650" bIns="458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51" name="Google Shape;851;p133"/>
          <p:cNvSpPr txBox="1">
            <a:spLocks noGrp="1"/>
          </p:cNvSpPr>
          <p:nvPr>
            <p:ph type="title"/>
          </p:nvPr>
        </p:nvSpPr>
        <p:spPr>
          <a:xfrm>
            <a:off x="457200" y="205978"/>
            <a:ext cx="8229600" cy="857400"/>
          </a:xfrm>
          <a:prstGeom prst="rect">
            <a:avLst/>
          </a:prstGeom>
          <a:noFill/>
          <a:ln>
            <a:noFill/>
          </a:ln>
        </p:spPr>
        <p:txBody>
          <a:bodyPr spcFirstLastPara="1" wrap="square" lIns="91650" tIns="91650" rIns="91650" bIns="91650"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cxnSp>
        <p:nvCxnSpPr>
          <p:cNvPr id="852" name="Google Shape;852;p133"/>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853" name="Google Shape;853;p133"/>
          <p:cNvSpPr txBox="1">
            <a:spLocks noGrp="1"/>
          </p:cNvSpPr>
          <p:nvPr>
            <p:ph type="sldNum" idx="12"/>
          </p:nvPr>
        </p:nvSpPr>
        <p:spPr>
          <a:xfrm>
            <a:off x="6553200" y="4897516"/>
            <a:ext cx="2133600" cy="137100"/>
          </a:xfrm>
          <a:prstGeom prst="rect">
            <a:avLst/>
          </a:prstGeom>
          <a:noFill/>
          <a:ln>
            <a:noFill/>
          </a:ln>
        </p:spPr>
        <p:txBody>
          <a:bodyPr spcFirstLastPara="1" wrap="square" lIns="91650" tIns="45800" rIns="91650" bIns="458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854" name="Google Shape;854;p133"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855" name="Google Shape;855;p133" descr="ousd_greenonwhite.png"/>
          <p:cNvPicPr preferRelativeResize="0"/>
          <p:nvPr/>
        </p:nvPicPr>
        <p:blipFill rotWithShape="1">
          <a:blip r:embed="rId3">
            <a:alphaModFix/>
          </a:blip>
          <a:srcRect/>
          <a:stretch/>
        </p:blipFill>
        <p:spPr>
          <a:xfrm>
            <a:off x="457200" y="4845844"/>
            <a:ext cx="194700" cy="194700"/>
          </a:xfrm>
          <a:prstGeom prst="rect">
            <a:avLst/>
          </a:prstGeom>
          <a:noFill/>
          <a:ln>
            <a:noFill/>
          </a:ln>
        </p:spPr>
      </p:pic>
      <p:sp>
        <p:nvSpPr>
          <p:cNvPr id="856" name="Google Shape;856;p133"/>
          <p:cNvSpPr txBox="1">
            <a:spLocks noGrp="1"/>
          </p:cNvSpPr>
          <p:nvPr>
            <p:ph type="body" idx="1"/>
          </p:nvPr>
        </p:nvSpPr>
        <p:spPr>
          <a:xfrm>
            <a:off x="3657600" y="1200150"/>
            <a:ext cx="5029200" cy="3394500"/>
          </a:xfrm>
          <a:prstGeom prst="rect">
            <a:avLst/>
          </a:prstGeom>
          <a:noFill/>
          <a:ln>
            <a:noFill/>
          </a:ln>
        </p:spPr>
        <p:txBody>
          <a:bodyPr spcFirstLastPara="1" wrap="square" lIns="91650" tIns="91650" rIns="91650" bIns="91650"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40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0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30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0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57" name="Google Shape;857;p133"/>
          <p:cNvSpPr txBox="1">
            <a:spLocks noGrp="1"/>
          </p:cNvSpPr>
          <p:nvPr>
            <p:ph type="body" idx="2"/>
          </p:nvPr>
        </p:nvSpPr>
        <p:spPr>
          <a:xfrm>
            <a:off x="457200" y="1200150"/>
            <a:ext cx="2667000" cy="3394500"/>
          </a:xfrm>
          <a:prstGeom prst="rect">
            <a:avLst/>
          </a:prstGeom>
          <a:noFill/>
          <a:ln>
            <a:noFill/>
          </a:ln>
        </p:spPr>
        <p:txBody>
          <a:bodyPr spcFirstLastPara="1" wrap="square" lIns="91650" tIns="91650" rIns="91650" bIns="91650" anchor="ctr" anchorCtr="0">
            <a:noAutofit/>
          </a:bodyPr>
          <a:lstStyle>
            <a:lvl1pPr marL="457200" marR="0" lvl="0" indent="-228600" algn="l" rtl="0">
              <a:spcBef>
                <a:spcPts val="500"/>
              </a:spcBef>
              <a:spcAft>
                <a:spcPts val="0"/>
              </a:spcAft>
              <a:buClr>
                <a:srgbClr val="F78031"/>
              </a:buClr>
              <a:buSzPts val="3200"/>
              <a:buFont typeface="Arial"/>
              <a:buNone/>
              <a:defRPr sz="2800" b="1" i="0" u="none" strike="noStrike" cap="none">
                <a:solidFill>
                  <a:srgbClr val="F78031"/>
                </a:solidFill>
                <a:latin typeface="Calibri"/>
                <a:ea typeface="Calibri"/>
                <a:cs typeface="Calibri"/>
                <a:sym typeface="Calibri"/>
              </a:defRPr>
            </a:lvl1pPr>
            <a:lvl2pPr marL="914400" marR="0" lvl="1" indent="-228600" algn="l" rtl="0">
              <a:spcBef>
                <a:spcPts val="50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40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0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11_Title and Content">
  <p:cSld name="11_Title and Content">
    <p:spTree>
      <p:nvGrpSpPr>
        <p:cNvPr id="1" name="Shape 858"/>
        <p:cNvGrpSpPr/>
        <p:nvPr/>
      </p:nvGrpSpPr>
      <p:grpSpPr>
        <a:xfrm>
          <a:off x="0" y="0"/>
          <a:ext cx="0" cy="0"/>
          <a:chOff x="0" y="0"/>
          <a:chExt cx="0" cy="0"/>
        </a:xfrm>
      </p:grpSpPr>
      <p:sp>
        <p:nvSpPr>
          <p:cNvPr id="859" name="Google Shape;859;p134"/>
          <p:cNvSpPr txBox="1">
            <a:spLocks noGrp="1"/>
          </p:cNvSpPr>
          <p:nvPr>
            <p:ph type="title"/>
          </p:nvPr>
        </p:nvSpPr>
        <p:spPr>
          <a:xfrm>
            <a:off x="457200" y="205978"/>
            <a:ext cx="8229600" cy="857400"/>
          </a:xfrm>
          <a:prstGeom prst="rect">
            <a:avLst/>
          </a:prstGeom>
          <a:noFill/>
          <a:ln>
            <a:noFill/>
          </a:ln>
        </p:spPr>
        <p:txBody>
          <a:bodyPr spcFirstLastPara="1" wrap="square" lIns="91650" tIns="91650" rIns="91650" bIns="91650"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860" name="Google Shape;860;p134"/>
          <p:cNvSpPr txBox="1">
            <a:spLocks noGrp="1"/>
          </p:cNvSpPr>
          <p:nvPr>
            <p:ph type="body" idx="1"/>
          </p:nvPr>
        </p:nvSpPr>
        <p:spPr>
          <a:xfrm>
            <a:off x="457200" y="2514600"/>
            <a:ext cx="8229600" cy="2080200"/>
          </a:xfrm>
          <a:prstGeom prst="rect">
            <a:avLst/>
          </a:prstGeom>
          <a:noFill/>
          <a:ln>
            <a:noFill/>
          </a:ln>
        </p:spPr>
        <p:txBody>
          <a:bodyPr spcFirstLastPara="1" wrap="square" lIns="91650" tIns="91650" rIns="91650" bIns="91650"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40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0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30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0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861" name="Google Shape;861;p134"/>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862" name="Google Shape;862;p134"/>
          <p:cNvSpPr txBox="1">
            <a:spLocks noGrp="1"/>
          </p:cNvSpPr>
          <p:nvPr>
            <p:ph type="body" idx="2"/>
          </p:nvPr>
        </p:nvSpPr>
        <p:spPr>
          <a:xfrm>
            <a:off x="2971800" y="1314451"/>
            <a:ext cx="5715000" cy="914400"/>
          </a:xfrm>
          <a:prstGeom prst="rect">
            <a:avLst/>
          </a:prstGeom>
          <a:noFill/>
          <a:ln>
            <a:noFill/>
          </a:ln>
        </p:spPr>
        <p:txBody>
          <a:bodyPr spcFirstLastPara="1" wrap="square" lIns="91650" tIns="91650" rIns="91650" bIns="91650" anchor="ctr" anchorCtr="0">
            <a:noAutofit/>
          </a:bodyPr>
          <a:lstStyle>
            <a:lvl1pPr marL="457200" marR="0" lvl="0" indent="-228600" algn="r" rtl="0">
              <a:spcBef>
                <a:spcPts val="500"/>
              </a:spcBef>
              <a:spcAft>
                <a:spcPts val="0"/>
              </a:spcAft>
              <a:buClr>
                <a:srgbClr val="CD0920"/>
              </a:buClr>
              <a:buSzPts val="3200"/>
              <a:buFont typeface="Arial"/>
              <a:buNone/>
              <a:defRPr sz="2800" b="1" i="0" u="none" strike="noStrike" cap="none">
                <a:solidFill>
                  <a:srgbClr val="CD0920"/>
                </a:solidFill>
                <a:latin typeface="Calibri"/>
                <a:ea typeface="Calibri"/>
                <a:cs typeface="Calibri"/>
                <a:sym typeface="Calibri"/>
              </a:defRPr>
            </a:lvl1pPr>
            <a:lvl2pPr marL="914400" marR="0" lvl="1" indent="-228600" algn="l" rtl="0">
              <a:spcBef>
                <a:spcPts val="50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40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0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63" name="Google Shape;863;p134"/>
          <p:cNvSpPr/>
          <p:nvPr/>
        </p:nvSpPr>
        <p:spPr>
          <a:xfrm>
            <a:off x="0" y="4800600"/>
            <a:ext cx="9144000" cy="342900"/>
          </a:xfrm>
          <a:prstGeom prst="rect">
            <a:avLst/>
          </a:prstGeom>
          <a:solidFill>
            <a:srgbClr val="28903A"/>
          </a:solidFill>
          <a:ln>
            <a:noFill/>
          </a:ln>
        </p:spPr>
        <p:txBody>
          <a:bodyPr spcFirstLastPara="1" wrap="square" lIns="91650" tIns="45800" rIns="91650" bIns="458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64" name="Google Shape;864;p134"/>
          <p:cNvSpPr txBox="1">
            <a:spLocks noGrp="1"/>
          </p:cNvSpPr>
          <p:nvPr>
            <p:ph type="sldNum" idx="12"/>
          </p:nvPr>
        </p:nvSpPr>
        <p:spPr>
          <a:xfrm>
            <a:off x="6553200" y="4903946"/>
            <a:ext cx="2133600" cy="137100"/>
          </a:xfrm>
          <a:prstGeom prst="rect">
            <a:avLst/>
          </a:prstGeom>
          <a:noFill/>
          <a:ln>
            <a:noFill/>
          </a:ln>
        </p:spPr>
        <p:txBody>
          <a:bodyPr spcFirstLastPara="1" wrap="square" lIns="91650" tIns="45800" rIns="91650" bIns="458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865" name="Google Shape;865;p134"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866" name="Google Shape;866;p134" descr="ousd_greenonwhite.png"/>
          <p:cNvPicPr preferRelativeResize="0"/>
          <p:nvPr/>
        </p:nvPicPr>
        <p:blipFill rotWithShape="1">
          <a:blip r:embed="rId3">
            <a:alphaModFix/>
          </a:blip>
          <a:srcRect/>
          <a:stretch/>
        </p:blipFill>
        <p:spPr>
          <a:xfrm>
            <a:off x="457200" y="4845844"/>
            <a:ext cx="194700" cy="194700"/>
          </a:xfrm>
          <a:prstGeom prst="rect">
            <a:avLst/>
          </a:prstGeom>
          <a:noFill/>
          <a:ln>
            <a:noFill/>
          </a:ln>
        </p:spPr>
      </p:pic>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12_Title and Content">
  <p:cSld name="12_Title and Content">
    <p:spTree>
      <p:nvGrpSpPr>
        <p:cNvPr id="1" name="Shape 867"/>
        <p:cNvGrpSpPr/>
        <p:nvPr/>
      </p:nvGrpSpPr>
      <p:grpSpPr>
        <a:xfrm>
          <a:off x="0" y="0"/>
          <a:ext cx="0" cy="0"/>
          <a:chOff x="0" y="0"/>
          <a:chExt cx="0" cy="0"/>
        </a:xfrm>
      </p:grpSpPr>
      <p:sp>
        <p:nvSpPr>
          <p:cNvPr id="868" name="Google Shape;868;p135"/>
          <p:cNvSpPr txBox="1">
            <a:spLocks noGrp="1"/>
          </p:cNvSpPr>
          <p:nvPr>
            <p:ph type="title"/>
          </p:nvPr>
        </p:nvSpPr>
        <p:spPr>
          <a:xfrm>
            <a:off x="457200" y="205978"/>
            <a:ext cx="8229600" cy="857400"/>
          </a:xfrm>
          <a:prstGeom prst="rect">
            <a:avLst/>
          </a:prstGeom>
          <a:noFill/>
          <a:ln>
            <a:noFill/>
          </a:ln>
        </p:spPr>
        <p:txBody>
          <a:bodyPr spcFirstLastPara="1" wrap="square" lIns="91650" tIns="91650" rIns="91650" bIns="91650"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869" name="Google Shape;869;p135"/>
          <p:cNvSpPr txBox="1">
            <a:spLocks noGrp="1"/>
          </p:cNvSpPr>
          <p:nvPr>
            <p:ph type="body" idx="1"/>
          </p:nvPr>
        </p:nvSpPr>
        <p:spPr>
          <a:xfrm>
            <a:off x="457200" y="1428750"/>
            <a:ext cx="4724400" cy="3165900"/>
          </a:xfrm>
          <a:prstGeom prst="rect">
            <a:avLst/>
          </a:prstGeom>
          <a:noFill/>
          <a:ln>
            <a:noFill/>
          </a:ln>
        </p:spPr>
        <p:txBody>
          <a:bodyPr spcFirstLastPara="1" wrap="square" lIns="91650" tIns="91650" rIns="91650" bIns="91650"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40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0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30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0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870" name="Google Shape;870;p135"/>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871" name="Google Shape;871;p135"/>
          <p:cNvSpPr/>
          <p:nvPr/>
        </p:nvSpPr>
        <p:spPr>
          <a:xfrm>
            <a:off x="5410201" y="1657350"/>
            <a:ext cx="3276600" cy="2457600"/>
          </a:xfrm>
          <a:prstGeom prst="round2DiagRect">
            <a:avLst>
              <a:gd name="adj1" fmla="val 16667"/>
              <a:gd name="adj2" fmla="val 0"/>
            </a:avLst>
          </a:prstGeom>
          <a:noFill/>
          <a:ln w="9525" cap="flat" cmpd="sng">
            <a:solidFill>
              <a:srgbClr val="7F7F7F"/>
            </a:solidFill>
            <a:prstDash val="solid"/>
            <a:round/>
            <a:headEnd type="none" w="sm" len="sm"/>
            <a:tailEnd type="none" w="sm" len="sm"/>
          </a:ln>
          <a:effectLst>
            <a:outerShdw blurRad="40000" dist="23000" dir="5400000" rotWithShape="0">
              <a:srgbClr val="000000">
                <a:alpha val="34900"/>
              </a:srgbClr>
            </a:outerShdw>
          </a:effectLst>
        </p:spPr>
        <p:txBody>
          <a:bodyPr spcFirstLastPara="1" wrap="square" lIns="91650" tIns="45800" rIns="91650" bIns="458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72" name="Google Shape;872;p135"/>
          <p:cNvSpPr txBox="1">
            <a:spLocks noGrp="1"/>
          </p:cNvSpPr>
          <p:nvPr>
            <p:ph type="body" idx="2"/>
          </p:nvPr>
        </p:nvSpPr>
        <p:spPr>
          <a:xfrm>
            <a:off x="5595508" y="1828800"/>
            <a:ext cx="2895600" cy="2114400"/>
          </a:xfrm>
          <a:prstGeom prst="rect">
            <a:avLst/>
          </a:prstGeom>
          <a:noFill/>
          <a:ln>
            <a:noFill/>
          </a:ln>
        </p:spPr>
        <p:txBody>
          <a:bodyPr spcFirstLastPara="1" wrap="square" lIns="91650" tIns="91650" rIns="91650" bIns="91650" anchor="ctr" anchorCtr="0">
            <a:noAutofit/>
          </a:bodyPr>
          <a:lstStyle>
            <a:lvl1pPr marL="457200" marR="0" lvl="0" indent="-228600" algn="ctr" rtl="0">
              <a:spcBef>
                <a:spcPts val="500"/>
              </a:spcBef>
              <a:spcAft>
                <a:spcPts val="0"/>
              </a:spcAft>
              <a:buClr>
                <a:srgbClr val="CD0920"/>
              </a:buClr>
              <a:buSzPts val="3200"/>
              <a:buFont typeface="Arial"/>
              <a:buNone/>
              <a:defRPr sz="2400" b="1" i="0" u="none" strike="noStrike" cap="none">
                <a:solidFill>
                  <a:srgbClr val="CD0920"/>
                </a:solidFill>
                <a:latin typeface="Calibri"/>
                <a:ea typeface="Calibri"/>
                <a:cs typeface="Calibri"/>
                <a:sym typeface="Calibri"/>
              </a:defRPr>
            </a:lvl1pPr>
            <a:lvl2pPr marL="914400" marR="0" lvl="1" indent="-228600" algn="l" rtl="0">
              <a:spcBef>
                <a:spcPts val="50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40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0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73" name="Google Shape;873;p135"/>
          <p:cNvSpPr/>
          <p:nvPr/>
        </p:nvSpPr>
        <p:spPr>
          <a:xfrm>
            <a:off x="0" y="4800600"/>
            <a:ext cx="9144000" cy="342900"/>
          </a:xfrm>
          <a:prstGeom prst="rect">
            <a:avLst/>
          </a:prstGeom>
          <a:solidFill>
            <a:srgbClr val="28903A"/>
          </a:solidFill>
          <a:ln>
            <a:noFill/>
          </a:ln>
        </p:spPr>
        <p:txBody>
          <a:bodyPr spcFirstLastPara="1" wrap="square" lIns="91650" tIns="45800" rIns="91650" bIns="458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74" name="Google Shape;874;p135"/>
          <p:cNvSpPr txBox="1">
            <a:spLocks noGrp="1"/>
          </p:cNvSpPr>
          <p:nvPr>
            <p:ph type="sldNum" idx="12"/>
          </p:nvPr>
        </p:nvSpPr>
        <p:spPr>
          <a:xfrm>
            <a:off x="6553200" y="4903946"/>
            <a:ext cx="2133600" cy="137100"/>
          </a:xfrm>
          <a:prstGeom prst="rect">
            <a:avLst/>
          </a:prstGeom>
          <a:noFill/>
          <a:ln>
            <a:noFill/>
          </a:ln>
        </p:spPr>
        <p:txBody>
          <a:bodyPr spcFirstLastPara="1" wrap="square" lIns="91650" tIns="45800" rIns="91650" bIns="458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875" name="Google Shape;875;p135"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876" name="Google Shape;876;p135" descr="ousd_greenonwhite.png"/>
          <p:cNvPicPr preferRelativeResize="0"/>
          <p:nvPr/>
        </p:nvPicPr>
        <p:blipFill rotWithShape="1">
          <a:blip r:embed="rId3">
            <a:alphaModFix/>
          </a:blip>
          <a:srcRect/>
          <a:stretch/>
        </p:blipFill>
        <p:spPr>
          <a:xfrm>
            <a:off x="457200" y="4845844"/>
            <a:ext cx="194700" cy="194700"/>
          </a:xfrm>
          <a:prstGeom prst="rect">
            <a:avLst/>
          </a:prstGeom>
          <a:noFill/>
          <a:ln>
            <a:noFill/>
          </a:ln>
        </p:spPr>
      </p:pic>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13_Title and Content">
  <p:cSld name="13_Title and Content">
    <p:spTree>
      <p:nvGrpSpPr>
        <p:cNvPr id="1" name="Shape 877"/>
        <p:cNvGrpSpPr/>
        <p:nvPr/>
      </p:nvGrpSpPr>
      <p:grpSpPr>
        <a:xfrm>
          <a:off x="0" y="0"/>
          <a:ext cx="0" cy="0"/>
          <a:chOff x="0" y="0"/>
          <a:chExt cx="0" cy="0"/>
        </a:xfrm>
      </p:grpSpPr>
      <p:sp>
        <p:nvSpPr>
          <p:cNvPr id="878" name="Google Shape;878;p136"/>
          <p:cNvSpPr/>
          <p:nvPr/>
        </p:nvSpPr>
        <p:spPr>
          <a:xfrm>
            <a:off x="0" y="1"/>
            <a:ext cx="3505200" cy="4800600"/>
          </a:xfrm>
          <a:prstGeom prst="rect">
            <a:avLst/>
          </a:prstGeom>
          <a:solidFill>
            <a:srgbClr val="8DC63F"/>
          </a:solidFill>
          <a:ln>
            <a:noFill/>
          </a:ln>
        </p:spPr>
        <p:txBody>
          <a:bodyPr spcFirstLastPara="1" wrap="square" lIns="91650" tIns="45800" rIns="91650" bIns="458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79" name="Google Shape;879;p136"/>
          <p:cNvSpPr txBox="1">
            <a:spLocks noGrp="1"/>
          </p:cNvSpPr>
          <p:nvPr>
            <p:ph type="body" idx="1"/>
          </p:nvPr>
        </p:nvSpPr>
        <p:spPr>
          <a:xfrm>
            <a:off x="3886200" y="371474"/>
            <a:ext cx="4800600" cy="4223400"/>
          </a:xfrm>
          <a:prstGeom prst="rect">
            <a:avLst/>
          </a:prstGeom>
          <a:noFill/>
          <a:ln>
            <a:noFill/>
          </a:ln>
        </p:spPr>
        <p:txBody>
          <a:bodyPr spcFirstLastPara="1" wrap="square" lIns="91650" tIns="91650" rIns="91650" bIns="91650"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40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0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30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0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80" name="Google Shape;880;p136"/>
          <p:cNvSpPr txBox="1">
            <a:spLocks noGrp="1"/>
          </p:cNvSpPr>
          <p:nvPr>
            <p:ph type="body" idx="2"/>
          </p:nvPr>
        </p:nvSpPr>
        <p:spPr>
          <a:xfrm>
            <a:off x="304801" y="371474"/>
            <a:ext cx="2819400" cy="4223400"/>
          </a:xfrm>
          <a:prstGeom prst="rect">
            <a:avLst/>
          </a:prstGeom>
          <a:noFill/>
          <a:ln>
            <a:noFill/>
          </a:ln>
        </p:spPr>
        <p:txBody>
          <a:bodyPr spcFirstLastPara="1" wrap="square" lIns="91650" tIns="91650" rIns="91650" bIns="91650" anchor="ctr" anchorCtr="0">
            <a:noAutofit/>
          </a:bodyPr>
          <a:lstStyle>
            <a:lvl1pPr marL="457200" marR="0" lvl="0" indent="-228600" algn="ctr" rtl="0">
              <a:spcBef>
                <a:spcPts val="50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50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40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0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81" name="Google Shape;881;p136"/>
          <p:cNvSpPr/>
          <p:nvPr/>
        </p:nvSpPr>
        <p:spPr>
          <a:xfrm>
            <a:off x="0" y="4800600"/>
            <a:ext cx="9144000" cy="342900"/>
          </a:xfrm>
          <a:prstGeom prst="rect">
            <a:avLst/>
          </a:prstGeom>
          <a:solidFill>
            <a:srgbClr val="28903A"/>
          </a:solidFill>
          <a:ln>
            <a:noFill/>
          </a:ln>
        </p:spPr>
        <p:txBody>
          <a:bodyPr spcFirstLastPara="1" wrap="square" lIns="91650" tIns="45800" rIns="91650" bIns="458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82" name="Google Shape;882;p136"/>
          <p:cNvSpPr txBox="1">
            <a:spLocks noGrp="1"/>
          </p:cNvSpPr>
          <p:nvPr>
            <p:ph type="sldNum" idx="12"/>
          </p:nvPr>
        </p:nvSpPr>
        <p:spPr>
          <a:xfrm>
            <a:off x="6553200" y="4903946"/>
            <a:ext cx="2133600" cy="137100"/>
          </a:xfrm>
          <a:prstGeom prst="rect">
            <a:avLst/>
          </a:prstGeom>
          <a:noFill/>
          <a:ln>
            <a:noFill/>
          </a:ln>
        </p:spPr>
        <p:txBody>
          <a:bodyPr spcFirstLastPara="1" wrap="square" lIns="91650" tIns="45800" rIns="91650" bIns="458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883" name="Google Shape;883;p136"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884" name="Google Shape;884;p136" descr="ousd_greenonwhite.png"/>
          <p:cNvPicPr preferRelativeResize="0"/>
          <p:nvPr/>
        </p:nvPicPr>
        <p:blipFill rotWithShape="1">
          <a:blip r:embed="rId3">
            <a:alphaModFix/>
          </a:blip>
          <a:srcRect/>
          <a:stretch/>
        </p:blipFill>
        <p:spPr>
          <a:xfrm>
            <a:off x="457200" y="4845844"/>
            <a:ext cx="194700" cy="194700"/>
          </a:xfrm>
          <a:prstGeom prst="rect">
            <a:avLst/>
          </a:prstGeom>
          <a:noFill/>
          <a:ln>
            <a:noFill/>
          </a:ln>
        </p:spPr>
      </p:pic>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14_Title and Content">
  <p:cSld name="14_Title and Content">
    <p:spTree>
      <p:nvGrpSpPr>
        <p:cNvPr id="1" name="Shape 885"/>
        <p:cNvGrpSpPr/>
        <p:nvPr/>
      </p:nvGrpSpPr>
      <p:grpSpPr>
        <a:xfrm>
          <a:off x="0" y="0"/>
          <a:ext cx="0" cy="0"/>
          <a:chOff x="0" y="0"/>
          <a:chExt cx="0" cy="0"/>
        </a:xfrm>
      </p:grpSpPr>
      <p:sp>
        <p:nvSpPr>
          <p:cNvPr id="886" name="Google Shape;886;p137"/>
          <p:cNvSpPr txBox="1">
            <a:spLocks noGrp="1"/>
          </p:cNvSpPr>
          <p:nvPr>
            <p:ph type="body" idx="1"/>
          </p:nvPr>
        </p:nvSpPr>
        <p:spPr>
          <a:xfrm>
            <a:off x="457200" y="1064419"/>
            <a:ext cx="8229600" cy="821400"/>
          </a:xfrm>
          <a:prstGeom prst="rect">
            <a:avLst/>
          </a:prstGeom>
          <a:solidFill>
            <a:srgbClr val="28903A"/>
          </a:solidFill>
          <a:ln>
            <a:noFill/>
          </a:ln>
        </p:spPr>
        <p:txBody>
          <a:bodyPr spcFirstLastPara="1" wrap="square" lIns="91650" tIns="91650" rIns="91650" bIns="91650" anchor="ctr" anchorCtr="0">
            <a:noAutofit/>
          </a:bodyPr>
          <a:lstStyle>
            <a:lvl1pPr marL="457200" marR="0" lvl="0" indent="-228600" algn="ctr" rtl="0">
              <a:spcBef>
                <a:spcPts val="50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50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40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0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87" name="Google Shape;887;p137"/>
          <p:cNvSpPr txBox="1">
            <a:spLocks noGrp="1"/>
          </p:cNvSpPr>
          <p:nvPr>
            <p:ph type="title"/>
          </p:nvPr>
        </p:nvSpPr>
        <p:spPr>
          <a:xfrm>
            <a:off x="457200" y="205978"/>
            <a:ext cx="8229600" cy="857400"/>
          </a:xfrm>
          <a:prstGeom prst="rect">
            <a:avLst/>
          </a:prstGeom>
          <a:noFill/>
          <a:ln>
            <a:noFill/>
          </a:ln>
        </p:spPr>
        <p:txBody>
          <a:bodyPr spcFirstLastPara="1" wrap="square" lIns="91650" tIns="91650" rIns="91650" bIns="91650"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888" name="Google Shape;888;p137"/>
          <p:cNvSpPr txBox="1">
            <a:spLocks noGrp="1"/>
          </p:cNvSpPr>
          <p:nvPr>
            <p:ph type="body" idx="2"/>
          </p:nvPr>
        </p:nvSpPr>
        <p:spPr>
          <a:xfrm>
            <a:off x="457200" y="2057400"/>
            <a:ext cx="8229600" cy="2537400"/>
          </a:xfrm>
          <a:prstGeom prst="rect">
            <a:avLst/>
          </a:prstGeom>
          <a:noFill/>
          <a:ln>
            <a:noFill/>
          </a:ln>
        </p:spPr>
        <p:txBody>
          <a:bodyPr spcFirstLastPara="1" wrap="square" lIns="91650" tIns="91650" rIns="91650" bIns="91650"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40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0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30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0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89" name="Google Shape;889;p137"/>
          <p:cNvSpPr/>
          <p:nvPr/>
        </p:nvSpPr>
        <p:spPr>
          <a:xfrm>
            <a:off x="0" y="4800600"/>
            <a:ext cx="9144000" cy="342900"/>
          </a:xfrm>
          <a:prstGeom prst="rect">
            <a:avLst/>
          </a:prstGeom>
          <a:solidFill>
            <a:srgbClr val="28903A"/>
          </a:solidFill>
          <a:ln>
            <a:noFill/>
          </a:ln>
        </p:spPr>
        <p:txBody>
          <a:bodyPr spcFirstLastPara="1" wrap="square" lIns="91650" tIns="45800" rIns="91650" bIns="458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90" name="Google Shape;890;p137"/>
          <p:cNvSpPr txBox="1">
            <a:spLocks noGrp="1"/>
          </p:cNvSpPr>
          <p:nvPr>
            <p:ph type="sldNum" idx="12"/>
          </p:nvPr>
        </p:nvSpPr>
        <p:spPr>
          <a:xfrm>
            <a:off x="6553200" y="4903946"/>
            <a:ext cx="2133600" cy="137100"/>
          </a:xfrm>
          <a:prstGeom prst="rect">
            <a:avLst/>
          </a:prstGeom>
          <a:noFill/>
          <a:ln>
            <a:noFill/>
          </a:ln>
        </p:spPr>
        <p:txBody>
          <a:bodyPr spcFirstLastPara="1" wrap="square" lIns="91650" tIns="45800" rIns="91650" bIns="458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891" name="Google Shape;891;p137"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892" name="Google Shape;892;p137" descr="ousd_greenonwhite.png"/>
          <p:cNvPicPr preferRelativeResize="0"/>
          <p:nvPr/>
        </p:nvPicPr>
        <p:blipFill rotWithShape="1">
          <a:blip r:embed="rId3">
            <a:alphaModFix/>
          </a:blip>
          <a:srcRect/>
          <a:stretch/>
        </p:blipFill>
        <p:spPr>
          <a:xfrm>
            <a:off x="457200" y="4845844"/>
            <a:ext cx="194700" cy="194700"/>
          </a:xfrm>
          <a:prstGeom prst="rect">
            <a:avLst/>
          </a:prstGeom>
          <a:noFill/>
          <a:ln>
            <a:noFill/>
          </a:ln>
        </p:spPr>
      </p:pic>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Headline and body copy">
  <p:cSld name="Headline and body copy">
    <p:bg>
      <p:bgPr>
        <a:blipFill>
          <a:blip r:embed="rId2">
            <a:alphaModFix/>
          </a:blip>
          <a:stretch>
            <a:fillRect/>
          </a:stretch>
        </a:blipFill>
        <a:effectLst/>
      </p:bgPr>
    </p:bg>
    <p:spTree>
      <p:nvGrpSpPr>
        <p:cNvPr id="1" name="Shape 893"/>
        <p:cNvGrpSpPr/>
        <p:nvPr/>
      </p:nvGrpSpPr>
      <p:grpSpPr>
        <a:xfrm>
          <a:off x="0" y="0"/>
          <a:ext cx="0" cy="0"/>
          <a:chOff x="0" y="0"/>
          <a:chExt cx="0" cy="0"/>
        </a:xfrm>
      </p:grpSpPr>
      <p:sp>
        <p:nvSpPr>
          <p:cNvPr id="894" name="Google Shape;894;p138"/>
          <p:cNvSpPr txBox="1">
            <a:spLocks noGrp="1"/>
          </p:cNvSpPr>
          <p:nvPr>
            <p:ph type="body" idx="1"/>
          </p:nvPr>
        </p:nvSpPr>
        <p:spPr>
          <a:xfrm>
            <a:off x="628650" y="1828800"/>
            <a:ext cx="7886700" cy="2046000"/>
          </a:xfrm>
          <a:prstGeom prst="rect">
            <a:avLst/>
          </a:prstGeom>
          <a:noFill/>
          <a:ln>
            <a:noFill/>
          </a:ln>
        </p:spPr>
        <p:txBody>
          <a:bodyPr spcFirstLastPara="1" wrap="square" lIns="0" tIns="0" rIns="0" bIns="0" anchor="t" anchorCtr="0">
            <a:noAutofit/>
          </a:bodyPr>
          <a:lstStyle>
            <a:lvl1pPr marL="457200" lvl="0" indent="-355600" algn="l" rtl="0">
              <a:lnSpc>
                <a:spcPct val="90000"/>
              </a:lnSpc>
              <a:spcBef>
                <a:spcPts val="800"/>
              </a:spcBef>
              <a:spcAft>
                <a:spcPts val="0"/>
              </a:spcAft>
              <a:buClr>
                <a:schemeClr val="dk2"/>
              </a:buClr>
              <a:buSzPts val="2000"/>
              <a:buChar char="•"/>
              <a:defRPr/>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
        <p:nvSpPr>
          <p:cNvPr id="895" name="Google Shape;895;p138"/>
          <p:cNvSpPr txBox="1">
            <a:spLocks noGrp="1"/>
          </p:cNvSpPr>
          <p:nvPr>
            <p:ph type="sldNum" idx="12"/>
          </p:nvPr>
        </p:nvSpPr>
        <p:spPr>
          <a:xfrm>
            <a:off x="6629400" y="4632722"/>
            <a:ext cx="2171700" cy="273900"/>
          </a:xfrm>
          <a:prstGeom prst="rect">
            <a:avLst/>
          </a:prstGeom>
          <a:noFill/>
          <a:ln>
            <a:noFill/>
          </a:ln>
        </p:spPr>
        <p:txBody>
          <a:bodyPr spcFirstLastPara="1" wrap="square" lIns="68725" tIns="34350" rIns="68725" bIns="34350" anchor="ctr" anchorCtr="0">
            <a:noAutofit/>
          </a:bodyPr>
          <a:lstStyle>
            <a:lvl1pPr marL="0" lvl="0" indent="0" algn="r" rtl="0">
              <a:spcBef>
                <a:spcPts val="0"/>
              </a:spcBef>
              <a:buNone/>
              <a:defRPr sz="900" b="0" i="0" u="none" strike="noStrike" cap="none">
                <a:solidFill>
                  <a:schemeClr val="dk1"/>
                </a:solidFill>
                <a:latin typeface="Calibri"/>
                <a:ea typeface="Calibri"/>
                <a:cs typeface="Calibri"/>
                <a:sym typeface="Calibri"/>
              </a:defRPr>
            </a:lvl1pPr>
            <a:lvl2pPr marL="0" lvl="1" indent="0" algn="r" rtl="0">
              <a:spcBef>
                <a:spcPts val="0"/>
              </a:spcBef>
              <a:buNone/>
              <a:defRPr sz="900" b="0" i="0" u="none" strike="noStrike" cap="none">
                <a:solidFill>
                  <a:schemeClr val="dk1"/>
                </a:solidFill>
                <a:latin typeface="Calibri"/>
                <a:ea typeface="Calibri"/>
                <a:cs typeface="Calibri"/>
                <a:sym typeface="Calibri"/>
              </a:defRPr>
            </a:lvl2pPr>
            <a:lvl3pPr marL="0" lvl="2" indent="0" algn="r" rtl="0">
              <a:spcBef>
                <a:spcPts val="0"/>
              </a:spcBef>
              <a:buNone/>
              <a:defRPr sz="900" b="0" i="0" u="none" strike="noStrike" cap="none">
                <a:solidFill>
                  <a:schemeClr val="dk1"/>
                </a:solidFill>
                <a:latin typeface="Calibri"/>
                <a:ea typeface="Calibri"/>
                <a:cs typeface="Calibri"/>
                <a:sym typeface="Calibri"/>
              </a:defRPr>
            </a:lvl3pPr>
            <a:lvl4pPr marL="0" lvl="3" indent="0" algn="r" rtl="0">
              <a:spcBef>
                <a:spcPts val="0"/>
              </a:spcBef>
              <a:buNone/>
              <a:defRPr sz="900" b="0" i="0" u="none" strike="noStrike" cap="none">
                <a:solidFill>
                  <a:schemeClr val="dk1"/>
                </a:solidFill>
                <a:latin typeface="Calibri"/>
                <a:ea typeface="Calibri"/>
                <a:cs typeface="Calibri"/>
                <a:sym typeface="Calibri"/>
              </a:defRPr>
            </a:lvl4pPr>
            <a:lvl5pPr marL="0" lvl="4" indent="0" algn="r" rtl="0">
              <a:spcBef>
                <a:spcPts val="0"/>
              </a:spcBef>
              <a:buNone/>
              <a:defRPr sz="900" b="0" i="0" u="none" strike="noStrike" cap="none">
                <a:solidFill>
                  <a:schemeClr val="dk1"/>
                </a:solidFill>
                <a:latin typeface="Calibri"/>
                <a:ea typeface="Calibri"/>
                <a:cs typeface="Calibri"/>
                <a:sym typeface="Calibri"/>
              </a:defRPr>
            </a:lvl5pPr>
            <a:lvl6pPr marL="0" lvl="5" indent="0" algn="r" rtl="0">
              <a:spcBef>
                <a:spcPts val="0"/>
              </a:spcBef>
              <a:buNone/>
              <a:defRPr sz="900" b="0" i="0" u="none" strike="noStrike" cap="none">
                <a:solidFill>
                  <a:schemeClr val="dk1"/>
                </a:solidFill>
                <a:latin typeface="Calibri"/>
                <a:ea typeface="Calibri"/>
                <a:cs typeface="Calibri"/>
                <a:sym typeface="Calibri"/>
              </a:defRPr>
            </a:lvl6pPr>
            <a:lvl7pPr marL="0" lvl="6" indent="0" algn="r" rtl="0">
              <a:spcBef>
                <a:spcPts val="0"/>
              </a:spcBef>
              <a:buNone/>
              <a:defRPr sz="900" b="0" i="0" u="none" strike="noStrike" cap="none">
                <a:solidFill>
                  <a:schemeClr val="dk1"/>
                </a:solidFill>
                <a:latin typeface="Calibri"/>
                <a:ea typeface="Calibri"/>
                <a:cs typeface="Calibri"/>
                <a:sym typeface="Calibri"/>
              </a:defRPr>
            </a:lvl7pPr>
            <a:lvl8pPr marL="0" lvl="7" indent="0" algn="r" rtl="0">
              <a:spcBef>
                <a:spcPts val="0"/>
              </a:spcBef>
              <a:buNone/>
              <a:defRPr sz="900" b="0" i="0" u="none" strike="noStrike" cap="none">
                <a:solidFill>
                  <a:schemeClr val="dk1"/>
                </a:solidFill>
                <a:latin typeface="Calibri"/>
                <a:ea typeface="Calibri"/>
                <a:cs typeface="Calibri"/>
                <a:sym typeface="Calibri"/>
              </a:defRPr>
            </a:lvl8pPr>
            <a:lvl9pPr marL="0" lvl="8" indent="0" algn="r" rtl="0">
              <a:spcBef>
                <a:spcPts val="0"/>
              </a:spcBef>
              <a:buNone/>
              <a:defRPr sz="9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896" name="Google Shape;896;p138"/>
          <p:cNvSpPr txBox="1">
            <a:spLocks noGrp="1"/>
          </p:cNvSpPr>
          <p:nvPr>
            <p:ph type="title"/>
          </p:nvPr>
        </p:nvSpPr>
        <p:spPr>
          <a:xfrm>
            <a:off x="628650" y="457200"/>
            <a:ext cx="7886700" cy="514200"/>
          </a:xfrm>
          <a:prstGeom prst="rect">
            <a:avLst/>
          </a:prstGeom>
          <a:noFill/>
          <a:ln>
            <a:noFill/>
          </a:ln>
        </p:spPr>
        <p:txBody>
          <a:bodyPr spcFirstLastPara="1" wrap="square" lIns="0" tIns="0" rIns="0" bIns="0" anchor="b" anchorCtr="0">
            <a:noAutofit/>
          </a:bodyPr>
          <a:lstStyle>
            <a:lvl1pPr marR="0" lvl="0" algn="l" rtl="0">
              <a:lnSpc>
                <a:spcPct val="90000"/>
              </a:lnSpc>
              <a:spcBef>
                <a:spcPts val="0"/>
              </a:spcBef>
              <a:spcAft>
                <a:spcPts val="0"/>
              </a:spcAft>
              <a:buClr>
                <a:schemeClr val="accent2"/>
              </a:buClr>
              <a:buSzPts val="3300"/>
              <a:buFont typeface="Calibri"/>
              <a:buNone/>
              <a:defRPr sz="33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897" name="Google Shape;897;p138"/>
          <p:cNvSpPr txBox="1">
            <a:spLocks noGrp="1"/>
          </p:cNvSpPr>
          <p:nvPr>
            <p:ph type="body" idx="2"/>
          </p:nvPr>
        </p:nvSpPr>
        <p:spPr>
          <a:xfrm>
            <a:off x="628650" y="1080038"/>
            <a:ext cx="7886700" cy="577500"/>
          </a:xfrm>
          <a:prstGeom prst="rect">
            <a:avLst/>
          </a:prstGeom>
          <a:noFill/>
          <a:ln>
            <a:noFill/>
          </a:ln>
        </p:spPr>
        <p:txBody>
          <a:bodyPr spcFirstLastPara="1" wrap="square" lIns="0" tIns="0" rIns="0" bIns="0" anchor="t" anchorCtr="0">
            <a:noAutofit/>
          </a:bodyPr>
          <a:lstStyle>
            <a:lvl1pPr marL="457200" lvl="0" indent="-342900" algn="l" rtl="0">
              <a:lnSpc>
                <a:spcPct val="90000"/>
              </a:lnSpc>
              <a:spcBef>
                <a:spcPts val="800"/>
              </a:spcBef>
              <a:spcAft>
                <a:spcPts val="0"/>
              </a:spcAft>
              <a:buClr>
                <a:schemeClr val="dk2"/>
              </a:buClr>
              <a:buSzPts val="1800"/>
              <a:buChar char="•"/>
              <a:defRPr sz="1800">
                <a:solidFill>
                  <a:schemeClr val="dk2"/>
                </a:solidFill>
              </a:defRPr>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Callout with picture">
  <p:cSld name="Callout with picture">
    <p:bg>
      <p:bgPr>
        <a:blipFill>
          <a:blip r:embed="rId2">
            <a:alphaModFix/>
          </a:blip>
          <a:stretch>
            <a:fillRect/>
          </a:stretch>
        </a:blipFill>
        <a:effectLst/>
      </p:bgPr>
    </p:bg>
    <p:spTree>
      <p:nvGrpSpPr>
        <p:cNvPr id="1" name="Shape 898"/>
        <p:cNvGrpSpPr/>
        <p:nvPr/>
      </p:nvGrpSpPr>
      <p:grpSpPr>
        <a:xfrm>
          <a:off x="0" y="0"/>
          <a:ext cx="0" cy="0"/>
          <a:chOff x="0" y="0"/>
          <a:chExt cx="0" cy="0"/>
        </a:xfrm>
      </p:grpSpPr>
      <p:sp>
        <p:nvSpPr>
          <p:cNvPr id="899" name="Google Shape;899;p139"/>
          <p:cNvSpPr>
            <a:spLocks noGrp="1"/>
          </p:cNvSpPr>
          <p:nvPr>
            <p:ph type="pic" idx="2"/>
          </p:nvPr>
        </p:nvSpPr>
        <p:spPr>
          <a:xfrm>
            <a:off x="3887391" y="740569"/>
            <a:ext cx="4629300" cy="3088500"/>
          </a:xfrm>
          <a:prstGeom prst="rect">
            <a:avLst/>
          </a:prstGeom>
          <a:noFill/>
          <a:ln>
            <a:noFill/>
          </a:ln>
        </p:spPr>
        <p:txBody>
          <a:bodyPr spcFirstLastPara="1" wrap="square" lIns="0" tIns="0" rIns="0" bIns="0" anchor="t" anchorCtr="0">
            <a:noAutofit/>
          </a:bodyPr>
          <a:lstStyle>
            <a:lvl1pPr marR="0" lvl="0" algn="l" rtl="0">
              <a:lnSpc>
                <a:spcPct val="90000"/>
              </a:lnSpc>
              <a:spcBef>
                <a:spcPts val="800"/>
              </a:spcBef>
              <a:spcAft>
                <a:spcPts val="0"/>
              </a:spcAft>
              <a:buClr>
                <a:schemeClr val="dk2"/>
              </a:buClr>
              <a:buSzPts val="2400"/>
              <a:buFont typeface="Arial"/>
              <a:buNone/>
              <a:defRPr sz="2400" b="0" i="0" u="none" strike="noStrike" cap="none">
                <a:solidFill>
                  <a:schemeClr val="dk2"/>
                </a:solidFill>
                <a:latin typeface="Calibri"/>
                <a:ea typeface="Calibri"/>
                <a:cs typeface="Calibri"/>
                <a:sym typeface="Calibri"/>
              </a:defRPr>
            </a:lvl1pPr>
            <a:lvl2pPr marR="0" lvl="1" algn="l" rtl="0">
              <a:lnSpc>
                <a:spcPct val="90000"/>
              </a:lnSpc>
              <a:spcBef>
                <a:spcPts val="400"/>
              </a:spcBef>
              <a:spcAft>
                <a:spcPts val="0"/>
              </a:spcAft>
              <a:buClr>
                <a:schemeClr val="dk2"/>
              </a:buClr>
              <a:buSzPts val="2100"/>
              <a:buFont typeface="Arial"/>
              <a:buNone/>
              <a:defRPr sz="2100" b="0" i="0" u="none" strike="noStrike" cap="none">
                <a:solidFill>
                  <a:schemeClr val="dk2"/>
                </a:solidFill>
                <a:latin typeface="Calibri"/>
                <a:ea typeface="Calibri"/>
                <a:cs typeface="Calibri"/>
                <a:sym typeface="Calibri"/>
              </a:defRPr>
            </a:lvl2pPr>
            <a:lvl3pPr marR="0" lvl="2" algn="l" rtl="0">
              <a:lnSpc>
                <a:spcPct val="90000"/>
              </a:lnSpc>
              <a:spcBef>
                <a:spcPts val="400"/>
              </a:spcBef>
              <a:spcAft>
                <a:spcPts val="0"/>
              </a:spcAft>
              <a:buClr>
                <a:schemeClr val="dk2"/>
              </a:buClr>
              <a:buSzPts val="1800"/>
              <a:buFont typeface="Arial"/>
              <a:buNone/>
              <a:defRPr sz="1800" b="0" i="0" u="none" strike="noStrike" cap="none">
                <a:solidFill>
                  <a:schemeClr val="dk2"/>
                </a:solidFill>
                <a:latin typeface="Calibri"/>
                <a:ea typeface="Calibri"/>
                <a:cs typeface="Calibri"/>
                <a:sym typeface="Calibri"/>
              </a:defRPr>
            </a:lvl3pPr>
            <a:lvl4pPr marR="0" lvl="3" algn="l" rtl="0">
              <a:lnSpc>
                <a:spcPct val="90000"/>
              </a:lnSpc>
              <a:spcBef>
                <a:spcPts val="400"/>
              </a:spcBef>
              <a:spcAft>
                <a:spcPts val="0"/>
              </a:spcAft>
              <a:buClr>
                <a:schemeClr val="dk2"/>
              </a:buClr>
              <a:buSzPts val="1500"/>
              <a:buFont typeface="Arial"/>
              <a:buNone/>
              <a:defRPr sz="1500" b="0" i="0" u="none" strike="noStrike" cap="none">
                <a:solidFill>
                  <a:schemeClr val="dk2"/>
                </a:solidFill>
                <a:latin typeface="Calibri"/>
                <a:ea typeface="Calibri"/>
                <a:cs typeface="Calibri"/>
                <a:sym typeface="Calibri"/>
              </a:defRPr>
            </a:lvl4pPr>
            <a:lvl5pPr marR="0" lvl="4" algn="l" rtl="0">
              <a:lnSpc>
                <a:spcPct val="90000"/>
              </a:lnSpc>
              <a:spcBef>
                <a:spcPts val="400"/>
              </a:spcBef>
              <a:spcAft>
                <a:spcPts val="0"/>
              </a:spcAft>
              <a:buClr>
                <a:schemeClr val="dk2"/>
              </a:buClr>
              <a:buSzPts val="1500"/>
              <a:buFont typeface="Arial"/>
              <a:buNone/>
              <a:defRPr sz="1500" b="0" i="0" u="none" strike="noStrike" cap="none">
                <a:solidFill>
                  <a:schemeClr val="dk2"/>
                </a:solidFill>
                <a:latin typeface="Calibri"/>
                <a:ea typeface="Calibri"/>
                <a:cs typeface="Calibri"/>
                <a:sym typeface="Calibri"/>
              </a:defRPr>
            </a:lvl5pPr>
            <a:lvl6pPr marR="0" lvl="5"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6pPr>
            <a:lvl7pPr marR="0" lvl="6"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7pPr>
            <a:lvl8pPr marR="0" lvl="7"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8pPr>
            <a:lvl9pPr marR="0" lvl="8"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9pPr>
          </a:lstStyle>
          <a:p>
            <a:endParaRPr/>
          </a:p>
        </p:txBody>
      </p:sp>
      <p:sp>
        <p:nvSpPr>
          <p:cNvPr id="900" name="Google Shape;900;p139"/>
          <p:cNvSpPr txBox="1">
            <a:spLocks noGrp="1"/>
          </p:cNvSpPr>
          <p:nvPr>
            <p:ph type="sldNum" idx="12"/>
          </p:nvPr>
        </p:nvSpPr>
        <p:spPr>
          <a:xfrm>
            <a:off x="6629400" y="4632722"/>
            <a:ext cx="2171700" cy="273900"/>
          </a:xfrm>
          <a:prstGeom prst="rect">
            <a:avLst/>
          </a:prstGeom>
          <a:noFill/>
          <a:ln>
            <a:noFill/>
          </a:ln>
        </p:spPr>
        <p:txBody>
          <a:bodyPr spcFirstLastPara="1" wrap="square" lIns="68725" tIns="34350" rIns="68725" bIns="3435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901" name="Google Shape;901;p139"/>
          <p:cNvSpPr txBox="1">
            <a:spLocks noGrp="1"/>
          </p:cNvSpPr>
          <p:nvPr>
            <p:ph type="body" idx="1"/>
          </p:nvPr>
        </p:nvSpPr>
        <p:spPr>
          <a:xfrm>
            <a:off x="629841" y="740569"/>
            <a:ext cx="2949000" cy="3093600"/>
          </a:xfrm>
          <a:prstGeom prst="rect">
            <a:avLst/>
          </a:prstGeom>
          <a:noFill/>
          <a:ln>
            <a:noFill/>
          </a:ln>
        </p:spPr>
        <p:txBody>
          <a:bodyPr spcFirstLastPara="1" wrap="square" lIns="0" tIns="0" rIns="0" bIns="0" anchor="ctr" anchorCtr="0">
            <a:noAutofit/>
          </a:bodyPr>
          <a:lstStyle>
            <a:lvl1pPr marL="457200" lvl="0" indent="-228600" algn="l" rtl="0">
              <a:lnSpc>
                <a:spcPct val="150000"/>
              </a:lnSpc>
              <a:spcBef>
                <a:spcPts val="800"/>
              </a:spcBef>
              <a:spcAft>
                <a:spcPts val="0"/>
              </a:spcAft>
              <a:buClr>
                <a:schemeClr val="accent2"/>
              </a:buClr>
              <a:buSzPts val="2100"/>
              <a:buNone/>
              <a:defRPr sz="2100" i="1">
                <a:solidFill>
                  <a:schemeClr val="accent2"/>
                </a:solidFill>
                <a:latin typeface="Calibri"/>
                <a:ea typeface="Calibri"/>
                <a:cs typeface="Calibri"/>
                <a:sym typeface="Calibri"/>
              </a:defRPr>
            </a:lvl1pPr>
            <a:lvl2pPr marL="914400" lvl="1" indent="-228600" algn="l" rtl="0">
              <a:lnSpc>
                <a:spcPct val="90000"/>
              </a:lnSpc>
              <a:spcBef>
                <a:spcPts val="400"/>
              </a:spcBef>
              <a:spcAft>
                <a:spcPts val="0"/>
              </a:spcAft>
              <a:buClr>
                <a:schemeClr val="dk2"/>
              </a:buClr>
              <a:buSzPts val="1100"/>
              <a:buNone/>
              <a:defRPr sz="1100"/>
            </a:lvl2pPr>
            <a:lvl3pPr marL="1371600" lvl="2" indent="-228600" algn="l" rtl="0">
              <a:lnSpc>
                <a:spcPct val="90000"/>
              </a:lnSpc>
              <a:spcBef>
                <a:spcPts val="400"/>
              </a:spcBef>
              <a:spcAft>
                <a:spcPts val="0"/>
              </a:spcAft>
              <a:buClr>
                <a:schemeClr val="dk2"/>
              </a:buClr>
              <a:buSzPts val="900"/>
              <a:buNone/>
              <a:defRPr sz="900"/>
            </a:lvl3pPr>
            <a:lvl4pPr marL="1828800" lvl="3" indent="-228600" algn="l" rtl="0">
              <a:lnSpc>
                <a:spcPct val="90000"/>
              </a:lnSpc>
              <a:spcBef>
                <a:spcPts val="400"/>
              </a:spcBef>
              <a:spcAft>
                <a:spcPts val="0"/>
              </a:spcAft>
              <a:buClr>
                <a:schemeClr val="dk2"/>
              </a:buClr>
              <a:buSzPts val="800"/>
              <a:buNone/>
              <a:defRPr sz="800"/>
            </a:lvl4pPr>
            <a:lvl5pPr marL="2286000" lvl="4" indent="-228600" algn="l" rtl="0">
              <a:lnSpc>
                <a:spcPct val="90000"/>
              </a:lnSpc>
              <a:spcBef>
                <a:spcPts val="400"/>
              </a:spcBef>
              <a:spcAft>
                <a:spcPts val="0"/>
              </a:spcAft>
              <a:buClr>
                <a:schemeClr val="dk2"/>
              </a:buClr>
              <a:buSzPts val="800"/>
              <a:buNone/>
              <a:defRPr sz="800"/>
            </a:lvl5pPr>
            <a:lvl6pPr marL="2743200" lvl="5" indent="-228600" algn="l" rtl="0">
              <a:lnSpc>
                <a:spcPct val="90000"/>
              </a:lnSpc>
              <a:spcBef>
                <a:spcPts val="400"/>
              </a:spcBef>
              <a:spcAft>
                <a:spcPts val="0"/>
              </a:spcAft>
              <a:buClr>
                <a:schemeClr val="dk1"/>
              </a:buClr>
              <a:buSzPts val="800"/>
              <a:buNone/>
              <a:defRPr sz="800"/>
            </a:lvl6pPr>
            <a:lvl7pPr marL="3200400" lvl="6" indent="-228600" algn="l" rtl="0">
              <a:lnSpc>
                <a:spcPct val="90000"/>
              </a:lnSpc>
              <a:spcBef>
                <a:spcPts val="400"/>
              </a:spcBef>
              <a:spcAft>
                <a:spcPts val="0"/>
              </a:spcAft>
              <a:buClr>
                <a:schemeClr val="dk1"/>
              </a:buClr>
              <a:buSzPts val="800"/>
              <a:buNone/>
              <a:defRPr sz="800"/>
            </a:lvl7pPr>
            <a:lvl8pPr marL="3657600" lvl="7" indent="-228600" algn="l" rtl="0">
              <a:lnSpc>
                <a:spcPct val="90000"/>
              </a:lnSpc>
              <a:spcBef>
                <a:spcPts val="400"/>
              </a:spcBef>
              <a:spcAft>
                <a:spcPts val="0"/>
              </a:spcAft>
              <a:buClr>
                <a:schemeClr val="dk1"/>
              </a:buClr>
              <a:buSzPts val="800"/>
              <a:buNone/>
              <a:defRPr sz="800"/>
            </a:lvl8pPr>
            <a:lvl9pPr marL="4114800" lvl="8" indent="-228600" algn="l" rtl="0">
              <a:lnSpc>
                <a:spcPct val="90000"/>
              </a:lnSpc>
              <a:spcBef>
                <a:spcPts val="400"/>
              </a:spcBef>
              <a:spcAft>
                <a:spcPts val="0"/>
              </a:spcAft>
              <a:buClr>
                <a:schemeClr val="dk1"/>
              </a:buClr>
              <a:buSzPts val="800"/>
              <a:buNone/>
              <a:defRPr sz="800"/>
            </a:lvl9pPr>
          </a:lstStyle>
          <a:p>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902"/>
        <p:cNvGrpSpPr/>
        <p:nvPr/>
      </p:nvGrpSpPr>
      <p:grpSpPr>
        <a:xfrm>
          <a:off x="0" y="0"/>
          <a:ext cx="0" cy="0"/>
          <a:chOff x="0" y="0"/>
          <a:chExt cx="0" cy="0"/>
        </a:xfrm>
      </p:grpSpPr>
      <p:sp>
        <p:nvSpPr>
          <p:cNvPr id="903" name="Google Shape;903;p140"/>
          <p:cNvSpPr txBox="1">
            <a:spLocks noGrp="1"/>
          </p:cNvSpPr>
          <p:nvPr>
            <p:ph type="title"/>
          </p:nvPr>
        </p:nvSpPr>
        <p:spPr>
          <a:xfrm>
            <a:off x="311700" y="445025"/>
            <a:ext cx="8520600" cy="572700"/>
          </a:xfrm>
          <a:prstGeom prst="rect">
            <a:avLst/>
          </a:prstGeom>
        </p:spPr>
        <p:txBody>
          <a:bodyPr spcFirstLastPara="1" wrap="square" lIns="91650" tIns="91650" rIns="91650" bIns="91650" anchor="ctr" anchorCtr="0">
            <a:noAutofit/>
          </a:bodyPr>
          <a:lstStyle>
            <a:lvl1pPr lvl="0"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904" name="Google Shape;904;p140"/>
          <p:cNvSpPr txBox="1">
            <a:spLocks noGrp="1"/>
          </p:cNvSpPr>
          <p:nvPr>
            <p:ph type="body" idx="1"/>
          </p:nvPr>
        </p:nvSpPr>
        <p:spPr>
          <a:xfrm>
            <a:off x="311700" y="1152475"/>
            <a:ext cx="8520600" cy="3416400"/>
          </a:xfrm>
          <a:prstGeom prst="rect">
            <a:avLst/>
          </a:prstGeom>
        </p:spPr>
        <p:txBody>
          <a:bodyPr spcFirstLastPara="1" wrap="square" lIns="91650" tIns="91650" rIns="91650" bIns="91650" anchor="t" anchorCtr="0">
            <a:noAutofit/>
          </a:bodyPr>
          <a:lstStyle>
            <a:lvl1pPr marL="457200" lvl="0" indent="-431800" rtl="0">
              <a:spcBef>
                <a:spcPts val="600"/>
              </a:spcBef>
              <a:spcAft>
                <a:spcPts val="0"/>
              </a:spcAft>
              <a:buSzPts val="3200"/>
              <a:buChar char="•"/>
              <a:defRPr/>
            </a:lvl1pPr>
            <a:lvl2pPr marL="914400" lvl="1" indent="-406400" rtl="0">
              <a:spcBef>
                <a:spcPts val="500"/>
              </a:spcBef>
              <a:spcAft>
                <a:spcPts val="0"/>
              </a:spcAft>
              <a:buSzPts val="2800"/>
              <a:buChar char="–"/>
              <a:defRPr/>
            </a:lvl2pPr>
            <a:lvl3pPr marL="1371600" lvl="2" indent="-381000" rtl="0">
              <a:spcBef>
                <a:spcPts val="500"/>
              </a:spcBef>
              <a:spcAft>
                <a:spcPts val="0"/>
              </a:spcAft>
              <a:buSzPts val="2400"/>
              <a:buChar char="•"/>
              <a:defRPr/>
            </a:lvl3pPr>
            <a:lvl4pPr marL="1828800" lvl="3" indent="-355600" rtl="0">
              <a:spcBef>
                <a:spcPts val="400"/>
              </a:spcBef>
              <a:spcAft>
                <a:spcPts val="0"/>
              </a:spcAft>
              <a:buSzPts val="2000"/>
              <a:buChar char="–"/>
              <a:defRPr/>
            </a:lvl4pPr>
            <a:lvl5pPr marL="2286000" lvl="4" indent="-355600" rtl="0">
              <a:spcBef>
                <a:spcPts val="400"/>
              </a:spcBef>
              <a:spcAft>
                <a:spcPts val="0"/>
              </a:spcAft>
              <a:buSzPts val="2000"/>
              <a:buChar char="»"/>
              <a:defRPr/>
            </a:lvl5pPr>
            <a:lvl6pPr marL="2743200" lvl="5" indent="-355600" rtl="0">
              <a:spcBef>
                <a:spcPts val="400"/>
              </a:spcBef>
              <a:spcAft>
                <a:spcPts val="0"/>
              </a:spcAft>
              <a:buSzPts val="2000"/>
              <a:buChar char="•"/>
              <a:defRPr/>
            </a:lvl6pPr>
            <a:lvl7pPr marL="3200400" lvl="6" indent="-355600" rtl="0">
              <a:spcBef>
                <a:spcPts val="400"/>
              </a:spcBef>
              <a:spcAft>
                <a:spcPts val="0"/>
              </a:spcAft>
              <a:buSzPts val="2000"/>
              <a:buChar char="•"/>
              <a:defRPr/>
            </a:lvl7pPr>
            <a:lvl8pPr marL="3657600" lvl="7" indent="-355600" rtl="0">
              <a:spcBef>
                <a:spcPts val="400"/>
              </a:spcBef>
              <a:spcAft>
                <a:spcPts val="0"/>
              </a:spcAft>
              <a:buSzPts val="2000"/>
              <a:buChar char="•"/>
              <a:defRPr/>
            </a:lvl8pPr>
            <a:lvl9pPr marL="4114800" lvl="8" indent="-355600" rtl="0">
              <a:spcBef>
                <a:spcPts val="400"/>
              </a:spcBef>
              <a:spcAft>
                <a:spcPts val="0"/>
              </a:spcAft>
              <a:buSzPts val="2000"/>
              <a:buChar char="•"/>
              <a:defRPr/>
            </a:lvl9pPr>
          </a:lstStyle>
          <a:p>
            <a:endParaRPr/>
          </a:p>
        </p:txBody>
      </p:sp>
      <p:sp>
        <p:nvSpPr>
          <p:cNvPr id="905" name="Google Shape;905;p140"/>
          <p:cNvSpPr txBox="1">
            <a:spLocks noGrp="1"/>
          </p:cNvSpPr>
          <p:nvPr>
            <p:ph type="sldNum" idx="12"/>
          </p:nvPr>
        </p:nvSpPr>
        <p:spPr>
          <a:xfrm>
            <a:off x="8472458" y="4663217"/>
            <a:ext cx="548700" cy="393600"/>
          </a:xfrm>
          <a:prstGeom prst="rect">
            <a:avLst/>
          </a:prstGeom>
        </p:spPr>
        <p:txBody>
          <a:bodyPr spcFirstLastPara="1" wrap="square" lIns="91650" tIns="45800" rIns="91650" bIns="458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1_Title and Content 1">
  <p:cSld name="1_Title and Content">
    <p:spTree>
      <p:nvGrpSpPr>
        <p:cNvPr id="1" name="Shape 906"/>
        <p:cNvGrpSpPr/>
        <p:nvPr/>
      </p:nvGrpSpPr>
      <p:grpSpPr>
        <a:xfrm>
          <a:off x="0" y="0"/>
          <a:ext cx="0" cy="0"/>
          <a:chOff x="0" y="0"/>
          <a:chExt cx="0" cy="0"/>
        </a:xfrm>
      </p:grpSpPr>
      <p:sp>
        <p:nvSpPr>
          <p:cNvPr id="907" name="Google Shape;907;p141"/>
          <p:cNvSpPr/>
          <p:nvPr/>
        </p:nvSpPr>
        <p:spPr>
          <a:xfrm>
            <a:off x="0" y="4800600"/>
            <a:ext cx="9144000" cy="342900"/>
          </a:xfrm>
          <a:prstGeom prst="rect">
            <a:avLst/>
          </a:prstGeom>
          <a:solidFill>
            <a:srgbClr val="28903A"/>
          </a:solidFill>
          <a:ln>
            <a:noFill/>
          </a:ln>
        </p:spPr>
        <p:txBody>
          <a:bodyPr spcFirstLastPara="1" wrap="square" lIns="91650" tIns="45800" rIns="91650" bIns="458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08" name="Google Shape;908;p141"/>
          <p:cNvSpPr txBox="1">
            <a:spLocks noGrp="1"/>
          </p:cNvSpPr>
          <p:nvPr>
            <p:ph type="title"/>
          </p:nvPr>
        </p:nvSpPr>
        <p:spPr>
          <a:xfrm>
            <a:off x="457200" y="205978"/>
            <a:ext cx="8229600" cy="857400"/>
          </a:xfrm>
          <a:prstGeom prst="rect">
            <a:avLst/>
          </a:prstGeom>
          <a:noFill/>
          <a:ln>
            <a:noFill/>
          </a:ln>
        </p:spPr>
        <p:txBody>
          <a:bodyPr spcFirstLastPara="1" wrap="square" lIns="91650" tIns="45800" rIns="91650" bIns="45800" anchor="ctr" anchorCtr="0">
            <a:noAutofit/>
          </a:bodyPr>
          <a:lstStyle>
            <a:lvl1pPr lvl="0" algn="l" rtl="0">
              <a:spcBef>
                <a:spcPts val="0"/>
              </a:spcBef>
              <a:spcAft>
                <a:spcPts val="0"/>
              </a:spcAft>
              <a:buClr>
                <a:srgbClr val="7F7F7F"/>
              </a:buClr>
              <a:buSzPts val="3600"/>
              <a:buFont typeface="Calibri"/>
              <a:buNone/>
              <a:defRPr sz="3600">
                <a:solidFill>
                  <a:srgbClr val="7F7F7F"/>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909" name="Google Shape;909;p141"/>
          <p:cNvSpPr txBox="1">
            <a:spLocks noGrp="1"/>
          </p:cNvSpPr>
          <p:nvPr>
            <p:ph type="body" idx="1"/>
          </p:nvPr>
        </p:nvSpPr>
        <p:spPr>
          <a:xfrm>
            <a:off x="457200" y="1200150"/>
            <a:ext cx="8229600" cy="3394500"/>
          </a:xfrm>
          <a:prstGeom prst="rect">
            <a:avLst/>
          </a:prstGeom>
          <a:noFill/>
          <a:ln>
            <a:noFill/>
          </a:ln>
        </p:spPr>
        <p:txBody>
          <a:bodyPr spcFirstLastPara="1" wrap="square" lIns="91650" tIns="45800" rIns="91650" bIns="45800" anchor="ctr" anchorCtr="0">
            <a:noAutofit/>
          </a:bodyPr>
          <a:lstStyle>
            <a:lvl1pPr marL="457200" lvl="0" indent="-228600" algn="l" rtl="0">
              <a:spcBef>
                <a:spcPts val="400"/>
              </a:spcBef>
              <a:spcAft>
                <a:spcPts val="0"/>
              </a:spcAft>
              <a:buClr>
                <a:schemeClr val="dk1"/>
              </a:buClr>
              <a:buSzPts val="2000"/>
              <a:buNone/>
              <a:defRPr sz="2000"/>
            </a:lvl1pPr>
            <a:lvl2pPr marL="914400" lvl="1" indent="-228600" algn="l" rtl="0">
              <a:spcBef>
                <a:spcPts val="400"/>
              </a:spcBef>
              <a:spcAft>
                <a:spcPts val="0"/>
              </a:spcAft>
              <a:buClr>
                <a:schemeClr val="dk1"/>
              </a:buClr>
              <a:buSzPts val="1800"/>
              <a:buNone/>
              <a:defRPr sz="1800"/>
            </a:lvl2pPr>
            <a:lvl3pPr marL="1371600" lvl="2" indent="-228600" algn="l" rtl="0">
              <a:spcBef>
                <a:spcPts val="300"/>
              </a:spcBef>
              <a:spcAft>
                <a:spcPts val="0"/>
              </a:spcAft>
              <a:buClr>
                <a:schemeClr val="dk1"/>
              </a:buClr>
              <a:buSzPts val="1600"/>
              <a:buNone/>
              <a:defRPr sz="1600"/>
            </a:lvl3pPr>
            <a:lvl4pPr marL="1828800" lvl="3" indent="-228600" algn="l" rtl="0">
              <a:spcBef>
                <a:spcPts val="300"/>
              </a:spcBef>
              <a:spcAft>
                <a:spcPts val="0"/>
              </a:spcAft>
              <a:buClr>
                <a:schemeClr val="dk1"/>
              </a:buClr>
              <a:buSzPts val="1400"/>
              <a:buNone/>
              <a:defRPr sz="1400"/>
            </a:lvl4pPr>
            <a:lvl5pPr marL="2286000" lvl="4" indent="-228600" algn="l" rtl="0">
              <a:spcBef>
                <a:spcPts val="200"/>
              </a:spcBef>
              <a:spcAft>
                <a:spcPts val="0"/>
              </a:spcAft>
              <a:buClr>
                <a:schemeClr val="dk1"/>
              </a:buClr>
              <a:buSzPts val="1200"/>
              <a:buNone/>
              <a:defRPr sz="1200"/>
            </a:lvl5pPr>
            <a:lvl6pPr marL="2743200" lvl="5" indent="-342900" algn="l" rtl="0">
              <a:spcBef>
                <a:spcPts val="400"/>
              </a:spcBef>
              <a:spcAft>
                <a:spcPts val="0"/>
              </a:spcAft>
              <a:buClr>
                <a:schemeClr val="dk1"/>
              </a:buClr>
              <a:buSzPts val="1800"/>
              <a:buChar char="•"/>
              <a:defRPr/>
            </a:lvl6pPr>
            <a:lvl7pPr marL="3200400" lvl="6" indent="-342900" algn="l" rtl="0">
              <a:spcBef>
                <a:spcPts val="400"/>
              </a:spcBef>
              <a:spcAft>
                <a:spcPts val="0"/>
              </a:spcAft>
              <a:buClr>
                <a:schemeClr val="dk1"/>
              </a:buClr>
              <a:buSzPts val="1800"/>
              <a:buChar char="•"/>
              <a:defRPr/>
            </a:lvl7pPr>
            <a:lvl8pPr marL="3657600" lvl="7" indent="-342900" algn="l" rtl="0">
              <a:spcBef>
                <a:spcPts val="400"/>
              </a:spcBef>
              <a:spcAft>
                <a:spcPts val="0"/>
              </a:spcAft>
              <a:buClr>
                <a:schemeClr val="dk1"/>
              </a:buClr>
              <a:buSzPts val="1800"/>
              <a:buChar char="•"/>
              <a:defRPr/>
            </a:lvl8pPr>
            <a:lvl9pPr marL="4114800" lvl="8" indent="-342900" algn="l" rtl="0">
              <a:spcBef>
                <a:spcPts val="400"/>
              </a:spcBef>
              <a:spcAft>
                <a:spcPts val="0"/>
              </a:spcAft>
              <a:buClr>
                <a:schemeClr val="dk1"/>
              </a:buClr>
              <a:buSzPts val="1800"/>
              <a:buChar char="•"/>
              <a:defRPr/>
            </a:lvl9pPr>
          </a:lstStyle>
          <a:p>
            <a:endParaRPr/>
          </a:p>
        </p:txBody>
      </p:sp>
      <p:cxnSp>
        <p:nvCxnSpPr>
          <p:cNvPr id="910" name="Google Shape;910;p141"/>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911" name="Google Shape;911;p141"/>
          <p:cNvSpPr txBox="1">
            <a:spLocks noGrp="1"/>
          </p:cNvSpPr>
          <p:nvPr>
            <p:ph type="sldNum" idx="12"/>
          </p:nvPr>
        </p:nvSpPr>
        <p:spPr>
          <a:xfrm>
            <a:off x="6553200" y="4903946"/>
            <a:ext cx="2133600" cy="137100"/>
          </a:xfrm>
          <a:prstGeom prst="rect">
            <a:avLst/>
          </a:prstGeom>
          <a:noFill/>
          <a:ln>
            <a:noFill/>
          </a:ln>
        </p:spPr>
        <p:txBody>
          <a:bodyPr spcFirstLastPara="1" wrap="square" lIns="91650" tIns="45800" rIns="91650" bIns="45800" anchor="ctr" anchorCtr="0">
            <a:noAutofit/>
          </a:bodyPr>
          <a:lstStyle>
            <a:lvl1pPr marL="0" lvl="0" indent="0" algn="r" rtl="0">
              <a:spcBef>
                <a:spcPts val="0"/>
              </a:spcBef>
              <a:buNone/>
              <a:defRPr sz="1000" b="0" i="0" u="none" strike="noStrike" cap="none">
                <a:solidFill>
                  <a:schemeClr val="lt1"/>
                </a:solidFill>
                <a:latin typeface="Calibri"/>
                <a:ea typeface="Calibri"/>
                <a:cs typeface="Calibri"/>
                <a:sym typeface="Calibri"/>
              </a:defRPr>
            </a:lvl1pPr>
            <a:lvl2pPr marL="0" lvl="1" indent="0" algn="r" rtl="0">
              <a:spcBef>
                <a:spcPts val="0"/>
              </a:spcBef>
              <a:buNone/>
              <a:defRPr sz="1000" b="0" i="0" u="none" strike="noStrike" cap="none">
                <a:solidFill>
                  <a:schemeClr val="lt1"/>
                </a:solidFill>
                <a:latin typeface="Calibri"/>
                <a:ea typeface="Calibri"/>
                <a:cs typeface="Calibri"/>
                <a:sym typeface="Calibri"/>
              </a:defRPr>
            </a:lvl2pPr>
            <a:lvl3pPr marL="0" lvl="2" indent="0" algn="r" rtl="0">
              <a:spcBef>
                <a:spcPts val="0"/>
              </a:spcBef>
              <a:buNone/>
              <a:defRPr sz="1000" b="0" i="0" u="none" strike="noStrike" cap="none">
                <a:solidFill>
                  <a:schemeClr val="lt1"/>
                </a:solidFill>
                <a:latin typeface="Calibri"/>
                <a:ea typeface="Calibri"/>
                <a:cs typeface="Calibri"/>
                <a:sym typeface="Calibri"/>
              </a:defRPr>
            </a:lvl3pPr>
            <a:lvl4pPr marL="0" lvl="3" indent="0" algn="r" rtl="0">
              <a:spcBef>
                <a:spcPts val="0"/>
              </a:spcBef>
              <a:buNone/>
              <a:defRPr sz="1000" b="0" i="0" u="none" strike="noStrike" cap="none">
                <a:solidFill>
                  <a:schemeClr val="lt1"/>
                </a:solidFill>
                <a:latin typeface="Calibri"/>
                <a:ea typeface="Calibri"/>
                <a:cs typeface="Calibri"/>
                <a:sym typeface="Calibri"/>
              </a:defRPr>
            </a:lvl4pPr>
            <a:lvl5pPr marL="0" lvl="4" indent="0" algn="r" rtl="0">
              <a:spcBef>
                <a:spcPts val="0"/>
              </a:spcBef>
              <a:buNone/>
              <a:defRPr sz="1000" b="0" i="0" u="none" strike="noStrike" cap="none">
                <a:solidFill>
                  <a:schemeClr val="lt1"/>
                </a:solidFill>
                <a:latin typeface="Calibri"/>
                <a:ea typeface="Calibri"/>
                <a:cs typeface="Calibri"/>
                <a:sym typeface="Calibri"/>
              </a:defRPr>
            </a:lvl5pPr>
            <a:lvl6pPr marL="0" lvl="5" indent="0" algn="r" rtl="0">
              <a:spcBef>
                <a:spcPts val="0"/>
              </a:spcBef>
              <a:buNone/>
              <a:defRPr sz="1000" b="0" i="0" u="none" strike="noStrike" cap="none">
                <a:solidFill>
                  <a:schemeClr val="lt1"/>
                </a:solidFill>
                <a:latin typeface="Calibri"/>
                <a:ea typeface="Calibri"/>
                <a:cs typeface="Calibri"/>
                <a:sym typeface="Calibri"/>
              </a:defRPr>
            </a:lvl6pPr>
            <a:lvl7pPr marL="0" lvl="6" indent="0" algn="r" rtl="0">
              <a:spcBef>
                <a:spcPts val="0"/>
              </a:spcBef>
              <a:buNone/>
              <a:defRPr sz="1000" b="0" i="0" u="none" strike="noStrike" cap="none">
                <a:solidFill>
                  <a:schemeClr val="lt1"/>
                </a:solidFill>
                <a:latin typeface="Calibri"/>
                <a:ea typeface="Calibri"/>
                <a:cs typeface="Calibri"/>
                <a:sym typeface="Calibri"/>
              </a:defRPr>
            </a:lvl7pPr>
            <a:lvl8pPr marL="0" lvl="7" indent="0" algn="r" rtl="0">
              <a:spcBef>
                <a:spcPts val="0"/>
              </a:spcBef>
              <a:buNone/>
              <a:defRPr sz="1000" b="0" i="0" u="none" strike="noStrike" cap="none">
                <a:solidFill>
                  <a:schemeClr val="lt1"/>
                </a:solidFill>
                <a:latin typeface="Calibri"/>
                <a:ea typeface="Calibri"/>
                <a:cs typeface="Calibri"/>
                <a:sym typeface="Calibri"/>
              </a:defRPr>
            </a:lvl8pPr>
            <a:lvl9pPr marL="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912" name="Google Shape;912;p141" descr="OUSD_socialmediasignature_450x50-3-white.png"/>
          <p:cNvPicPr preferRelativeResize="0"/>
          <p:nvPr/>
        </p:nvPicPr>
        <p:blipFill rotWithShape="1">
          <a:blip r:embed="rId2">
            <a:alphaModFix/>
          </a:blip>
          <a:srcRect/>
          <a:stretch/>
        </p:blipFill>
        <p:spPr>
          <a:xfrm>
            <a:off x="457200" y="4903946"/>
            <a:ext cx="2566444" cy="130544"/>
          </a:xfrm>
          <a:prstGeom prst="rect">
            <a:avLst/>
          </a:prstGeom>
          <a:noFill/>
          <a:ln>
            <a:noFill/>
          </a:ln>
        </p:spPr>
      </p:pic>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Title and two columns 1">
  <p:cSld name="TITLE_AND_TWO_COLUMNS_1">
    <p:spTree>
      <p:nvGrpSpPr>
        <p:cNvPr id="1" name="Shape 913"/>
        <p:cNvGrpSpPr/>
        <p:nvPr/>
      </p:nvGrpSpPr>
      <p:grpSpPr>
        <a:xfrm>
          <a:off x="0" y="0"/>
          <a:ext cx="0" cy="0"/>
          <a:chOff x="0" y="0"/>
          <a:chExt cx="0" cy="0"/>
        </a:xfrm>
      </p:grpSpPr>
      <p:sp>
        <p:nvSpPr>
          <p:cNvPr id="914" name="Google Shape;914;p142"/>
          <p:cNvSpPr txBox="1">
            <a:spLocks noGrp="1"/>
          </p:cNvSpPr>
          <p:nvPr>
            <p:ph type="body" idx="1"/>
          </p:nvPr>
        </p:nvSpPr>
        <p:spPr>
          <a:xfrm>
            <a:off x="1485900" y="682200"/>
            <a:ext cx="3448500" cy="3886800"/>
          </a:xfrm>
          <a:prstGeom prst="rect">
            <a:avLst/>
          </a:prstGeom>
        </p:spPr>
        <p:txBody>
          <a:bodyPr spcFirstLastPara="1" wrap="square" lIns="91650" tIns="91650" rIns="91650" bIns="91650" anchor="t" anchorCtr="0">
            <a:noAutofit/>
          </a:bodyPr>
          <a:lstStyle>
            <a:lvl1pPr marL="457200" lvl="0" indent="-317500" rtl="0">
              <a:spcBef>
                <a:spcPts val="600"/>
              </a:spcBef>
              <a:spcAft>
                <a:spcPts val="0"/>
              </a:spcAft>
              <a:buSzPts val="1400"/>
              <a:buChar char="•"/>
              <a:defRPr sz="1400"/>
            </a:lvl1pPr>
            <a:lvl2pPr marL="914400" lvl="1" indent="-304800" rtl="0">
              <a:spcBef>
                <a:spcPts val="500"/>
              </a:spcBef>
              <a:spcAft>
                <a:spcPts val="0"/>
              </a:spcAft>
              <a:buSzPts val="1200"/>
              <a:buChar char="–"/>
              <a:defRPr sz="1200"/>
            </a:lvl2pPr>
            <a:lvl3pPr marL="1371600" lvl="2" indent="-304800" rtl="0">
              <a:spcBef>
                <a:spcPts val="500"/>
              </a:spcBef>
              <a:spcAft>
                <a:spcPts val="0"/>
              </a:spcAft>
              <a:buSzPts val="1200"/>
              <a:buChar char="•"/>
              <a:defRPr sz="1200"/>
            </a:lvl3pPr>
            <a:lvl4pPr marL="1828800" lvl="3" indent="-304800" rtl="0">
              <a:spcBef>
                <a:spcPts val="400"/>
              </a:spcBef>
              <a:spcAft>
                <a:spcPts val="0"/>
              </a:spcAft>
              <a:buSzPts val="1200"/>
              <a:buChar char="–"/>
              <a:defRPr sz="1200"/>
            </a:lvl4pPr>
            <a:lvl5pPr marL="2286000" lvl="4" indent="-304800" rtl="0">
              <a:spcBef>
                <a:spcPts val="400"/>
              </a:spcBef>
              <a:spcAft>
                <a:spcPts val="0"/>
              </a:spcAft>
              <a:buSzPts val="1200"/>
              <a:buChar char="»"/>
              <a:defRPr sz="1200"/>
            </a:lvl5pPr>
            <a:lvl6pPr marL="2743200" lvl="5" indent="-304800" rtl="0">
              <a:spcBef>
                <a:spcPts val="400"/>
              </a:spcBef>
              <a:spcAft>
                <a:spcPts val="0"/>
              </a:spcAft>
              <a:buSzPts val="1200"/>
              <a:buChar char="•"/>
              <a:defRPr sz="1200"/>
            </a:lvl6pPr>
            <a:lvl7pPr marL="3200400" lvl="6" indent="-304800" rtl="0">
              <a:spcBef>
                <a:spcPts val="400"/>
              </a:spcBef>
              <a:spcAft>
                <a:spcPts val="0"/>
              </a:spcAft>
              <a:buSzPts val="1200"/>
              <a:buChar char="•"/>
              <a:defRPr sz="1200"/>
            </a:lvl7pPr>
            <a:lvl8pPr marL="3657600" lvl="7" indent="-304800" rtl="0">
              <a:spcBef>
                <a:spcPts val="400"/>
              </a:spcBef>
              <a:spcAft>
                <a:spcPts val="0"/>
              </a:spcAft>
              <a:buSzPts val="1200"/>
              <a:buChar char="•"/>
              <a:defRPr sz="1200"/>
            </a:lvl8pPr>
            <a:lvl9pPr marL="4114800" lvl="8" indent="-304800" rtl="0">
              <a:spcBef>
                <a:spcPts val="400"/>
              </a:spcBef>
              <a:spcAft>
                <a:spcPts val="0"/>
              </a:spcAft>
              <a:buSzPts val="1200"/>
              <a:buChar char="•"/>
              <a:defRPr sz="1200"/>
            </a:lvl9pPr>
          </a:lstStyle>
          <a:p>
            <a:endParaRPr/>
          </a:p>
        </p:txBody>
      </p:sp>
      <p:sp>
        <p:nvSpPr>
          <p:cNvPr id="915" name="Google Shape;915;p142"/>
          <p:cNvSpPr txBox="1">
            <a:spLocks noGrp="1"/>
          </p:cNvSpPr>
          <p:nvPr>
            <p:ph type="body" idx="2"/>
          </p:nvPr>
        </p:nvSpPr>
        <p:spPr>
          <a:xfrm>
            <a:off x="5257788" y="682200"/>
            <a:ext cx="3448500" cy="3886800"/>
          </a:xfrm>
          <a:prstGeom prst="rect">
            <a:avLst/>
          </a:prstGeom>
        </p:spPr>
        <p:txBody>
          <a:bodyPr spcFirstLastPara="1" wrap="square" lIns="91650" tIns="91650" rIns="91650" bIns="91650" anchor="t" anchorCtr="0">
            <a:noAutofit/>
          </a:bodyPr>
          <a:lstStyle>
            <a:lvl1pPr marL="457200" lvl="0" indent="-317500" rtl="0">
              <a:spcBef>
                <a:spcPts val="600"/>
              </a:spcBef>
              <a:spcAft>
                <a:spcPts val="0"/>
              </a:spcAft>
              <a:buSzPts val="1400"/>
              <a:buChar char="•"/>
              <a:defRPr sz="1400"/>
            </a:lvl1pPr>
            <a:lvl2pPr marL="914400" lvl="1" indent="-304800" rtl="0">
              <a:spcBef>
                <a:spcPts val="500"/>
              </a:spcBef>
              <a:spcAft>
                <a:spcPts val="0"/>
              </a:spcAft>
              <a:buSzPts val="1200"/>
              <a:buChar char="–"/>
              <a:defRPr sz="1200"/>
            </a:lvl2pPr>
            <a:lvl3pPr marL="1371600" lvl="2" indent="-304800" rtl="0">
              <a:spcBef>
                <a:spcPts val="500"/>
              </a:spcBef>
              <a:spcAft>
                <a:spcPts val="0"/>
              </a:spcAft>
              <a:buSzPts val="1200"/>
              <a:buChar char="•"/>
              <a:defRPr sz="1200"/>
            </a:lvl3pPr>
            <a:lvl4pPr marL="1828800" lvl="3" indent="-304800" rtl="0">
              <a:spcBef>
                <a:spcPts val="400"/>
              </a:spcBef>
              <a:spcAft>
                <a:spcPts val="0"/>
              </a:spcAft>
              <a:buSzPts val="1200"/>
              <a:buChar char="–"/>
              <a:defRPr sz="1200"/>
            </a:lvl4pPr>
            <a:lvl5pPr marL="2286000" lvl="4" indent="-304800" rtl="0">
              <a:spcBef>
                <a:spcPts val="400"/>
              </a:spcBef>
              <a:spcAft>
                <a:spcPts val="0"/>
              </a:spcAft>
              <a:buSzPts val="1200"/>
              <a:buChar char="»"/>
              <a:defRPr sz="1200"/>
            </a:lvl5pPr>
            <a:lvl6pPr marL="2743200" lvl="5" indent="-304800" rtl="0">
              <a:spcBef>
                <a:spcPts val="400"/>
              </a:spcBef>
              <a:spcAft>
                <a:spcPts val="0"/>
              </a:spcAft>
              <a:buSzPts val="1200"/>
              <a:buChar char="•"/>
              <a:defRPr sz="1200"/>
            </a:lvl6pPr>
            <a:lvl7pPr marL="3200400" lvl="6" indent="-304800" rtl="0">
              <a:spcBef>
                <a:spcPts val="400"/>
              </a:spcBef>
              <a:spcAft>
                <a:spcPts val="0"/>
              </a:spcAft>
              <a:buSzPts val="1200"/>
              <a:buChar char="•"/>
              <a:defRPr sz="1200"/>
            </a:lvl7pPr>
            <a:lvl8pPr marL="3657600" lvl="7" indent="-304800" rtl="0">
              <a:spcBef>
                <a:spcPts val="400"/>
              </a:spcBef>
              <a:spcAft>
                <a:spcPts val="0"/>
              </a:spcAft>
              <a:buSzPts val="1200"/>
              <a:buChar char="•"/>
              <a:defRPr sz="1200"/>
            </a:lvl8pPr>
            <a:lvl9pPr marL="4114800" lvl="8" indent="-304800" rtl="0">
              <a:spcBef>
                <a:spcPts val="400"/>
              </a:spcBef>
              <a:spcAft>
                <a:spcPts val="0"/>
              </a:spcAft>
              <a:buSzPts val="1200"/>
              <a:buChar char="•"/>
              <a:defRPr sz="1200"/>
            </a:lvl9pPr>
          </a:lstStyle>
          <a:p>
            <a:endParaRPr/>
          </a:p>
        </p:txBody>
      </p:sp>
      <p:sp>
        <p:nvSpPr>
          <p:cNvPr id="916" name="Google Shape;916;p142"/>
          <p:cNvSpPr txBox="1">
            <a:spLocks noGrp="1"/>
          </p:cNvSpPr>
          <p:nvPr>
            <p:ph type="sldNum" idx="12"/>
          </p:nvPr>
        </p:nvSpPr>
        <p:spPr>
          <a:xfrm>
            <a:off x="8472458" y="4663217"/>
            <a:ext cx="548700" cy="393600"/>
          </a:xfrm>
          <a:prstGeom prst="rect">
            <a:avLst/>
          </a:prstGeom>
        </p:spPr>
        <p:txBody>
          <a:bodyPr spcFirstLastPara="1" wrap="square" lIns="91650" tIns="45800" rIns="91650" bIns="458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xmlns:p15="http://schemas.microsoft.com/office/powerpoint/2012/main">
        <p15:guide id="1" orient="horz" pos="576">
          <p15:clr>
            <a:srgbClr val="FA7B17"/>
          </p15:clr>
        </p15:guide>
        <p15:guide id="2" pos="936">
          <p15:clr>
            <a:srgbClr val="FA7B17"/>
          </p15:clr>
        </p15:guide>
        <p15:guide id="3" pos="3312">
          <p15:clr>
            <a:srgbClr val="FA7B17"/>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Title and body 1">
  <p:cSld name="TITLE_AND_BODY_1">
    <p:spTree>
      <p:nvGrpSpPr>
        <p:cNvPr id="1" name="Shape 917"/>
        <p:cNvGrpSpPr/>
        <p:nvPr/>
      </p:nvGrpSpPr>
      <p:grpSpPr>
        <a:xfrm>
          <a:off x="0" y="0"/>
          <a:ext cx="0" cy="0"/>
          <a:chOff x="0" y="0"/>
          <a:chExt cx="0" cy="0"/>
        </a:xfrm>
      </p:grpSpPr>
      <p:sp>
        <p:nvSpPr>
          <p:cNvPr id="918" name="Google Shape;918;p143"/>
          <p:cNvSpPr txBox="1">
            <a:spLocks noGrp="1"/>
          </p:cNvSpPr>
          <p:nvPr>
            <p:ph type="sldNum" idx="12"/>
          </p:nvPr>
        </p:nvSpPr>
        <p:spPr>
          <a:xfrm>
            <a:off x="8472458" y="4663217"/>
            <a:ext cx="548700" cy="393600"/>
          </a:xfrm>
          <a:prstGeom prst="rect">
            <a:avLst/>
          </a:prstGeom>
        </p:spPr>
        <p:txBody>
          <a:bodyPr spcFirstLastPara="1" wrap="square" lIns="91650" tIns="45800" rIns="91650" bIns="458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
        <p:nvSpPr>
          <p:cNvPr id="919" name="Google Shape;919;p143"/>
          <p:cNvSpPr txBox="1">
            <a:spLocks noGrp="1"/>
          </p:cNvSpPr>
          <p:nvPr>
            <p:ph type="body" idx="1"/>
          </p:nvPr>
        </p:nvSpPr>
        <p:spPr>
          <a:xfrm>
            <a:off x="1485900" y="682200"/>
            <a:ext cx="6986400" cy="3886800"/>
          </a:xfrm>
          <a:prstGeom prst="rect">
            <a:avLst/>
          </a:prstGeom>
        </p:spPr>
        <p:txBody>
          <a:bodyPr spcFirstLastPara="1" wrap="square" lIns="91650" tIns="91650" rIns="91650" bIns="91650" anchor="t" anchorCtr="0">
            <a:noAutofit/>
          </a:bodyPr>
          <a:lstStyle>
            <a:lvl1pPr marL="457200" lvl="0" indent="-317500" rtl="0">
              <a:spcBef>
                <a:spcPts val="600"/>
              </a:spcBef>
              <a:spcAft>
                <a:spcPts val="0"/>
              </a:spcAft>
              <a:buSzPts val="1400"/>
              <a:buChar char="•"/>
              <a:defRPr sz="1400"/>
            </a:lvl1pPr>
            <a:lvl2pPr marL="914400" lvl="1" indent="-304800" rtl="0">
              <a:spcBef>
                <a:spcPts val="500"/>
              </a:spcBef>
              <a:spcAft>
                <a:spcPts val="0"/>
              </a:spcAft>
              <a:buSzPts val="1200"/>
              <a:buChar char="–"/>
              <a:defRPr sz="1200"/>
            </a:lvl2pPr>
            <a:lvl3pPr marL="1371600" lvl="2" indent="-304800" rtl="0">
              <a:spcBef>
                <a:spcPts val="500"/>
              </a:spcBef>
              <a:spcAft>
                <a:spcPts val="0"/>
              </a:spcAft>
              <a:buSzPts val="1200"/>
              <a:buChar char="•"/>
              <a:defRPr sz="1200"/>
            </a:lvl3pPr>
            <a:lvl4pPr marL="1828800" lvl="3" indent="-304800" rtl="0">
              <a:spcBef>
                <a:spcPts val="400"/>
              </a:spcBef>
              <a:spcAft>
                <a:spcPts val="0"/>
              </a:spcAft>
              <a:buSzPts val="1200"/>
              <a:buChar char="–"/>
              <a:defRPr sz="1200"/>
            </a:lvl4pPr>
            <a:lvl5pPr marL="2286000" lvl="4" indent="-304800" rtl="0">
              <a:spcBef>
                <a:spcPts val="400"/>
              </a:spcBef>
              <a:spcAft>
                <a:spcPts val="0"/>
              </a:spcAft>
              <a:buSzPts val="1200"/>
              <a:buChar char="»"/>
              <a:defRPr sz="1200"/>
            </a:lvl5pPr>
            <a:lvl6pPr marL="2743200" lvl="5" indent="-304800" rtl="0">
              <a:spcBef>
                <a:spcPts val="400"/>
              </a:spcBef>
              <a:spcAft>
                <a:spcPts val="0"/>
              </a:spcAft>
              <a:buSzPts val="1200"/>
              <a:buChar char="•"/>
              <a:defRPr sz="1200"/>
            </a:lvl6pPr>
            <a:lvl7pPr marL="3200400" lvl="6" indent="-304800" rtl="0">
              <a:spcBef>
                <a:spcPts val="400"/>
              </a:spcBef>
              <a:spcAft>
                <a:spcPts val="0"/>
              </a:spcAft>
              <a:buSzPts val="1200"/>
              <a:buChar char="•"/>
              <a:defRPr sz="1200"/>
            </a:lvl7pPr>
            <a:lvl8pPr marL="3657600" lvl="7" indent="-304800" rtl="0">
              <a:spcBef>
                <a:spcPts val="400"/>
              </a:spcBef>
              <a:spcAft>
                <a:spcPts val="0"/>
              </a:spcAft>
              <a:buSzPts val="1200"/>
              <a:buChar char="•"/>
              <a:defRPr sz="1200"/>
            </a:lvl8pPr>
            <a:lvl9pPr marL="4114800" lvl="8" indent="-304800" rtl="0">
              <a:spcBef>
                <a:spcPts val="400"/>
              </a:spcBef>
              <a:spcAft>
                <a:spcPts val="0"/>
              </a:spcAft>
              <a:buSzPts val="1200"/>
              <a:buChar char="•"/>
              <a:defRPr sz="1200"/>
            </a:lvl9pPr>
          </a:lstStyle>
          <a:p>
            <a:endParaRPr/>
          </a:p>
        </p:txBody>
      </p:sp>
    </p:spTree>
  </p:cSld>
  <p:clrMapOvr>
    <a:masterClrMapping/>
  </p:clrMapOvr>
  <p:extLst>
    <p:ext uri="{DCECCB84-F9BA-43D5-87BE-67443E8EF086}">
      <p15:sldGuideLst xmlns:p15="http://schemas.microsoft.com/office/powerpoint/2012/main">
        <p15:guide id="1" orient="horz" pos="430">
          <p15:clr>
            <a:srgbClr val="FA7B17"/>
          </p15:clr>
        </p15:guide>
        <p15:guide id="2" pos="936">
          <p15:clr>
            <a:srgbClr val="FA7B17"/>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055"/>
        <p:cNvGrpSpPr/>
        <p:nvPr/>
      </p:nvGrpSpPr>
      <p:grpSpPr>
        <a:xfrm>
          <a:off x="0" y="0"/>
          <a:ext cx="0" cy="0"/>
          <a:chOff x="0" y="0"/>
          <a:chExt cx="0" cy="0"/>
        </a:xfrm>
      </p:grpSpPr>
      <p:sp>
        <p:nvSpPr>
          <p:cNvPr id="1056" name="Google Shape;1056;p159"/>
          <p:cNvSpPr txBox="1">
            <a:spLocks noGrp="1"/>
          </p:cNvSpPr>
          <p:nvPr>
            <p:ph type="ctrTitle"/>
          </p:nvPr>
        </p:nvSpPr>
        <p:spPr>
          <a:xfrm>
            <a:off x="685800" y="1597819"/>
            <a:ext cx="7772400" cy="974100"/>
          </a:xfrm>
          <a:prstGeom prst="rect">
            <a:avLst/>
          </a:prstGeom>
          <a:noFill/>
          <a:ln>
            <a:noFill/>
          </a:ln>
        </p:spPr>
        <p:txBody>
          <a:bodyPr spcFirstLastPara="1" wrap="square" lIns="91425" tIns="91425" rIns="91425" bIns="91425" anchor="b" anchorCtr="0">
            <a:noAutofit/>
          </a:bodyPr>
          <a:lstStyle>
            <a:lvl1pPr marL="0" marR="0" lvl="0" indent="0" algn="l" rtl="0">
              <a:spcBef>
                <a:spcPts val="0"/>
              </a:spcBef>
              <a:spcAft>
                <a:spcPts val="0"/>
              </a:spcAft>
              <a:buClr>
                <a:schemeClr val="dk1"/>
              </a:buClr>
              <a:buSzPts val="1400"/>
              <a:buFont typeface="Calibri"/>
              <a:buNone/>
              <a:defRPr sz="40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057" name="Google Shape;1057;p159"/>
          <p:cNvSpPr txBox="1">
            <a:spLocks noGrp="1"/>
          </p:cNvSpPr>
          <p:nvPr>
            <p:ph type="subTitle" idx="1"/>
          </p:nvPr>
        </p:nvSpPr>
        <p:spPr>
          <a:xfrm>
            <a:off x="685800" y="2686050"/>
            <a:ext cx="7772400" cy="543900"/>
          </a:xfrm>
          <a:prstGeom prst="rect">
            <a:avLst/>
          </a:prstGeom>
          <a:noFill/>
          <a:ln>
            <a:noFill/>
          </a:ln>
        </p:spPr>
        <p:txBody>
          <a:bodyPr spcFirstLastPara="1" wrap="square" lIns="91425" tIns="91425" rIns="91425" bIns="91425" anchor="t" anchorCtr="0">
            <a:noAutofit/>
          </a:bodyPr>
          <a:lstStyle>
            <a:lvl1pPr marL="0" marR="0" lvl="0" indent="0" algn="l" rtl="0">
              <a:spcBef>
                <a:spcPts val="480"/>
              </a:spcBef>
              <a:spcAft>
                <a:spcPts val="0"/>
              </a:spcAft>
              <a:buClr>
                <a:srgbClr val="888888"/>
              </a:buClr>
              <a:buSzPts val="3200"/>
              <a:buFont typeface="Arial"/>
              <a:buNone/>
              <a:defRPr sz="2400" b="0" i="0" u="none" strike="noStrike" cap="none">
                <a:solidFill>
                  <a:srgbClr val="888888"/>
                </a:solidFill>
                <a:latin typeface="Calibri"/>
                <a:ea typeface="Calibri"/>
                <a:cs typeface="Calibri"/>
                <a:sym typeface="Calibri"/>
              </a:defRPr>
            </a:lvl1pPr>
            <a:lvl2pPr marL="457200" marR="0" lvl="1" indent="0" algn="ctr" rtl="0">
              <a:spcBef>
                <a:spcPts val="560"/>
              </a:spcBef>
              <a:spcAft>
                <a:spcPts val="0"/>
              </a:spcAft>
              <a:buClr>
                <a:srgbClr val="888888"/>
              </a:buClr>
              <a:buSzPts val="2800"/>
              <a:buFont typeface="Arial"/>
              <a:buNone/>
              <a:defRPr sz="2800" b="0" i="0" u="none" strike="noStrike" cap="none">
                <a:solidFill>
                  <a:srgbClr val="888888"/>
                </a:solidFill>
                <a:latin typeface="Calibri"/>
                <a:ea typeface="Calibri"/>
                <a:cs typeface="Calibri"/>
                <a:sym typeface="Calibri"/>
              </a:defRPr>
            </a:lvl2pPr>
            <a:lvl3pPr marL="914400" marR="0" lvl="2" indent="0" algn="ctr" rtl="0">
              <a:spcBef>
                <a:spcPts val="480"/>
              </a:spcBef>
              <a:spcAft>
                <a:spcPts val="0"/>
              </a:spcAft>
              <a:buClr>
                <a:srgbClr val="888888"/>
              </a:buClr>
              <a:buSzPts val="2400"/>
              <a:buFont typeface="Arial"/>
              <a:buNone/>
              <a:defRPr sz="2400" b="0" i="0" u="none" strike="noStrike" cap="none">
                <a:solidFill>
                  <a:srgbClr val="888888"/>
                </a:solidFill>
                <a:latin typeface="Calibri"/>
                <a:ea typeface="Calibri"/>
                <a:cs typeface="Calibri"/>
                <a:sym typeface="Calibri"/>
              </a:defRPr>
            </a:lvl3pPr>
            <a:lvl4pPr marL="1371600" marR="0" lvl="3"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4pPr>
            <a:lvl5pPr marL="1828800" marR="0" lvl="4"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5pPr>
            <a:lvl6pPr marL="2286000" marR="0" lvl="5"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6pPr>
            <a:lvl7pPr marL="2743200" marR="0" lvl="6"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7pPr>
            <a:lvl8pPr marL="3200400" marR="0" lvl="7"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8pPr>
            <a:lvl9pPr marL="3657600" marR="0" lvl="8"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9pPr>
          </a:lstStyle>
          <a:p>
            <a:endParaRPr/>
          </a:p>
        </p:txBody>
      </p:sp>
      <p:pic>
        <p:nvPicPr>
          <p:cNvPr id="1058" name="Google Shape;1058;p159" descr="OUSD_socialmediasignature_450x50-3.png"/>
          <p:cNvPicPr preferRelativeResize="0"/>
          <p:nvPr/>
        </p:nvPicPr>
        <p:blipFill rotWithShape="1">
          <a:blip r:embed="rId2">
            <a:alphaModFix/>
          </a:blip>
          <a:srcRect/>
          <a:stretch/>
        </p:blipFill>
        <p:spPr>
          <a:xfrm>
            <a:off x="2459701" y="4857750"/>
            <a:ext cx="4224600" cy="161100"/>
          </a:xfrm>
          <a:prstGeom prst="rect">
            <a:avLst/>
          </a:prstGeom>
          <a:noFill/>
          <a:ln>
            <a:noFill/>
          </a:ln>
        </p:spPr>
      </p:pic>
      <p:sp>
        <p:nvSpPr>
          <p:cNvPr id="1059" name="Google Shape;1059;p159"/>
          <p:cNvSpPr txBox="1">
            <a:spLocks noGrp="1"/>
          </p:cNvSpPr>
          <p:nvPr>
            <p:ph type="sldNum" idx="12"/>
          </p:nvPr>
        </p:nvSpPr>
        <p:spPr>
          <a:xfrm>
            <a:off x="8556784" y="4749851"/>
            <a:ext cx="548700" cy="393600"/>
          </a:xfrm>
          <a:prstGeom prst="rect">
            <a:avLst/>
          </a:prstGeom>
        </p:spPr>
        <p:txBody>
          <a:bodyPr spcFirstLastPara="1" wrap="square" lIns="91425" tIns="45700" rIns="91425" bIns="45700" anchor="t" anchorCtr="0">
            <a:noAutofit/>
          </a:bodyPr>
          <a:lstStyle>
            <a:lvl1pPr lvl="0" rtl="0">
              <a:buNone/>
              <a:defRPr sz="1300">
                <a:solidFill>
                  <a:schemeClr val="dk1"/>
                </a:solidFill>
              </a:defRPr>
            </a:lvl1pPr>
            <a:lvl2pPr lvl="1" rtl="0">
              <a:buNone/>
              <a:defRPr sz="1300">
                <a:solidFill>
                  <a:schemeClr val="dk1"/>
                </a:solidFill>
              </a:defRPr>
            </a:lvl2pPr>
            <a:lvl3pPr lvl="2" rtl="0">
              <a:buNone/>
              <a:defRPr sz="1300">
                <a:solidFill>
                  <a:schemeClr val="dk1"/>
                </a:solidFill>
              </a:defRPr>
            </a:lvl3pPr>
            <a:lvl4pPr lvl="3" rtl="0">
              <a:buNone/>
              <a:defRPr sz="1300">
                <a:solidFill>
                  <a:schemeClr val="dk1"/>
                </a:solidFill>
              </a:defRPr>
            </a:lvl4pPr>
            <a:lvl5pPr lvl="4" rtl="0">
              <a:buNone/>
              <a:defRPr sz="1300">
                <a:solidFill>
                  <a:schemeClr val="dk1"/>
                </a:solidFill>
              </a:defRPr>
            </a:lvl5pPr>
            <a:lvl6pPr lvl="5" rtl="0">
              <a:buNone/>
              <a:defRPr sz="1300">
                <a:solidFill>
                  <a:schemeClr val="dk1"/>
                </a:solidFill>
              </a:defRPr>
            </a:lvl6pPr>
            <a:lvl7pPr lvl="6" rtl="0">
              <a:buNone/>
              <a:defRPr sz="1300">
                <a:solidFill>
                  <a:schemeClr val="dk1"/>
                </a:solidFill>
              </a:defRPr>
            </a:lvl7pPr>
            <a:lvl8pPr lvl="7" rtl="0">
              <a:buNone/>
              <a:defRPr sz="1300">
                <a:solidFill>
                  <a:schemeClr val="dk1"/>
                </a:solidFill>
              </a:defRPr>
            </a:lvl8pPr>
            <a:lvl9pPr lvl="8" rtl="0">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1_Title and Content" type="obj">
  <p:cSld name="OBJECT">
    <p:spTree>
      <p:nvGrpSpPr>
        <p:cNvPr id="1" name="Shape 1060"/>
        <p:cNvGrpSpPr/>
        <p:nvPr/>
      </p:nvGrpSpPr>
      <p:grpSpPr>
        <a:xfrm>
          <a:off x="0" y="0"/>
          <a:ext cx="0" cy="0"/>
          <a:chOff x="0" y="0"/>
          <a:chExt cx="0" cy="0"/>
        </a:xfrm>
      </p:grpSpPr>
      <p:sp>
        <p:nvSpPr>
          <p:cNvPr id="1061" name="Google Shape;1061;p160"/>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62" name="Google Shape;1062;p160"/>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063" name="Google Shape;1063;p160"/>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064" name="Google Shape;1064;p160"/>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065" name="Google Shape;1065;p160"/>
          <p:cNvSpPr txBox="1">
            <a:spLocks noGrp="1"/>
          </p:cNvSpPr>
          <p:nvPr>
            <p:ph type="sldNum" idx="12"/>
          </p:nvPr>
        </p:nvSpPr>
        <p:spPr>
          <a:xfrm>
            <a:off x="6962550" y="4903950"/>
            <a:ext cx="17244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066" name="Google Shape;1066;p160" descr="OUSD_socialmediasignature_450x50-3-white.png"/>
          <p:cNvPicPr preferRelativeResize="0"/>
          <p:nvPr/>
        </p:nvPicPr>
        <p:blipFill rotWithShape="1">
          <a:blip r:embed="rId2">
            <a:alphaModFix/>
          </a:blip>
          <a:srcRect/>
          <a:stretch/>
        </p:blipFill>
        <p:spPr>
          <a:xfrm>
            <a:off x="143575" y="4891950"/>
            <a:ext cx="3024000" cy="161100"/>
          </a:xfrm>
          <a:prstGeom prst="rect">
            <a:avLst/>
          </a:prstGeom>
          <a:noFill/>
          <a:ln>
            <a:noFill/>
          </a:ln>
        </p:spPr>
      </p:pic>
      <p:sp>
        <p:nvSpPr>
          <p:cNvPr id="1067" name="Google Shape;1067;p160"/>
          <p:cNvSpPr txBox="1"/>
          <p:nvPr/>
        </p:nvSpPr>
        <p:spPr>
          <a:xfrm>
            <a:off x="3463325" y="4860000"/>
            <a:ext cx="2948100" cy="224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700" b="1">
                <a:solidFill>
                  <a:srgbClr val="FFFFFF"/>
                </a:solidFill>
                <a:latin typeface="Open Sans"/>
                <a:ea typeface="Open Sans"/>
                <a:cs typeface="Open Sans"/>
                <a:sym typeface="Open Sans"/>
              </a:rPr>
              <a:t>This meeting is being recorded // Esta junta se está grabando.</a:t>
            </a:r>
            <a:endParaRPr sz="700" b="1">
              <a:solidFill>
                <a:srgbClr val="FFFFFF"/>
              </a:solidFill>
              <a:latin typeface="Open Sans"/>
              <a:ea typeface="Open Sans"/>
              <a:cs typeface="Open Sans"/>
              <a:sym typeface="Open Sans"/>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1068"/>
        <p:cNvGrpSpPr/>
        <p:nvPr/>
      </p:nvGrpSpPr>
      <p:grpSpPr>
        <a:xfrm>
          <a:off x="0" y="0"/>
          <a:ext cx="0" cy="0"/>
          <a:chOff x="0" y="0"/>
          <a:chExt cx="0" cy="0"/>
        </a:xfrm>
      </p:grpSpPr>
      <p:sp>
        <p:nvSpPr>
          <p:cNvPr id="1069" name="Google Shape;1069;p161"/>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070" name="Google Shape;1070;p161"/>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355600" algn="l" rtl="0">
              <a:spcBef>
                <a:spcPts val="400"/>
              </a:spcBef>
              <a:spcAft>
                <a:spcPts val="0"/>
              </a:spcAft>
              <a:buClr>
                <a:srgbClr val="28903A"/>
              </a:buClr>
              <a:buSzPts val="2000"/>
              <a:buFont typeface="Arial"/>
              <a:buChar char="•"/>
              <a:defRPr sz="2000" b="0" i="0" u="none" strike="noStrike" cap="none">
                <a:solidFill>
                  <a:schemeClr val="dk1"/>
                </a:solidFill>
                <a:latin typeface="Calibri"/>
                <a:ea typeface="Calibri"/>
                <a:cs typeface="Calibri"/>
                <a:sym typeface="Calibri"/>
              </a:defRPr>
            </a:lvl1pPr>
            <a:lvl2pPr marL="914400" marR="0" lvl="1" indent="-342900" algn="l" rtl="0">
              <a:spcBef>
                <a:spcPts val="360"/>
              </a:spcBef>
              <a:spcAft>
                <a:spcPts val="0"/>
              </a:spcAft>
              <a:buClr>
                <a:srgbClr val="28903A"/>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30200" algn="l" rtl="0">
              <a:spcBef>
                <a:spcPts val="320"/>
              </a:spcBef>
              <a:spcAft>
                <a:spcPts val="0"/>
              </a:spcAft>
              <a:buClr>
                <a:srgbClr val="28903A"/>
              </a:buClr>
              <a:buSzPts val="1600"/>
              <a:buFont typeface="Arial"/>
              <a:buChar char="•"/>
              <a:defRPr sz="1600" b="0" i="0" u="none" strike="noStrike" cap="none">
                <a:solidFill>
                  <a:schemeClr val="dk1"/>
                </a:solidFill>
                <a:latin typeface="Calibri"/>
                <a:ea typeface="Calibri"/>
                <a:cs typeface="Calibri"/>
                <a:sym typeface="Calibri"/>
              </a:defRPr>
            </a:lvl3pPr>
            <a:lvl4pPr marL="1828800" marR="0" lvl="3" indent="-317500" algn="l" rtl="0">
              <a:spcBef>
                <a:spcPts val="280"/>
              </a:spcBef>
              <a:spcAft>
                <a:spcPts val="0"/>
              </a:spcAft>
              <a:buClr>
                <a:srgbClr val="28903A"/>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04800" algn="l" rtl="0">
              <a:spcBef>
                <a:spcPts val="240"/>
              </a:spcBef>
              <a:spcAft>
                <a:spcPts val="0"/>
              </a:spcAft>
              <a:buClr>
                <a:srgbClr val="28903A"/>
              </a:buClr>
              <a:buSzPts val="1200"/>
              <a:buFont typeface="Arial"/>
              <a:buChar char="»"/>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071" name="Google Shape;1071;p161"/>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072" name="Google Shape;1072;p161"/>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3" name="Google Shape;1073;p161"/>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074" name="Google Shape;1074;p161"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1075"/>
        <p:cNvGrpSpPr/>
        <p:nvPr/>
      </p:nvGrpSpPr>
      <p:grpSpPr>
        <a:xfrm>
          <a:off x="0" y="0"/>
          <a:ext cx="0" cy="0"/>
          <a:chOff x="0" y="0"/>
          <a:chExt cx="0" cy="0"/>
        </a:xfrm>
      </p:grpSpPr>
      <p:sp>
        <p:nvSpPr>
          <p:cNvPr id="1076" name="Google Shape;1076;p162"/>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077" name="Google Shape;1077;p162"/>
          <p:cNvSpPr txBox="1">
            <a:spLocks noGrp="1"/>
          </p:cNvSpPr>
          <p:nvPr>
            <p:ph type="body" idx="1"/>
          </p:nvPr>
        </p:nvSpPr>
        <p:spPr>
          <a:xfrm>
            <a:off x="3657600" y="1200150"/>
            <a:ext cx="50292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078" name="Google Shape;1078;p162"/>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079" name="Google Shape;1079;p162"/>
          <p:cNvSpPr txBox="1">
            <a:spLocks noGrp="1"/>
          </p:cNvSpPr>
          <p:nvPr>
            <p:ph type="body" idx="2"/>
          </p:nvPr>
        </p:nvSpPr>
        <p:spPr>
          <a:xfrm>
            <a:off x="457200" y="1200150"/>
            <a:ext cx="26670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560"/>
              </a:spcBef>
              <a:spcAft>
                <a:spcPts val="0"/>
              </a:spcAft>
              <a:buClr>
                <a:srgbClr val="F78031"/>
              </a:buClr>
              <a:buSzPts val="3200"/>
              <a:buFont typeface="Arial"/>
              <a:buNone/>
              <a:defRPr sz="2800" b="1" i="0" u="none" strike="noStrike" cap="none">
                <a:solidFill>
                  <a:srgbClr val="F7803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080" name="Google Shape;1080;p162"/>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81" name="Google Shape;1081;p162"/>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082" name="Google Shape;1082;p162"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3_Title and Content">
  <p:cSld name="3_Title and Content">
    <p:spTree>
      <p:nvGrpSpPr>
        <p:cNvPr id="1" name="Shape 1083"/>
        <p:cNvGrpSpPr/>
        <p:nvPr/>
      </p:nvGrpSpPr>
      <p:grpSpPr>
        <a:xfrm>
          <a:off x="0" y="0"/>
          <a:ext cx="0" cy="0"/>
          <a:chOff x="0" y="0"/>
          <a:chExt cx="0" cy="0"/>
        </a:xfrm>
      </p:grpSpPr>
      <p:sp>
        <p:nvSpPr>
          <p:cNvPr id="1084" name="Google Shape;1084;p163"/>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085" name="Google Shape;1085;p163"/>
          <p:cNvSpPr txBox="1">
            <a:spLocks noGrp="1"/>
          </p:cNvSpPr>
          <p:nvPr>
            <p:ph type="body" idx="1"/>
          </p:nvPr>
        </p:nvSpPr>
        <p:spPr>
          <a:xfrm>
            <a:off x="3657600" y="1200150"/>
            <a:ext cx="50292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086" name="Google Shape;1086;p163"/>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087" name="Google Shape;1087;p163"/>
          <p:cNvSpPr txBox="1">
            <a:spLocks noGrp="1"/>
          </p:cNvSpPr>
          <p:nvPr>
            <p:ph type="body" idx="2"/>
          </p:nvPr>
        </p:nvSpPr>
        <p:spPr>
          <a:xfrm>
            <a:off x="457200" y="1200150"/>
            <a:ext cx="26670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560"/>
              </a:spcBef>
              <a:spcAft>
                <a:spcPts val="0"/>
              </a:spcAft>
              <a:buClr>
                <a:srgbClr val="0054A4"/>
              </a:buClr>
              <a:buSzPts val="3200"/>
              <a:buFont typeface="Arial"/>
              <a:buNone/>
              <a:defRPr sz="2800" b="1" i="0" u="none" strike="noStrike" cap="none">
                <a:solidFill>
                  <a:srgbClr val="0054A4"/>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088" name="Google Shape;1088;p163"/>
          <p:cNvCxnSpPr/>
          <p:nvPr/>
        </p:nvCxnSpPr>
        <p:spPr>
          <a:xfrm rot="5400000">
            <a:off x="1398464" y="3023417"/>
            <a:ext cx="3918300" cy="1500"/>
          </a:xfrm>
          <a:prstGeom prst="straightConnector1">
            <a:avLst/>
          </a:prstGeom>
          <a:noFill/>
          <a:ln w="12700" cap="flat" cmpd="sng">
            <a:solidFill>
              <a:srgbClr val="28903A"/>
            </a:solidFill>
            <a:prstDash val="solid"/>
            <a:round/>
            <a:headEnd type="none" w="sm" len="sm"/>
            <a:tailEnd type="none" w="sm" len="sm"/>
          </a:ln>
        </p:spPr>
      </p:cxnSp>
      <p:sp>
        <p:nvSpPr>
          <p:cNvPr id="1089" name="Google Shape;1089;p163"/>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90" name="Google Shape;1090;p163"/>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091" name="Google Shape;1091;p163"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4_Title and Content">
  <p:cSld name="4_Title and Content">
    <p:spTree>
      <p:nvGrpSpPr>
        <p:cNvPr id="1" name="Shape 1092"/>
        <p:cNvGrpSpPr/>
        <p:nvPr/>
      </p:nvGrpSpPr>
      <p:grpSpPr>
        <a:xfrm>
          <a:off x="0" y="0"/>
          <a:ext cx="0" cy="0"/>
          <a:chOff x="0" y="0"/>
          <a:chExt cx="0" cy="0"/>
        </a:xfrm>
      </p:grpSpPr>
      <p:sp>
        <p:nvSpPr>
          <p:cNvPr id="1093" name="Google Shape;1093;p164"/>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094" name="Google Shape;1094;p164"/>
          <p:cNvSpPr txBox="1">
            <a:spLocks noGrp="1"/>
          </p:cNvSpPr>
          <p:nvPr>
            <p:ph type="body" idx="1"/>
          </p:nvPr>
        </p:nvSpPr>
        <p:spPr>
          <a:xfrm>
            <a:off x="457200" y="2514600"/>
            <a:ext cx="8229600" cy="20802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095" name="Google Shape;1095;p164"/>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096" name="Google Shape;1096;p164"/>
          <p:cNvSpPr txBox="1">
            <a:spLocks noGrp="1"/>
          </p:cNvSpPr>
          <p:nvPr>
            <p:ph type="body" idx="2"/>
          </p:nvPr>
        </p:nvSpPr>
        <p:spPr>
          <a:xfrm>
            <a:off x="2971800" y="1314451"/>
            <a:ext cx="5715000" cy="914400"/>
          </a:xfrm>
          <a:prstGeom prst="rect">
            <a:avLst/>
          </a:prstGeom>
          <a:noFill/>
          <a:ln>
            <a:noFill/>
          </a:ln>
        </p:spPr>
        <p:txBody>
          <a:bodyPr spcFirstLastPara="1" wrap="square" lIns="91425" tIns="91425" rIns="91425" bIns="91425" anchor="ctr" anchorCtr="0">
            <a:noAutofit/>
          </a:bodyPr>
          <a:lstStyle>
            <a:lvl1pPr marL="457200" marR="0" lvl="0" indent="-228600" algn="r" rtl="0">
              <a:spcBef>
                <a:spcPts val="560"/>
              </a:spcBef>
              <a:spcAft>
                <a:spcPts val="0"/>
              </a:spcAft>
              <a:buClr>
                <a:srgbClr val="CD0920"/>
              </a:buClr>
              <a:buSzPts val="3200"/>
              <a:buFont typeface="Arial"/>
              <a:buNone/>
              <a:defRPr sz="28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097" name="Google Shape;1097;p164"/>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98" name="Google Shape;1098;p164"/>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099" name="Google Shape;1099;p164"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5_Title and Content">
  <p:cSld name="5_Title and Content">
    <p:spTree>
      <p:nvGrpSpPr>
        <p:cNvPr id="1" name="Shape 1100"/>
        <p:cNvGrpSpPr/>
        <p:nvPr/>
      </p:nvGrpSpPr>
      <p:grpSpPr>
        <a:xfrm>
          <a:off x="0" y="0"/>
          <a:ext cx="0" cy="0"/>
          <a:chOff x="0" y="0"/>
          <a:chExt cx="0" cy="0"/>
        </a:xfrm>
      </p:grpSpPr>
      <p:sp>
        <p:nvSpPr>
          <p:cNvPr id="1101" name="Google Shape;1101;p165"/>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102" name="Google Shape;1102;p165"/>
          <p:cNvSpPr txBox="1">
            <a:spLocks noGrp="1"/>
          </p:cNvSpPr>
          <p:nvPr>
            <p:ph type="body" idx="1"/>
          </p:nvPr>
        </p:nvSpPr>
        <p:spPr>
          <a:xfrm>
            <a:off x="457200" y="1428750"/>
            <a:ext cx="4724400" cy="31659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103" name="Google Shape;1103;p165"/>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104" name="Google Shape;1104;p165"/>
          <p:cNvSpPr/>
          <p:nvPr/>
        </p:nvSpPr>
        <p:spPr>
          <a:xfrm>
            <a:off x="5410201" y="1657350"/>
            <a:ext cx="3276600" cy="2457600"/>
          </a:xfrm>
          <a:prstGeom prst="round2DiagRect">
            <a:avLst>
              <a:gd name="adj1" fmla="val 16667"/>
              <a:gd name="adj2" fmla="val 0"/>
            </a:avLst>
          </a:prstGeom>
          <a:noFill/>
          <a:ln w="9525" cap="flat" cmpd="sng">
            <a:solidFill>
              <a:srgbClr val="7F7F7F"/>
            </a:solidFill>
            <a:prstDash val="solid"/>
            <a:round/>
            <a:headEnd type="none" w="sm" len="sm"/>
            <a:tailEnd type="none" w="sm" len="sm"/>
          </a:ln>
          <a:effectLst>
            <a:outerShdw blurRad="40000" dist="23000" dir="5400000" rotWithShape="0">
              <a:srgbClr val="000000">
                <a:alpha val="349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05" name="Google Shape;1105;p165"/>
          <p:cNvSpPr txBox="1">
            <a:spLocks noGrp="1"/>
          </p:cNvSpPr>
          <p:nvPr>
            <p:ph type="body" idx="2"/>
          </p:nvPr>
        </p:nvSpPr>
        <p:spPr>
          <a:xfrm>
            <a:off x="5595508" y="1828800"/>
            <a:ext cx="2895600" cy="2114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rgbClr val="CD0920"/>
              </a:buClr>
              <a:buSzPts val="3200"/>
              <a:buFont typeface="Arial"/>
              <a:buNone/>
              <a:defRPr sz="24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106" name="Google Shape;1106;p165"/>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07" name="Google Shape;1107;p165"/>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108" name="Google Shape;1108;p165"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6_Title and Content">
  <p:cSld name="6_Title and Content">
    <p:spTree>
      <p:nvGrpSpPr>
        <p:cNvPr id="1" name="Shape 1109"/>
        <p:cNvGrpSpPr/>
        <p:nvPr/>
      </p:nvGrpSpPr>
      <p:grpSpPr>
        <a:xfrm>
          <a:off x="0" y="0"/>
          <a:ext cx="0" cy="0"/>
          <a:chOff x="0" y="0"/>
          <a:chExt cx="0" cy="0"/>
        </a:xfrm>
      </p:grpSpPr>
      <p:sp>
        <p:nvSpPr>
          <p:cNvPr id="1110" name="Google Shape;1110;p166"/>
          <p:cNvSpPr txBox="1">
            <a:spLocks noGrp="1"/>
          </p:cNvSpPr>
          <p:nvPr>
            <p:ph type="body" idx="1"/>
          </p:nvPr>
        </p:nvSpPr>
        <p:spPr>
          <a:xfrm>
            <a:off x="457200" y="1064419"/>
            <a:ext cx="8229600" cy="821400"/>
          </a:xfrm>
          <a:prstGeom prst="rect">
            <a:avLst/>
          </a:prstGeom>
          <a:solidFill>
            <a:srgbClr val="28903A"/>
          </a:solid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111" name="Google Shape;1111;p166"/>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112" name="Google Shape;1112;p166"/>
          <p:cNvSpPr txBox="1">
            <a:spLocks noGrp="1"/>
          </p:cNvSpPr>
          <p:nvPr>
            <p:ph type="body" idx="2"/>
          </p:nvPr>
        </p:nvSpPr>
        <p:spPr>
          <a:xfrm>
            <a:off x="457200" y="2057400"/>
            <a:ext cx="8229600" cy="25374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113" name="Google Shape;1113;p166"/>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14" name="Google Shape;1114;p166"/>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115" name="Google Shape;1115;p166"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7_Title and Content">
  <p:cSld name="7_Title and Content">
    <p:spTree>
      <p:nvGrpSpPr>
        <p:cNvPr id="1" name="Shape 1116"/>
        <p:cNvGrpSpPr/>
        <p:nvPr/>
      </p:nvGrpSpPr>
      <p:grpSpPr>
        <a:xfrm>
          <a:off x="0" y="0"/>
          <a:ext cx="0" cy="0"/>
          <a:chOff x="0" y="0"/>
          <a:chExt cx="0" cy="0"/>
        </a:xfrm>
      </p:grpSpPr>
      <p:sp>
        <p:nvSpPr>
          <p:cNvPr id="1117" name="Google Shape;1117;p167"/>
          <p:cNvSpPr txBox="1">
            <a:spLocks noGrp="1"/>
          </p:cNvSpPr>
          <p:nvPr>
            <p:ph type="body" idx="1"/>
          </p:nvPr>
        </p:nvSpPr>
        <p:spPr>
          <a:xfrm>
            <a:off x="457200" y="1064419"/>
            <a:ext cx="8229600" cy="821400"/>
          </a:xfrm>
          <a:prstGeom prst="rect">
            <a:avLst/>
          </a:prstGeom>
          <a:solidFill>
            <a:srgbClr val="F78031"/>
          </a:solid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118" name="Google Shape;1118;p167"/>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119" name="Google Shape;1119;p167"/>
          <p:cNvSpPr txBox="1">
            <a:spLocks noGrp="1"/>
          </p:cNvSpPr>
          <p:nvPr>
            <p:ph type="body" idx="2"/>
          </p:nvPr>
        </p:nvSpPr>
        <p:spPr>
          <a:xfrm>
            <a:off x="457200" y="2057400"/>
            <a:ext cx="8229600" cy="25374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120" name="Google Shape;1120;p167"/>
          <p:cNvSpPr txBox="1">
            <a:spLocks noGrp="1"/>
          </p:cNvSpPr>
          <p:nvPr>
            <p:ph type="sldNum" idx="12"/>
          </p:nvPr>
        </p:nvSpPr>
        <p:spPr>
          <a:xfrm>
            <a:off x="8556784" y="4749851"/>
            <a:ext cx="548700" cy="393600"/>
          </a:xfrm>
          <a:prstGeom prst="rect">
            <a:avLst/>
          </a:prstGeom>
        </p:spPr>
        <p:txBody>
          <a:bodyPr spcFirstLastPara="1" wrap="square" lIns="91425" tIns="45700" rIns="91425" bIns="45700" anchor="t" anchorCtr="0">
            <a:noAutofit/>
          </a:bodyPr>
          <a:lstStyle>
            <a:lvl1pPr lvl="0" rtl="0">
              <a:buNone/>
              <a:defRPr sz="1300">
                <a:solidFill>
                  <a:schemeClr val="lt1"/>
                </a:solidFill>
              </a:defRPr>
            </a:lvl1pPr>
            <a:lvl2pPr lvl="1" rtl="0">
              <a:buNone/>
              <a:defRPr sz="1300">
                <a:solidFill>
                  <a:schemeClr val="lt1"/>
                </a:solidFill>
              </a:defRPr>
            </a:lvl2pPr>
            <a:lvl3pPr lvl="2" rtl="0">
              <a:buNone/>
              <a:defRPr sz="1300">
                <a:solidFill>
                  <a:schemeClr val="lt1"/>
                </a:solidFill>
              </a:defRPr>
            </a:lvl3pPr>
            <a:lvl4pPr lvl="3" rtl="0">
              <a:buNone/>
              <a:defRPr sz="1300">
                <a:solidFill>
                  <a:schemeClr val="lt1"/>
                </a:solidFill>
              </a:defRPr>
            </a:lvl4pPr>
            <a:lvl5pPr lvl="4" rtl="0">
              <a:buNone/>
              <a:defRPr sz="1300">
                <a:solidFill>
                  <a:schemeClr val="lt1"/>
                </a:solidFill>
              </a:defRPr>
            </a:lvl5pPr>
            <a:lvl6pPr lvl="5" rtl="0">
              <a:buNone/>
              <a:defRPr sz="1300">
                <a:solidFill>
                  <a:schemeClr val="lt1"/>
                </a:solidFill>
              </a:defRPr>
            </a:lvl6pPr>
            <a:lvl7pPr lvl="6" rtl="0">
              <a:buNone/>
              <a:defRPr sz="1300">
                <a:solidFill>
                  <a:schemeClr val="lt1"/>
                </a:solidFill>
              </a:defRPr>
            </a:lvl7pPr>
            <a:lvl8pPr lvl="7" rtl="0">
              <a:buNone/>
              <a:defRPr sz="1300">
                <a:solidFill>
                  <a:schemeClr val="lt1"/>
                </a:solidFill>
              </a:defRPr>
            </a:lvl8pPr>
            <a:lvl9pPr lvl="8" rtl="0">
              <a:buNone/>
              <a:defRPr sz="1300">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8_Title and Content">
  <p:cSld name="8_Title and Content">
    <p:spTree>
      <p:nvGrpSpPr>
        <p:cNvPr id="1" name="Shape 1121"/>
        <p:cNvGrpSpPr/>
        <p:nvPr/>
      </p:nvGrpSpPr>
      <p:grpSpPr>
        <a:xfrm>
          <a:off x="0" y="0"/>
          <a:ext cx="0" cy="0"/>
          <a:chOff x="0" y="0"/>
          <a:chExt cx="0" cy="0"/>
        </a:xfrm>
      </p:grpSpPr>
      <p:sp>
        <p:nvSpPr>
          <p:cNvPr id="1122" name="Google Shape;1122;p168"/>
          <p:cNvSpPr/>
          <p:nvPr/>
        </p:nvSpPr>
        <p:spPr>
          <a:xfrm>
            <a:off x="0" y="1"/>
            <a:ext cx="3505200" cy="4800600"/>
          </a:xfrm>
          <a:prstGeom prst="rect">
            <a:avLst/>
          </a:prstGeom>
          <a:solidFill>
            <a:srgbClr val="8DC63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23" name="Google Shape;1123;p168"/>
          <p:cNvSpPr txBox="1">
            <a:spLocks noGrp="1"/>
          </p:cNvSpPr>
          <p:nvPr>
            <p:ph type="body" idx="1"/>
          </p:nvPr>
        </p:nvSpPr>
        <p:spPr>
          <a:xfrm>
            <a:off x="3886200" y="371474"/>
            <a:ext cx="4800600" cy="42234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124" name="Google Shape;1124;p168"/>
          <p:cNvSpPr txBox="1">
            <a:spLocks noGrp="1"/>
          </p:cNvSpPr>
          <p:nvPr>
            <p:ph type="body" idx="2"/>
          </p:nvPr>
        </p:nvSpPr>
        <p:spPr>
          <a:xfrm>
            <a:off x="304801" y="371474"/>
            <a:ext cx="2819400" cy="4223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125" name="Google Shape;1125;p168"/>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26" name="Google Shape;1126;p168"/>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127" name="Google Shape;1127;p168"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28"/>
        <p:cNvGrpSpPr/>
        <p:nvPr/>
      </p:nvGrpSpPr>
      <p:grpSpPr>
        <a:xfrm>
          <a:off x="0" y="0"/>
          <a:ext cx="0" cy="0"/>
          <a:chOff x="0" y="0"/>
          <a:chExt cx="0" cy="0"/>
        </a:xfrm>
      </p:grpSpPr>
      <p:sp>
        <p:nvSpPr>
          <p:cNvPr id="1129" name="Google Shape;1129;p169"/>
          <p:cNvSpPr txBox="1">
            <a:spLocks noGrp="1"/>
          </p:cNvSpPr>
          <p:nvPr>
            <p:ph type="sldNum" idx="12"/>
          </p:nvPr>
        </p:nvSpPr>
        <p:spPr>
          <a:xfrm>
            <a:off x="8556784" y="4749851"/>
            <a:ext cx="548700" cy="393600"/>
          </a:xfrm>
          <a:prstGeom prst="rect">
            <a:avLst/>
          </a:prstGeom>
        </p:spPr>
        <p:txBody>
          <a:bodyPr spcFirstLastPara="1" wrap="square" lIns="91425" tIns="45700" rIns="91425" bIns="45700" anchor="t" anchorCtr="0">
            <a:noAutofit/>
          </a:bodyPr>
          <a:lstStyle>
            <a:lvl1pPr lvl="0" rtl="0">
              <a:buNone/>
              <a:defRPr sz="1300">
                <a:solidFill>
                  <a:schemeClr val="dk1"/>
                </a:solidFill>
              </a:defRPr>
            </a:lvl1pPr>
            <a:lvl2pPr lvl="1" rtl="0">
              <a:buNone/>
              <a:defRPr sz="1300">
                <a:solidFill>
                  <a:schemeClr val="dk1"/>
                </a:solidFill>
              </a:defRPr>
            </a:lvl2pPr>
            <a:lvl3pPr lvl="2" rtl="0">
              <a:buNone/>
              <a:defRPr sz="1300">
                <a:solidFill>
                  <a:schemeClr val="dk1"/>
                </a:solidFill>
              </a:defRPr>
            </a:lvl3pPr>
            <a:lvl4pPr lvl="3" rtl="0">
              <a:buNone/>
              <a:defRPr sz="1300">
                <a:solidFill>
                  <a:schemeClr val="dk1"/>
                </a:solidFill>
              </a:defRPr>
            </a:lvl4pPr>
            <a:lvl5pPr lvl="4" rtl="0">
              <a:buNone/>
              <a:defRPr sz="1300">
                <a:solidFill>
                  <a:schemeClr val="dk1"/>
                </a:solidFill>
              </a:defRPr>
            </a:lvl5pPr>
            <a:lvl6pPr lvl="5" rtl="0">
              <a:buNone/>
              <a:defRPr sz="1300">
                <a:solidFill>
                  <a:schemeClr val="dk1"/>
                </a:solidFill>
              </a:defRPr>
            </a:lvl6pPr>
            <a:lvl7pPr lvl="6" rtl="0">
              <a:buNone/>
              <a:defRPr sz="1300">
                <a:solidFill>
                  <a:schemeClr val="dk1"/>
                </a:solidFill>
              </a:defRPr>
            </a:lvl7pPr>
            <a:lvl8pPr lvl="7" rtl="0">
              <a:buNone/>
              <a:defRPr sz="1300">
                <a:solidFill>
                  <a:schemeClr val="dk1"/>
                </a:solidFill>
              </a:defRPr>
            </a:lvl8pPr>
            <a:lvl9pPr lvl="8" rtl="0">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9_Title and Content">
  <p:cSld name="9_Title and Content">
    <p:spTree>
      <p:nvGrpSpPr>
        <p:cNvPr id="1" name="Shape 1130"/>
        <p:cNvGrpSpPr/>
        <p:nvPr/>
      </p:nvGrpSpPr>
      <p:grpSpPr>
        <a:xfrm>
          <a:off x="0" y="0"/>
          <a:ext cx="0" cy="0"/>
          <a:chOff x="0" y="0"/>
          <a:chExt cx="0" cy="0"/>
        </a:xfrm>
      </p:grpSpPr>
      <p:sp>
        <p:nvSpPr>
          <p:cNvPr id="1131" name="Google Shape;1131;p170"/>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32" name="Google Shape;1132;p170"/>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133" name="Google Shape;1133;p170"/>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134" name="Google Shape;1134;p170"/>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135" name="Google Shape;1135;p170"/>
          <p:cNvSpPr txBox="1">
            <a:spLocks noGrp="1"/>
          </p:cNvSpPr>
          <p:nvPr>
            <p:ph type="sldNum" idx="12"/>
          </p:nvPr>
        </p:nvSpPr>
        <p:spPr>
          <a:xfrm>
            <a:off x="6553200" y="489751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136" name="Google Shape;1136;p170"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1137" name="Google Shape;1137;p170" descr="ousd_greenonwhite.png"/>
          <p:cNvPicPr preferRelativeResize="0"/>
          <p:nvPr/>
        </p:nvPicPr>
        <p:blipFill rotWithShape="1">
          <a:blip r:embed="rId3">
            <a:alphaModFix/>
          </a:blip>
          <a:srcRect/>
          <a:stretch/>
        </p:blipFill>
        <p:spPr>
          <a:xfrm>
            <a:off x="457200" y="4845844"/>
            <a:ext cx="195000" cy="195000"/>
          </a:xfrm>
          <a:prstGeom prst="rect">
            <a:avLst/>
          </a:prstGeom>
          <a:noFill/>
          <a:ln>
            <a:noFill/>
          </a:ln>
        </p:spPr>
      </p:pic>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15_Title and Content">
  <p:cSld name="15_Title and Content">
    <p:spTree>
      <p:nvGrpSpPr>
        <p:cNvPr id="1" name="Shape 1138"/>
        <p:cNvGrpSpPr/>
        <p:nvPr/>
      </p:nvGrpSpPr>
      <p:grpSpPr>
        <a:xfrm>
          <a:off x="0" y="0"/>
          <a:ext cx="0" cy="0"/>
          <a:chOff x="0" y="0"/>
          <a:chExt cx="0" cy="0"/>
        </a:xfrm>
      </p:grpSpPr>
      <p:sp>
        <p:nvSpPr>
          <p:cNvPr id="1139" name="Google Shape;1139;p171"/>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40" name="Google Shape;1140;p171"/>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141" name="Google Shape;1141;p171"/>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142" name="Google Shape;1142;p171"/>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143" name="Google Shape;1143;p171"/>
          <p:cNvSpPr txBox="1">
            <a:spLocks noGrp="1"/>
          </p:cNvSpPr>
          <p:nvPr>
            <p:ph type="sldNum" idx="12"/>
          </p:nvPr>
        </p:nvSpPr>
        <p:spPr>
          <a:xfrm>
            <a:off x="6553200" y="489751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144" name="Google Shape;1144;p171"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1145" name="Google Shape;1145;p171" descr="ousd_greenonwhite.png"/>
          <p:cNvPicPr preferRelativeResize="0"/>
          <p:nvPr/>
        </p:nvPicPr>
        <p:blipFill rotWithShape="1">
          <a:blip r:embed="rId3">
            <a:alphaModFix/>
          </a:blip>
          <a:srcRect/>
          <a:stretch/>
        </p:blipFill>
        <p:spPr>
          <a:xfrm>
            <a:off x="457200" y="4845844"/>
            <a:ext cx="195000" cy="195000"/>
          </a:xfrm>
          <a:prstGeom prst="rect">
            <a:avLst/>
          </a:prstGeom>
          <a:noFill/>
          <a:ln>
            <a:noFill/>
          </a:ln>
        </p:spPr>
      </p:pic>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10_Title and Content">
  <p:cSld name="10_Title and Content">
    <p:spTree>
      <p:nvGrpSpPr>
        <p:cNvPr id="1" name="Shape 1146"/>
        <p:cNvGrpSpPr/>
        <p:nvPr/>
      </p:nvGrpSpPr>
      <p:grpSpPr>
        <a:xfrm>
          <a:off x="0" y="0"/>
          <a:ext cx="0" cy="0"/>
          <a:chOff x="0" y="0"/>
          <a:chExt cx="0" cy="0"/>
        </a:xfrm>
      </p:grpSpPr>
      <p:sp>
        <p:nvSpPr>
          <p:cNvPr id="1147" name="Google Shape;1147;p172"/>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48" name="Google Shape;1148;p172"/>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cxnSp>
        <p:nvCxnSpPr>
          <p:cNvPr id="1149" name="Google Shape;1149;p172"/>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150" name="Google Shape;1150;p172"/>
          <p:cNvSpPr txBox="1">
            <a:spLocks noGrp="1"/>
          </p:cNvSpPr>
          <p:nvPr>
            <p:ph type="sldNum" idx="12"/>
          </p:nvPr>
        </p:nvSpPr>
        <p:spPr>
          <a:xfrm>
            <a:off x="6553200" y="489751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151" name="Google Shape;1151;p172"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1152" name="Google Shape;1152;p172" descr="ousd_greenonwhite.png"/>
          <p:cNvPicPr preferRelativeResize="0"/>
          <p:nvPr/>
        </p:nvPicPr>
        <p:blipFill rotWithShape="1">
          <a:blip r:embed="rId3">
            <a:alphaModFix/>
          </a:blip>
          <a:srcRect/>
          <a:stretch/>
        </p:blipFill>
        <p:spPr>
          <a:xfrm>
            <a:off x="457200" y="4845844"/>
            <a:ext cx="195000" cy="195000"/>
          </a:xfrm>
          <a:prstGeom prst="rect">
            <a:avLst/>
          </a:prstGeom>
          <a:noFill/>
          <a:ln>
            <a:noFill/>
          </a:ln>
        </p:spPr>
      </p:pic>
      <p:sp>
        <p:nvSpPr>
          <p:cNvPr id="1153" name="Google Shape;1153;p172"/>
          <p:cNvSpPr txBox="1">
            <a:spLocks noGrp="1"/>
          </p:cNvSpPr>
          <p:nvPr>
            <p:ph type="body" idx="1"/>
          </p:nvPr>
        </p:nvSpPr>
        <p:spPr>
          <a:xfrm>
            <a:off x="3657600" y="1200150"/>
            <a:ext cx="50292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154" name="Google Shape;1154;p172"/>
          <p:cNvSpPr txBox="1">
            <a:spLocks noGrp="1"/>
          </p:cNvSpPr>
          <p:nvPr>
            <p:ph type="body" idx="2"/>
          </p:nvPr>
        </p:nvSpPr>
        <p:spPr>
          <a:xfrm>
            <a:off x="457200" y="1200150"/>
            <a:ext cx="26670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560"/>
              </a:spcBef>
              <a:spcAft>
                <a:spcPts val="0"/>
              </a:spcAft>
              <a:buClr>
                <a:srgbClr val="F78031"/>
              </a:buClr>
              <a:buSzPts val="3200"/>
              <a:buFont typeface="Arial"/>
              <a:buNone/>
              <a:defRPr sz="2800" b="1" i="0" u="none" strike="noStrike" cap="none">
                <a:solidFill>
                  <a:srgbClr val="F7803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11_Title and Content">
  <p:cSld name="11_Title and Content">
    <p:spTree>
      <p:nvGrpSpPr>
        <p:cNvPr id="1" name="Shape 1155"/>
        <p:cNvGrpSpPr/>
        <p:nvPr/>
      </p:nvGrpSpPr>
      <p:grpSpPr>
        <a:xfrm>
          <a:off x="0" y="0"/>
          <a:ext cx="0" cy="0"/>
          <a:chOff x="0" y="0"/>
          <a:chExt cx="0" cy="0"/>
        </a:xfrm>
      </p:grpSpPr>
      <p:sp>
        <p:nvSpPr>
          <p:cNvPr id="1156" name="Google Shape;1156;p173"/>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157" name="Google Shape;1157;p173"/>
          <p:cNvSpPr txBox="1">
            <a:spLocks noGrp="1"/>
          </p:cNvSpPr>
          <p:nvPr>
            <p:ph type="body" idx="1"/>
          </p:nvPr>
        </p:nvSpPr>
        <p:spPr>
          <a:xfrm>
            <a:off x="457200" y="2514600"/>
            <a:ext cx="8229600" cy="20802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158" name="Google Shape;1158;p173"/>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159" name="Google Shape;1159;p173"/>
          <p:cNvSpPr txBox="1">
            <a:spLocks noGrp="1"/>
          </p:cNvSpPr>
          <p:nvPr>
            <p:ph type="body" idx="2"/>
          </p:nvPr>
        </p:nvSpPr>
        <p:spPr>
          <a:xfrm>
            <a:off x="2971800" y="1314451"/>
            <a:ext cx="5715000" cy="914400"/>
          </a:xfrm>
          <a:prstGeom prst="rect">
            <a:avLst/>
          </a:prstGeom>
          <a:noFill/>
          <a:ln>
            <a:noFill/>
          </a:ln>
        </p:spPr>
        <p:txBody>
          <a:bodyPr spcFirstLastPara="1" wrap="square" lIns="91425" tIns="91425" rIns="91425" bIns="91425" anchor="ctr" anchorCtr="0">
            <a:noAutofit/>
          </a:bodyPr>
          <a:lstStyle>
            <a:lvl1pPr marL="457200" marR="0" lvl="0" indent="-228600" algn="r" rtl="0">
              <a:spcBef>
                <a:spcPts val="560"/>
              </a:spcBef>
              <a:spcAft>
                <a:spcPts val="0"/>
              </a:spcAft>
              <a:buClr>
                <a:srgbClr val="CD0920"/>
              </a:buClr>
              <a:buSzPts val="3200"/>
              <a:buFont typeface="Arial"/>
              <a:buNone/>
              <a:defRPr sz="28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160" name="Google Shape;1160;p173"/>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61" name="Google Shape;1161;p173"/>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162" name="Google Shape;1162;p173"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1163" name="Google Shape;1163;p173" descr="ousd_greenonwhite.png"/>
          <p:cNvPicPr preferRelativeResize="0"/>
          <p:nvPr/>
        </p:nvPicPr>
        <p:blipFill rotWithShape="1">
          <a:blip r:embed="rId3">
            <a:alphaModFix/>
          </a:blip>
          <a:srcRect/>
          <a:stretch/>
        </p:blipFill>
        <p:spPr>
          <a:xfrm>
            <a:off x="457200" y="4845844"/>
            <a:ext cx="195000" cy="195000"/>
          </a:xfrm>
          <a:prstGeom prst="rect">
            <a:avLst/>
          </a:prstGeom>
          <a:noFill/>
          <a:ln>
            <a:noFill/>
          </a:ln>
        </p:spPr>
      </p:pic>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12_Title and Content">
  <p:cSld name="12_Title and Content">
    <p:spTree>
      <p:nvGrpSpPr>
        <p:cNvPr id="1" name="Shape 1164"/>
        <p:cNvGrpSpPr/>
        <p:nvPr/>
      </p:nvGrpSpPr>
      <p:grpSpPr>
        <a:xfrm>
          <a:off x="0" y="0"/>
          <a:ext cx="0" cy="0"/>
          <a:chOff x="0" y="0"/>
          <a:chExt cx="0" cy="0"/>
        </a:xfrm>
      </p:grpSpPr>
      <p:sp>
        <p:nvSpPr>
          <p:cNvPr id="1165" name="Google Shape;1165;p174"/>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166" name="Google Shape;1166;p174"/>
          <p:cNvSpPr txBox="1">
            <a:spLocks noGrp="1"/>
          </p:cNvSpPr>
          <p:nvPr>
            <p:ph type="body" idx="1"/>
          </p:nvPr>
        </p:nvSpPr>
        <p:spPr>
          <a:xfrm>
            <a:off x="457200" y="1428750"/>
            <a:ext cx="4724400" cy="31659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167" name="Google Shape;1167;p174"/>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168" name="Google Shape;1168;p174"/>
          <p:cNvSpPr/>
          <p:nvPr/>
        </p:nvSpPr>
        <p:spPr>
          <a:xfrm>
            <a:off x="5410201" y="1657350"/>
            <a:ext cx="3276600" cy="2457600"/>
          </a:xfrm>
          <a:prstGeom prst="round2DiagRect">
            <a:avLst>
              <a:gd name="adj1" fmla="val 16667"/>
              <a:gd name="adj2" fmla="val 0"/>
            </a:avLst>
          </a:prstGeom>
          <a:noFill/>
          <a:ln w="9525" cap="flat" cmpd="sng">
            <a:solidFill>
              <a:srgbClr val="7F7F7F"/>
            </a:solidFill>
            <a:prstDash val="solid"/>
            <a:round/>
            <a:headEnd type="none" w="sm" len="sm"/>
            <a:tailEnd type="none" w="sm" len="sm"/>
          </a:ln>
          <a:effectLst>
            <a:outerShdw blurRad="40000" dist="23000" dir="5400000" rotWithShape="0">
              <a:srgbClr val="000000">
                <a:alpha val="349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69" name="Google Shape;1169;p174"/>
          <p:cNvSpPr txBox="1">
            <a:spLocks noGrp="1"/>
          </p:cNvSpPr>
          <p:nvPr>
            <p:ph type="body" idx="2"/>
          </p:nvPr>
        </p:nvSpPr>
        <p:spPr>
          <a:xfrm>
            <a:off x="5595508" y="1828800"/>
            <a:ext cx="2895600" cy="2114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rgbClr val="CD0920"/>
              </a:buClr>
              <a:buSzPts val="3200"/>
              <a:buFont typeface="Arial"/>
              <a:buNone/>
              <a:defRPr sz="24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170" name="Google Shape;1170;p174"/>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1" name="Google Shape;1171;p174"/>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172" name="Google Shape;1172;p174"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1173" name="Google Shape;1173;p174" descr="ousd_greenonwhite.png"/>
          <p:cNvPicPr preferRelativeResize="0"/>
          <p:nvPr/>
        </p:nvPicPr>
        <p:blipFill rotWithShape="1">
          <a:blip r:embed="rId3">
            <a:alphaModFix/>
          </a:blip>
          <a:srcRect/>
          <a:stretch/>
        </p:blipFill>
        <p:spPr>
          <a:xfrm>
            <a:off x="457200" y="4845844"/>
            <a:ext cx="195000" cy="195000"/>
          </a:xfrm>
          <a:prstGeom prst="rect">
            <a:avLst/>
          </a:prstGeom>
          <a:noFill/>
          <a:ln>
            <a:noFill/>
          </a:ln>
        </p:spPr>
      </p:pic>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13_Title and Content">
  <p:cSld name="13_Title and Content">
    <p:spTree>
      <p:nvGrpSpPr>
        <p:cNvPr id="1" name="Shape 1174"/>
        <p:cNvGrpSpPr/>
        <p:nvPr/>
      </p:nvGrpSpPr>
      <p:grpSpPr>
        <a:xfrm>
          <a:off x="0" y="0"/>
          <a:ext cx="0" cy="0"/>
          <a:chOff x="0" y="0"/>
          <a:chExt cx="0" cy="0"/>
        </a:xfrm>
      </p:grpSpPr>
      <p:sp>
        <p:nvSpPr>
          <p:cNvPr id="1175" name="Google Shape;1175;p175"/>
          <p:cNvSpPr/>
          <p:nvPr/>
        </p:nvSpPr>
        <p:spPr>
          <a:xfrm>
            <a:off x="0" y="1"/>
            <a:ext cx="3505200" cy="4800600"/>
          </a:xfrm>
          <a:prstGeom prst="rect">
            <a:avLst/>
          </a:prstGeom>
          <a:solidFill>
            <a:srgbClr val="8DC63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6" name="Google Shape;1176;p175"/>
          <p:cNvSpPr txBox="1">
            <a:spLocks noGrp="1"/>
          </p:cNvSpPr>
          <p:nvPr>
            <p:ph type="body" idx="1"/>
          </p:nvPr>
        </p:nvSpPr>
        <p:spPr>
          <a:xfrm>
            <a:off x="3886200" y="371474"/>
            <a:ext cx="4800600" cy="42234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177" name="Google Shape;1177;p175"/>
          <p:cNvSpPr txBox="1">
            <a:spLocks noGrp="1"/>
          </p:cNvSpPr>
          <p:nvPr>
            <p:ph type="body" idx="2"/>
          </p:nvPr>
        </p:nvSpPr>
        <p:spPr>
          <a:xfrm>
            <a:off x="304801" y="371474"/>
            <a:ext cx="2819400" cy="4223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178" name="Google Shape;1178;p175"/>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9" name="Google Shape;1179;p175"/>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180" name="Google Shape;1180;p175"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1181" name="Google Shape;1181;p175" descr="ousd_greenonwhite.png"/>
          <p:cNvPicPr preferRelativeResize="0"/>
          <p:nvPr/>
        </p:nvPicPr>
        <p:blipFill rotWithShape="1">
          <a:blip r:embed="rId3">
            <a:alphaModFix/>
          </a:blip>
          <a:srcRect/>
          <a:stretch/>
        </p:blipFill>
        <p:spPr>
          <a:xfrm>
            <a:off x="457200" y="4845844"/>
            <a:ext cx="195000" cy="195000"/>
          </a:xfrm>
          <a:prstGeom prst="rect">
            <a:avLst/>
          </a:prstGeom>
          <a:noFill/>
          <a:ln>
            <a:noFill/>
          </a:ln>
        </p:spPr>
      </p:pic>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14_Title and Content">
  <p:cSld name="14_Title and Content">
    <p:spTree>
      <p:nvGrpSpPr>
        <p:cNvPr id="1" name="Shape 1182"/>
        <p:cNvGrpSpPr/>
        <p:nvPr/>
      </p:nvGrpSpPr>
      <p:grpSpPr>
        <a:xfrm>
          <a:off x="0" y="0"/>
          <a:ext cx="0" cy="0"/>
          <a:chOff x="0" y="0"/>
          <a:chExt cx="0" cy="0"/>
        </a:xfrm>
      </p:grpSpPr>
      <p:sp>
        <p:nvSpPr>
          <p:cNvPr id="1183" name="Google Shape;1183;p176"/>
          <p:cNvSpPr txBox="1">
            <a:spLocks noGrp="1"/>
          </p:cNvSpPr>
          <p:nvPr>
            <p:ph type="body" idx="1"/>
          </p:nvPr>
        </p:nvSpPr>
        <p:spPr>
          <a:xfrm>
            <a:off x="457200" y="1064419"/>
            <a:ext cx="8229600" cy="821400"/>
          </a:xfrm>
          <a:prstGeom prst="rect">
            <a:avLst/>
          </a:prstGeom>
          <a:solidFill>
            <a:srgbClr val="28903A"/>
          </a:solid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184" name="Google Shape;1184;p176"/>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185" name="Google Shape;1185;p176"/>
          <p:cNvSpPr txBox="1">
            <a:spLocks noGrp="1"/>
          </p:cNvSpPr>
          <p:nvPr>
            <p:ph type="body" idx="2"/>
          </p:nvPr>
        </p:nvSpPr>
        <p:spPr>
          <a:xfrm>
            <a:off x="457200" y="2057400"/>
            <a:ext cx="8229600" cy="25374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186" name="Google Shape;1186;p176"/>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87" name="Google Shape;1187;p176"/>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188" name="Google Shape;1188;p176"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1189" name="Google Shape;1189;p176" descr="ousd_greenonwhite.png"/>
          <p:cNvPicPr preferRelativeResize="0"/>
          <p:nvPr/>
        </p:nvPicPr>
        <p:blipFill rotWithShape="1">
          <a:blip r:embed="rId3">
            <a:alphaModFix/>
          </a:blip>
          <a:srcRect/>
          <a:stretch/>
        </p:blipFill>
        <p:spPr>
          <a:xfrm>
            <a:off x="457200" y="4845844"/>
            <a:ext cx="195000" cy="195000"/>
          </a:xfrm>
          <a:prstGeom prst="rect">
            <a:avLst/>
          </a:prstGeom>
          <a:noFill/>
          <a:ln>
            <a:noFill/>
          </a:ln>
        </p:spPr>
      </p:pic>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Headline and body copy">
  <p:cSld name="Headline and body copy">
    <p:bg>
      <p:bgPr>
        <a:blipFill>
          <a:blip r:embed="rId2">
            <a:alphaModFix/>
          </a:blip>
          <a:stretch>
            <a:fillRect/>
          </a:stretch>
        </a:blipFill>
        <a:effectLst/>
      </p:bgPr>
    </p:bg>
    <p:spTree>
      <p:nvGrpSpPr>
        <p:cNvPr id="1" name="Shape 1190"/>
        <p:cNvGrpSpPr/>
        <p:nvPr/>
      </p:nvGrpSpPr>
      <p:grpSpPr>
        <a:xfrm>
          <a:off x="0" y="0"/>
          <a:ext cx="0" cy="0"/>
          <a:chOff x="0" y="0"/>
          <a:chExt cx="0" cy="0"/>
        </a:xfrm>
      </p:grpSpPr>
      <p:sp>
        <p:nvSpPr>
          <p:cNvPr id="1191" name="Google Shape;1191;p177"/>
          <p:cNvSpPr txBox="1">
            <a:spLocks noGrp="1"/>
          </p:cNvSpPr>
          <p:nvPr>
            <p:ph type="body" idx="1"/>
          </p:nvPr>
        </p:nvSpPr>
        <p:spPr>
          <a:xfrm>
            <a:off x="628650" y="1828800"/>
            <a:ext cx="7886700" cy="2046000"/>
          </a:xfrm>
          <a:prstGeom prst="rect">
            <a:avLst/>
          </a:prstGeom>
          <a:noFill/>
          <a:ln>
            <a:noFill/>
          </a:ln>
        </p:spPr>
        <p:txBody>
          <a:bodyPr spcFirstLastPara="1" wrap="square" lIns="0" tIns="0" rIns="0" bIns="0" anchor="t" anchorCtr="0">
            <a:noAutofit/>
          </a:bodyPr>
          <a:lstStyle>
            <a:lvl1pPr marL="457200" lvl="0" indent="-355600" algn="l" rtl="0">
              <a:lnSpc>
                <a:spcPct val="90000"/>
              </a:lnSpc>
              <a:spcBef>
                <a:spcPts val="800"/>
              </a:spcBef>
              <a:spcAft>
                <a:spcPts val="0"/>
              </a:spcAft>
              <a:buClr>
                <a:schemeClr val="dk2"/>
              </a:buClr>
              <a:buSzPts val="2000"/>
              <a:buChar char="•"/>
              <a:defRPr/>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
        <p:nvSpPr>
          <p:cNvPr id="1192" name="Google Shape;1192;p177"/>
          <p:cNvSpPr txBox="1">
            <a:spLocks noGrp="1"/>
          </p:cNvSpPr>
          <p:nvPr>
            <p:ph type="sldNum" idx="12"/>
          </p:nvPr>
        </p:nvSpPr>
        <p:spPr>
          <a:xfrm>
            <a:off x="6629400" y="4632722"/>
            <a:ext cx="2171700" cy="2739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sz="900" b="0" i="0" u="none" strike="noStrike" cap="none">
                <a:solidFill>
                  <a:schemeClr val="dk1"/>
                </a:solidFill>
                <a:latin typeface="Calibri"/>
                <a:ea typeface="Calibri"/>
                <a:cs typeface="Calibri"/>
                <a:sym typeface="Calibri"/>
              </a:defRPr>
            </a:lvl1pPr>
            <a:lvl2pPr marL="0" lvl="1" indent="0" algn="r" rtl="0">
              <a:spcBef>
                <a:spcPts val="0"/>
              </a:spcBef>
              <a:buNone/>
              <a:defRPr sz="900" b="0" i="0" u="none" strike="noStrike" cap="none">
                <a:solidFill>
                  <a:schemeClr val="dk1"/>
                </a:solidFill>
                <a:latin typeface="Calibri"/>
                <a:ea typeface="Calibri"/>
                <a:cs typeface="Calibri"/>
                <a:sym typeface="Calibri"/>
              </a:defRPr>
            </a:lvl2pPr>
            <a:lvl3pPr marL="0" lvl="2" indent="0" algn="r" rtl="0">
              <a:spcBef>
                <a:spcPts val="0"/>
              </a:spcBef>
              <a:buNone/>
              <a:defRPr sz="900" b="0" i="0" u="none" strike="noStrike" cap="none">
                <a:solidFill>
                  <a:schemeClr val="dk1"/>
                </a:solidFill>
                <a:latin typeface="Calibri"/>
                <a:ea typeface="Calibri"/>
                <a:cs typeface="Calibri"/>
                <a:sym typeface="Calibri"/>
              </a:defRPr>
            </a:lvl3pPr>
            <a:lvl4pPr marL="0" lvl="3" indent="0" algn="r" rtl="0">
              <a:spcBef>
                <a:spcPts val="0"/>
              </a:spcBef>
              <a:buNone/>
              <a:defRPr sz="900" b="0" i="0" u="none" strike="noStrike" cap="none">
                <a:solidFill>
                  <a:schemeClr val="dk1"/>
                </a:solidFill>
                <a:latin typeface="Calibri"/>
                <a:ea typeface="Calibri"/>
                <a:cs typeface="Calibri"/>
                <a:sym typeface="Calibri"/>
              </a:defRPr>
            </a:lvl4pPr>
            <a:lvl5pPr marL="0" lvl="4" indent="0" algn="r" rtl="0">
              <a:spcBef>
                <a:spcPts val="0"/>
              </a:spcBef>
              <a:buNone/>
              <a:defRPr sz="900" b="0" i="0" u="none" strike="noStrike" cap="none">
                <a:solidFill>
                  <a:schemeClr val="dk1"/>
                </a:solidFill>
                <a:latin typeface="Calibri"/>
                <a:ea typeface="Calibri"/>
                <a:cs typeface="Calibri"/>
                <a:sym typeface="Calibri"/>
              </a:defRPr>
            </a:lvl5pPr>
            <a:lvl6pPr marL="0" lvl="5" indent="0" algn="r" rtl="0">
              <a:spcBef>
                <a:spcPts val="0"/>
              </a:spcBef>
              <a:buNone/>
              <a:defRPr sz="900" b="0" i="0" u="none" strike="noStrike" cap="none">
                <a:solidFill>
                  <a:schemeClr val="dk1"/>
                </a:solidFill>
                <a:latin typeface="Calibri"/>
                <a:ea typeface="Calibri"/>
                <a:cs typeface="Calibri"/>
                <a:sym typeface="Calibri"/>
              </a:defRPr>
            </a:lvl6pPr>
            <a:lvl7pPr marL="0" lvl="6" indent="0" algn="r" rtl="0">
              <a:spcBef>
                <a:spcPts val="0"/>
              </a:spcBef>
              <a:buNone/>
              <a:defRPr sz="900" b="0" i="0" u="none" strike="noStrike" cap="none">
                <a:solidFill>
                  <a:schemeClr val="dk1"/>
                </a:solidFill>
                <a:latin typeface="Calibri"/>
                <a:ea typeface="Calibri"/>
                <a:cs typeface="Calibri"/>
                <a:sym typeface="Calibri"/>
              </a:defRPr>
            </a:lvl7pPr>
            <a:lvl8pPr marL="0" lvl="7" indent="0" algn="r" rtl="0">
              <a:spcBef>
                <a:spcPts val="0"/>
              </a:spcBef>
              <a:buNone/>
              <a:defRPr sz="900" b="0" i="0" u="none" strike="noStrike" cap="none">
                <a:solidFill>
                  <a:schemeClr val="dk1"/>
                </a:solidFill>
                <a:latin typeface="Calibri"/>
                <a:ea typeface="Calibri"/>
                <a:cs typeface="Calibri"/>
                <a:sym typeface="Calibri"/>
              </a:defRPr>
            </a:lvl8pPr>
            <a:lvl9pPr marL="0" lvl="8" indent="0" algn="r" rtl="0">
              <a:spcBef>
                <a:spcPts val="0"/>
              </a:spcBef>
              <a:buNone/>
              <a:defRPr sz="9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193" name="Google Shape;1193;p177"/>
          <p:cNvSpPr txBox="1">
            <a:spLocks noGrp="1"/>
          </p:cNvSpPr>
          <p:nvPr>
            <p:ph type="title"/>
          </p:nvPr>
        </p:nvSpPr>
        <p:spPr>
          <a:xfrm>
            <a:off x="628650" y="457200"/>
            <a:ext cx="7886700" cy="514200"/>
          </a:xfrm>
          <a:prstGeom prst="rect">
            <a:avLst/>
          </a:prstGeom>
          <a:noFill/>
          <a:ln>
            <a:noFill/>
          </a:ln>
        </p:spPr>
        <p:txBody>
          <a:bodyPr spcFirstLastPara="1" wrap="square" lIns="0" tIns="0" rIns="0" bIns="0" anchor="b" anchorCtr="0">
            <a:noAutofit/>
          </a:bodyPr>
          <a:lstStyle>
            <a:lvl1pPr marR="0" lvl="0" algn="l" rtl="0">
              <a:lnSpc>
                <a:spcPct val="90000"/>
              </a:lnSpc>
              <a:spcBef>
                <a:spcPts val="0"/>
              </a:spcBef>
              <a:spcAft>
                <a:spcPts val="0"/>
              </a:spcAft>
              <a:buClr>
                <a:schemeClr val="accent2"/>
              </a:buClr>
              <a:buSzPts val="3300"/>
              <a:buFont typeface="Calibri"/>
              <a:buNone/>
              <a:defRPr sz="33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194" name="Google Shape;1194;p177"/>
          <p:cNvSpPr txBox="1">
            <a:spLocks noGrp="1"/>
          </p:cNvSpPr>
          <p:nvPr>
            <p:ph type="body" idx="2"/>
          </p:nvPr>
        </p:nvSpPr>
        <p:spPr>
          <a:xfrm>
            <a:off x="628650" y="1080038"/>
            <a:ext cx="7886700" cy="577500"/>
          </a:xfrm>
          <a:prstGeom prst="rect">
            <a:avLst/>
          </a:prstGeom>
          <a:noFill/>
          <a:ln>
            <a:noFill/>
          </a:ln>
        </p:spPr>
        <p:txBody>
          <a:bodyPr spcFirstLastPara="1" wrap="square" lIns="0" tIns="0" rIns="0" bIns="0" anchor="t" anchorCtr="0">
            <a:noAutofit/>
          </a:bodyPr>
          <a:lstStyle>
            <a:lvl1pPr marL="457200" lvl="0" indent="-342900" algn="l" rtl="0">
              <a:lnSpc>
                <a:spcPct val="90000"/>
              </a:lnSpc>
              <a:spcBef>
                <a:spcPts val="800"/>
              </a:spcBef>
              <a:spcAft>
                <a:spcPts val="0"/>
              </a:spcAft>
              <a:buClr>
                <a:schemeClr val="dk2"/>
              </a:buClr>
              <a:buSzPts val="1800"/>
              <a:buChar char="•"/>
              <a:defRPr sz="1800">
                <a:solidFill>
                  <a:schemeClr val="dk2"/>
                </a:solidFill>
              </a:defRPr>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matchingName="Callout with picture">
  <p:cSld name="Callout with picture">
    <p:bg>
      <p:bgPr>
        <a:blipFill>
          <a:blip r:embed="rId2">
            <a:alphaModFix/>
          </a:blip>
          <a:stretch>
            <a:fillRect/>
          </a:stretch>
        </a:blipFill>
        <a:effectLst/>
      </p:bgPr>
    </p:bg>
    <p:spTree>
      <p:nvGrpSpPr>
        <p:cNvPr id="1" name="Shape 1195"/>
        <p:cNvGrpSpPr/>
        <p:nvPr/>
      </p:nvGrpSpPr>
      <p:grpSpPr>
        <a:xfrm>
          <a:off x="0" y="0"/>
          <a:ext cx="0" cy="0"/>
          <a:chOff x="0" y="0"/>
          <a:chExt cx="0" cy="0"/>
        </a:xfrm>
      </p:grpSpPr>
      <p:sp>
        <p:nvSpPr>
          <p:cNvPr id="1196" name="Google Shape;1196;p178"/>
          <p:cNvSpPr>
            <a:spLocks noGrp="1"/>
          </p:cNvSpPr>
          <p:nvPr>
            <p:ph type="pic" idx="2"/>
          </p:nvPr>
        </p:nvSpPr>
        <p:spPr>
          <a:xfrm>
            <a:off x="3887391" y="740569"/>
            <a:ext cx="4629300" cy="3088500"/>
          </a:xfrm>
          <a:prstGeom prst="rect">
            <a:avLst/>
          </a:prstGeom>
          <a:noFill/>
          <a:ln>
            <a:noFill/>
          </a:ln>
        </p:spPr>
        <p:txBody>
          <a:bodyPr spcFirstLastPara="1" wrap="square" lIns="0" tIns="0" rIns="0" bIns="0" anchor="t" anchorCtr="0">
            <a:noAutofit/>
          </a:bodyPr>
          <a:lstStyle>
            <a:lvl1pPr marR="0" lvl="0" algn="l" rtl="0">
              <a:lnSpc>
                <a:spcPct val="90000"/>
              </a:lnSpc>
              <a:spcBef>
                <a:spcPts val="800"/>
              </a:spcBef>
              <a:spcAft>
                <a:spcPts val="0"/>
              </a:spcAft>
              <a:buClr>
                <a:schemeClr val="dk2"/>
              </a:buClr>
              <a:buSzPts val="2400"/>
              <a:buFont typeface="Arial"/>
              <a:buNone/>
              <a:defRPr sz="2400" b="0" i="0" u="none" strike="noStrike" cap="none">
                <a:solidFill>
                  <a:schemeClr val="dk2"/>
                </a:solidFill>
                <a:latin typeface="Calibri"/>
                <a:ea typeface="Calibri"/>
                <a:cs typeface="Calibri"/>
                <a:sym typeface="Calibri"/>
              </a:defRPr>
            </a:lvl1pPr>
            <a:lvl2pPr marR="0" lvl="1" algn="l" rtl="0">
              <a:lnSpc>
                <a:spcPct val="90000"/>
              </a:lnSpc>
              <a:spcBef>
                <a:spcPts val="400"/>
              </a:spcBef>
              <a:spcAft>
                <a:spcPts val="0"/>
              </a:spcAft>
              <a:buClr>
                <a:schemeClr val="dk2"/>
              </a:buClr>
              <a:buSzPts val="2100"/>
              <a:buFont typeface="Arial"/>
              <a:buNone/>
              <a:defRPr sz="2100" b="0" i="0" u="none" strike="noStrike" cap="none">
                <a:solidFill>
                  <a:schemeClr val="dk2"/>
                </a:solidFill>
                <a:latin typeface="Calibri"/>
                <a:ea typeface="Calibri"/>
                <a:cs typeface="Calibri"/>
                <a:sym typeface="Calibri"/>
              </a:defRPr>
            </a:lvl2pPr>
            <a:lvl3pPr marR="0" lvl="2" algn="l" rtl="0">
              <a:lnSpc>
                <a:spcPct val="90000"/>
              </a:lnSpc>
              <a:spcBef>
                <a:spcPts val="400"/>
              </a:spcBef>
              <a:spcAft>
                <a:spcPts val="0"/>
              </a:spcAft>
              <a:buClr>
                <a:schemeClr val="dk2"/>
              </a:buClr>
              <a:buSzPts val="1800"/>
              <a:buFont typeface="Arial"/>
              <a:buNone/>
              <a:defRPr sz="1800" b="0" i="0" u="none" strike="noStrike" cap="none">
                <a:solidFill>
                  <a:schemeClr val="dk2"/>
                </a:solidFill>
                <a:latin typeface="Calibri"/>
                <a:ea typeface="Calibri"/>
                <a:cs typeface="Calibri"/>
                <a:sym typeface="Calibri"/>
              </a:defRPr>
            </a:lvl3pPr>
            <a:lvl4pPr marR="0" lvl="3" algn="l" rtl="0">
              <a:lnSpc>
                <a:spcPct val="90000"/>
              </a:lnSpc>
              <a:spcBef>
                <a:spcPts val="400"/>
              </a:spcBef>
              <a:spcAft>
                <a:spcPts val="0"/>
              </a:spcAft>
              <a:buClr>
                <a:schemeClr val="dk2"/>
              </a:buClr>
              <a:buSzPts val="1500"/>
              <a:buFont typeface="Arial"/>
              <a:buNone/>
              <a:defRPr sz="1500" b="0" i="0" u="none" strike="noStrike" cap="none">
                <a:solidFill>
                  <a:schemeClr val="dk2"/>
                </a:solidFill>
                <a:latin typeface="Calibri"/>
                <a:ea typeface="Calibri"/>
                <a:cs typeface="Calibri"/>
                <a:sym typeface="Calibri"/>
              </a:defRPr>
            </a:lvl4pPr>
            <a:lvl5pPr marR="0" lvl="4" algn="l" rtl="0">
              <a:lnSpc>
                <a:spcPct val="90000"/>
              </a:lnSpc>
              <a:spcBef>
                <a:spcPts val="400"/>
              </a:spcBef>
              <a:spcAft>
                <a:spcPts val="0"/>
              </a:spcAft>
              <a:buClr>
                <a:schemeClr val="dk2"/>
              </a:buClr>
              <a:buSzPts val="1500"/>
              <a:buFont typeface="Arial"/>
              <a:buNone/>
              <a:defRPr sz="1500" b="0" i="0" u="none" strike="noStrike" cap="none">
                <a:solidFill>
                  <a:schemeClr val="dk2"/>
                </a:solidFill>
                <a:latin typeface="Calibri"/>
                <a:ea typeface="Calibri"/>
                <a:cs typeface="Calibri"/>
                <a:sym typeface="Calibri"/>
              </a:defRPr>
            </a:lvl5pPr>
            <a:lvl6pPr marR="0" lvl="5"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6pPr>
            <a:lvl7pPr marR="0" lvl="6"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7pPr>
            <a:lvl8pPr marR="0" lvl="7"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8pPr>
            <a:lvl9pPr marR="0" lvl="8"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9pPr>
          </a:lstStyle>
          <a:p>
            <a:endParaRPr/>
          </a:p>
        </p:txBody>
      </p:sp>
      <p:sp>
        <p:nvSpPr>
          <p:cNvPr id="1197" name="Google Shape;1197;p178"/>
          <p:cNvSpPr txBox="1">
            <a:spLocks noGrp="1"/>
          </p:cNvSpPr>
          <p:nvPr>
            <p:ph type="sldNum" idx="12"/>
          </p:nvPr>
        </p:nvSpPr>
        <p:spPr>
          <a:xfrm>
            <a:off x="6629400" y="4632722"/>
            <a:ext cx="2171700" cy="2739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198" name="Google Shape;1198;p178"/>
          <p:cNvSpPr txBox="1">
            <a:spLocks noGrp="1"/>
          </p:cNvSpPr>
          <p:nvPr>
            <p:ph type="body" idx="1"/>
          </p:nvPr>
        </p:nvSpPr>
        <p:spPr>
          <a:xfrm>
            <a:off x="629841" y="740569"/>
            <a:ext cx="2949000" cy="3093600"/>
          </a:xfrm>
          <a:prstGeom prst="rect">
            <a:avLst/>
          </a:prstGeom>
          <a:noFill/>
          <a:ln>
            <a:noFill/>
          </a:ln>
        </p:spPr>
        <p:txBody>
          <a:bodyPr spcFirstLastPara="1" wrap="square" lIns="0" tIns="0" rIns="0" bIns="0" anchor="ctr" anchorCtr="0">
            <a:noAutofit/>
          </a:bodyPr>
          <a:lstStyle>
            <a:lvl1pPr marL="457200" lvl="0" indent="-228600" algn="l" rtl="0">
              <a:lnSpc>
                <a:spcPct val="150000"/>
              </a:lnSpc>
              <a:spcBef>
                <a:spcPts val="800"/>
              </a:spcBef>
              <a:spcAft>
                <a:spcPts val="0"/>
              </a:spcAft>
              <a:buClr>
                <a:schemeClr val="accent2"/>
              </a:buClr>
              <a:buSzPts val="2100"/>
              <a:buNone/>
              <a:defRPr sz="2100" i="1">
                <a:solidFill>
                  <a:schemeClr val="accent2"/>
                </a:solidFill>
                <a:latin typeface="Calibri"/>
                <a:ea typeface="Calibri"/>
                <a:cs typeface="Calibri"/>
                <a:sym typeface="Calibri"/>
              </a:defRPr>
            </a:lvl1pPr>
            <a:lvl2pPr marL="914400" lvl="1" indent="-228600" algn="l" rtl="0">
              <a:lnSpc>
                <a:spcPct val="90000"/>
              </a:lnSpc>
              <a:spcBef>
                <a:spcPts val="400"/>
              </a:spcBef>
              <a:spcAft>
                <a:spcPts val="0"/>
              </a:spcAft>
              <a:buClr>
                <a:schemeClr val="dk2"/>
              </a:buClr>
              <a:buSzPts val="1100"/>
              <a:buNone/>
              <a:defRPr sz="1100"/>
            </a:lvl2pPr>
            <a:lvl3pPr marL="1371600" lvl="2" indent="-228600" algn="l" rtl="0">
              <a:lnSpc>
                <a:spcPct val="90000"/>
              </a:lnSpc>
              <a:spcBef>
                <a:spcPts val="400"/>
              </a:spcBef>
              <a:spcAft>
                <a:spcPts val="0"/>
              </a:spcAft>
              <a:buClr>
                <a:schemeClr val="dk2"/>
              </a:buClr>
              <a:buSzPts val="900"/>
              <a:buNone/>
              <a:defRPr sz="900"/>
            </a:lvl3pPr>
            <a:lvl4pPr marL="1828800" lvl="3" indent="-228600" algn="l" rtl="0">
              <a:lnSpc>
                <a:spcPct val="90000"/>
              </a:lnSpc>
              <a:spcBef>
                <a:spcPts val="400"/>
              </a:spcBef>
              <a:spcAft>
                <a:spcPts val="0"/>
              </a:spcAft>
              <a:buClr>
                <a:schemeClr val="dk2"/>
              </a:buClr>
              <a:buSzPts val="800"/>
              <a:buNone/>
              <a:defRPr sz="800"/>
            </a:lvl4pPr>
            <a:lvl5pPr marL="2286000" lvl="4" indent="-228600" algn="l" rtl="0">
              <a:lnSpc>
                <a:spcPct val="90000"/>
              </a:lnSpc>
              <a:spcBef>
                <a:spcPts val="400"/>
              </a:spcBef>
              <a:spcAft>
                <a:spcPts val="0"/>
              </a:spcAft>
              <a:buClr>
                <a:schemeClr val="dk2"/>
              </a:buClr>
              <a:buSzPts val="800"/>
              <a:buNone/>
              <a:defRPr sz="800"/>
            </a:lvl5pPr>
            <a:lvl6pPr marL="2743200" lvl="5" indent="-228600" algn="l" rtl="0">
              <a:lnSpc>
                <a:spcPct val="90000"/>
              </a:lnSpc>
              <a:spcBef>
                <a:spcPts val="400"/>
              </a:spcBef>
              <a:spcAft>
                <a:spcPts val="0"/>
              </a:spcAft>
              <a:buClr>
                <a:schemeClr val="dk1"/>
              </a:buClr>
              <a:buSzPts val="800"/>
              <a:buNone/>
              <a:defRPr sz="800"/>
            </a:lvl6pPr>
            <a:lvl7pPr marL="3200400" lvl="6" indent="-228600" algn="l" rtl="0">
              <a:lnSpc>
                <a:spcPct val="90000"/>
              </a:lnSpc>
              <a:spcBef>
                <a:spcPts val="400"/>
              </a:spcBef>
              <a:spcAft>
                <a:spcPts val="0"/>
              </a:spcAft>
              <a:buClr>
                <a:schemeClr val="dk1"/>
              </a:buClr>
              <a:buSzPts val="800"/>
              <a:buNone/>
              <a:defRPr sz="800"/>
            </a:lvl7pPr>
            <a:lvl8pPr marL="3657600" lvl="7" indent="-228600" algn="l" rtl="0">
              <a:lnSpc>
                <a:spcPct val="90000"/>
              </a:lnSpc>
              <a:spcBef>
                <a:spcPts val="400"/>
              </a:spcBef>
              <a:spcAft>
                <a:spcPts val="0"/>
              </a:spcAft>
              <a:buClr>
                <a:schemeClr val="dk1"/>
              </a:buClr>
              <a:buSzPts val="800"/>
              <a:buNone/>
              <a:defRPr sz="800"/>
            </a:lvl8pPr>
            <a:lvl9pPr marL="4114800" lvl="8" indent="-228600" algn="l" rtl="0">
              <a:lnSpc>
                <a:spcPct val="90000"/>
              </a:lnSpc>
              <a:spcBef>
                <a:spcPts val="400"/>
              </a:spcBef>
              <a:spcAft>
                <a:spcPts val="0"/>
              </a:spcAft>
              <a:buClr>
                <a:schemeClr val="dk1"/>
              </a:buClr>
              <a:buSzPts val="800"/>
              <a:buNone/>
              <a:defRPr sz="800"/>
            </a:lvl9pPr>
          </a:lstStyle>
          <a:p>
            <a:endParaRPr/>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199"/>
        <p:cNvGrpSpPr/>
        <p:nvPr/>
      </p:nvGrpSpPr>
      <p:grpSpPr>
        <a:xfrm>
          <a:off x="0" y="0"/>
          <a:ext cx="0" cy="0"/>
          <a:chOff x="0" y="0"/>
          <a:chExt cx="0" cy="0"/>
        </a:xfrm>
      </p:grpSpPr>
      <p:sp>
        <p:nvSpPr>
          <p:cNvPr id="1200" name="Google Shape;1200;p179"/>
          <p:cNvSpPr txBox="1">
            <a:spLocks noGrp="1"/>
          </p:cNvSpPr>
          <p:nvPr>
            <p:ph type="title"/>
          </p:nvPr>
        </p:nvSpPr>
        <p:spPr>
          <a:xfrm>
            <a:off x="311700" y="445025"/>
            <a:ext cx="85206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01" name="Google Shape;1201;p179"/>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431800" rtl="0">
              <a:spcBef>
                <a:spcPts val="640"/>
              </a:spcBef>
              <a:spcAft>
                <a:spcPts val="0"/>
              </a:spcAft>
              <a:buSzPts val="3200"/>
              <a:buChar char="•"/>
              <a:defRPr/>
            </a:lvl1pPr>
            <a:lvl2pPr marL="914400" lvl="1" indent="-406400" rtl="0">
              <a:spcBef>
                <a:spcPts val="560"/>
              </a:spcBef>
              <a:spcAft>
                <a:spcPts val="0"/>
              </a:spcAft>
              <a:buSzPts val="2800"/>
              <a:buChar char="–"/>
              <a:defRPr/>
            </a:lvl2pPr>
            <a:lvl3pPr marL="1371600" lvl="2" indent="-381000" rtl="0">
              <a:spcBef>
                <a:spcPts val="480"/>
              </a:spcBef>
              <a:spcAft>
                <a:spcPts val="0"/>
              </a:spcAft>
              <a:buSzPts val="2400"/>
              <a:buChar char="•"/>
              <a:defRPr/>
            </a:lvl3pPr>
            <a:lvl4pPr marL="1828800" lvl="3" indent="-355600" rtl="0">
              <a:spcBef>
                <a:spcPts val="400"/>
              </a:spcBef>
              <a:spcAft>
                <a:spcPts val="0"/>
              </a:spcAft>
              <a:buSzPts val="2000"/>
              <a:buChar char="–"/>
              <a:defRPr/>
            </a:lvl4pPr>
            <a:lvl5pPr marL="2286000" lvl="4" indent="-355600" rtl="0">
              <a:spcBef>
                <a:spcPts val="400"/>
              </a:spcBef>
              <a:spcAft>
                <a:spcPts val="0"/>
              </a:spcAft>
              <a:buSzPts val="2000"/>
              <a:buChar char="»"/>
              <a:defRPr/>
            </a:lvl5pPr>
            <a:lvl6pPr marL="2743200" lvl="5" indent="-355600" rtl="0">
              <a:spcBef>
                <a:spcPts val="400"/>
              </a:spcBef>
              <a:spcAft>
                <a:spcPts val="0"/>
              </a:spcAft>
              <a:buSzPts val="2000"/>
              <a:buChar char="•"/>
              <a:defRPr/>
            </a:lvl6pPr>
            <a:lvl7pPr marL="3200400" lvl="6" indent="-355600" rtl="0">
              <a:spcBef>
                <a:spcPts val="400"/>
              </a:spcBef>
              <a:spcAft>
                <a:spcPts val="0"/>
              </a:spcAft>
              <a:buSzPts val="2000"/>
              <a:buChar char="•"/>
              <a:defRPr/>
            </a:lvl7pPr>
            <a:lvl8pPr marL="3657600" lvl="7" indent="-355600" rtl="0">
              <a:spcBef>
                <a:spcPts val="400"/>
              </a:spcBef>
              <a:spcAft>
                <a:spcPts val="0"/>
              </a:spcAft>
              <a:buSzPts val="2000"/>
              <a:buChar char="•"/>
              <a:defRPr/>
            </a:lvl8pPr>
            <a:lvl9pPr marL="4114800" lvl="8" indent="-355600" rtl="0">
              <a:spcBef>
                <a:spcPts val="400"/>
              </a:spcBef>
              <a:spcAft>
                <a:spcPts val="0"/>
              </a:spcAft>
              <a:buSzPts val="2000"/>
              <a:buChar char="•"/>
              <a:defRPr/>
            </a:lvl9pPr>
          </a:lstStyle>
          <a:p>
            <a:endParaRPr/>
          </a:p>
        </p:txBody>
      </p:sp>
      <p:sp>
        <p:nvSpPr>
          <p:cNvPr id="1202" name="Google Shape;1202;p179"/>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1_Title and Content 1">
  <p:cSld name="1_Title and Content">
    <p:spTree>
      <p:nvGrpSpPr>
        <p:cNvPr id="1" name="Shape 1203"/>
        <p:cNvGrpSpPr/>
        <p:nvPr/>
      </p:nvGrpSpPr>
      <p:grpSpPr>
        <a:xfrm>
          <a:off x="0" y="0"/>
          <a:ext cx="0" cy="0"/>
          <a:chOff x="0" y="0"/>
          <a:chExt cx="0" cy="0"/>
        </a:xfrm>
      </p:grpSpPr>
      <p:sp>
        <p:nvSpPr>
          <p:cNvPr id="1204" name="Google Shape;1204;p180"/>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05" name="Google Shape;1205;p180"/>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Clr>
                <a:srgbClr val="7F7F7F"/>
              </a:buClr>
              <a:buSzPts val="3600"/>
              <a:buFont typeface="Calibri"/>
              <a:buNone/>
              <a:defRPr sz="3600">
                <a:solidFill>
                  <a:srgbClr val="7F7F7F"/>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06" name="Google Shape;1206;p180"/>
          <p:cNvSpPr txBox="1">
            <a:spLocks noGrp="1"/>
          </p:cNvSpPr>
          <p:nvPr>
            <p:ph type="body" idx="1"/>
          </p:nvPr>
        </p:nvSpPr>
        <p:spPr>
          <a:xfrm>
            <a:off x="457200" y="1200150"/>
            <a:ext cx="8229600" cy="3394500"/>
          </a:xfrm>
          <a:prstGeom prst="rect">
            <a:avLst/>
          </a:prstGeom>
          <a:noFill/>
          <a:ln>
            <a:noFill/>
          </a:ln>
        </p:spPr>
        <p:txBody>
          <a:bodyPr spcFirstLastPara="1" wrap="square" lIns="91425" tIns="45700" rIns="91425" bIns="45700" anchor="ctr" anchorCtr="0">
            <a:noAutofit/>
          </a:bodyPr>
          <a:lstStyle>
            <a:lvl1pPr marL="457200" lvl="0" indent="-228600" algn="l" rtl="0">
              <a:spcBef>
                <a:spcPts val="400"/>
              </a:spcBef>
              <a:spcAft>
                <a:spcPts val="0"/>
              </a:spcAft>
              <a:buClr>
                <a:schemeClr val="dk1"/>
              </a:buClr>
              <a:buSzPts val="2000"/>
              <a:buNone/>
              <a:defRPr sz="2000"/>
            </a:lvl1pPr>
            <a:lvl2pPr marL="914400" lvl="1" indent="-228600" algn="l" rtl="0">
              <a:spcBef>
                <a:spcPts val="360"/>
              </a:spcBef>
              <a:spcAft>
                <a:spcPts val="0"/>
              </a:spcAft>
              <a:buClr>
                <a:schemeClr val="dk1"/>
              </a:buClr>
              <a:buSzPts val="1800"/>
              <a:buNone/>
              <a:defRPr sz="1800"/>
            </a:lvl2pPr>
            <a:lvl3pPr marL="1371600" lvl="2" indent="-228600" algn="l" rtl="0">
              <a:spcBef>
                <a:spcPts val="320"/>
              </a:spcBef>
              <a:spcAft>
                <a:spcPts val="0"/>
              </a:spcAft>
              <a:buClr>
                <a:schemeClr val="dk1"/>
              </a:buClr>
              <a:buSzPts val="1600"/>
              <a:buNone/>
              <a:defRPr sz="1600"/>
            </a:lvl3pPr>
            <a:lvl4pPr marL="1828800" lvl="3" indent="-228600" algn="l" rtl="0">
              <a:spcBef>
                <a:spcPts val="280"/>
              </a:spcBef>
              <a:spcAft>
                <a:spcPts val="0"/>
              </a:spcAft>
              <a:buClr>
                <a:schemeClr val="dk1"/>
              </a:buClr>
              <a:buSzPts val="1400"/>
              <a:buNone/>
              <a:defRPr sz="1400"/>
            </a:lvl4pPr>
            <a:lvl5pPr marL="2286000" lvl="4" indent="-228600" algn="l" rtl="0">
              <a:spcBef>
                <a:spcPts val="240"/>
              </a:spcBef>
              <a:spcAft>
                <a:spcPts val="0"/>
              </a:spcAft>
              <a:buClr>
                <a:schemeClr val="dk1"/>
              </a:buClr>
              <a:buSzPts val="1200"/>
              <a:buNone/>
              <a:defRPr sz="1200"/>
            </a:lvl5pPr>
            <a:lvl6pPr marL="2743200" lvl="5" indent="-342900" algn="l" rtl="0">
              <a:spcBef>
                <a:spcPts val="360"/>
              </a:spcBef>
              <a:spcAft>
                <a:spcPts val="0"/>
              </a:spcAft>
              <a:buClr>
                <a:schemeClr val="dk1"/>
              </a:buClr>
              <a:buSzPts val="1800"/>
              <a:buChar char="•"/>
              <a:defRPr/>
            </a:lvl6pPr>
            <a:lvl7pPr marL="3200400" lvl="6" indent="-342900" algn="l" rtl="0">
              <a:spcBef>
                <a:spcPts val="360"/>
              </a:spcBef>
              <a:spcAft>
                <a:spcPts val="0"/>
              </a:spcAft>
              <a:buClr>
                <a:schemeClr val="dk1"/>
              </a:buClr>
              <a:buSzPts val="1800"/>
              <a:buChar char="•"/>
              <a:defRPr/>
            </a:lvl7pPr>
            <a:lvl8pPr marL="3657600" lvl="7" indent="-342900" algn="l" rtl="0">
              <a:spcBef>
                <a:spcPts val="360"/>
              </a:spcBef>
              <a:spcAft>
                <a:spcPts val="0"/>
              </a:spcAft>
              <a:buClr>
                <a:schemeClr val="dk1"/>
              </a:buClr>
              <a:buSzPts val="1800"/>
              <a:buChar char="•"/>
              <a:defRPr/>
            </a:lvl8pPr>
            <a:lvl9pPr marL="4114800" lvl="8" indent="-342900" algn="l" rtl="0">
              <a:spcBef>
                <a:spcPts val="360"/>
              </a:spcBef>
              <a:spcAft>
                <a:spcPts val="0"/>
              </a:spcAft>
              <a:buClr>
                <a:schemeClr val="dk1"/>
              </a:buClr>
              <a:buSzPts val="1800"/>
              <a:buChar char="•"/>
              <a:defRPr/>
            </a:lvl9pPr>
          </a:lstStyle>
          <a:p>
            <a:endParaRPr/>
          </a:p>
        </p:txBody>
      </p:sp>
      <p:cxnSp>
        <p:nvCxnSpPr>
          <p:cNvPr id="1207" name="Google Shape;1207;p180"/>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208" name="Google Shape;1208;p180"/>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sz="1000" b="0" i="0" u="none" strike="noStrike" cap="none">
                <a:solidFill>
                  <a:schemeClr val="lt1"/>
                </a:solidFill>
                <a:latin typeface="Calibri"/>
                <a:ea typeface="Calibri"/>
                <a:cs typeface="Calibri"/>
                <a:sym typeface="Calibri"/>
              </a:defRPr>
            </a:lvl1pPr>
            <a:lvl2pPr marL="0" lvl="1" indent="0" algn="r" rtl="0">
              <a:spcBef>
                <a:spcPts val="0"/>
              </a:spcBef>
              <a:buNone/>
              <a:defRPr sz="1000" b="0" i="0" u="none" strike="noStrike" cap="none">
                <a:solidFill>
                  <a:schemeClr val="lt1"/>
                </a:solidFill>
                <a:latin typeface="Calibri"/>
                <a:ea typeface="Calibri"/>
                <a:cs typeface="Calibri"/>
                <a:sym typeface="Calibri"/>
              </a:defRPr>
            </a:lvl2pPr>
            <a:lvl3pPr marL="0" lvl="2" indent="0" algn="r" rtl="0">
              <a:spcBef>
                <a:spcPts val="0"/>
              </a:spcBef>
              <a:buNone/>
              <a:defRPr sz="1000" b="0" i="0" u="none" strike="noStrike" cap="none">
                <a:solidFill>
                  <a:schemeClr val="lt1"/>
                </a:solidFill>
                <a:latin typeface="Calibri"/>
                <a:ea typeface="Calibri"/>
                <a:cs typeface="Calibri"/>
                <a:sym typeface="Calibri"/>
              </a:defRPr>
            </a:lvl3pPr>
            <a:lvl4pPr marL="0" lvl="3" indent="0" algn="r" rtl="0">
              <a:spcBef>
                <a:spcPts val="0"/>
              </a:spcBef>
              <a:buNone/>
              <a:defRPr sz="1000" b="0" i="0" u="none" strike="noStrike" cap="none">
                <a:solidFill>
                  <a:schemeClr val="lt1"/>
                </a:solidFill>
                <a:latin typeface="Calibri"/>
                <a:ea typeface="Calibri"/>
                <a:cs typeface="Calibri"/>
                <a:sym typeface="Calibri"/>
              </a:defRPr>
            </a:lvl4pPr>
            <a:lvl5pPr marL="0" lvl="4" indent="0" algn="r" rtl="0">
              <a:spcBef>
                <a:spcPts val="0"/>
              </a:spcBef>
              <a:buNone/>
              <a:defRPr sz="1000" b="0" i="0" u="none" strike="noStrike" cap="none">
                <a:solidFill>
                  <a:schemeClr val="lt1"/>
                </a:solidFill>
                <a:latin typeface="Calibri"/>
                <a:ea typeface="Calibri"/>
                <a:cs typeface="Calibri"/>
                <a:sym typeface="Calibri"/>
              </a:defRPr>
            </a:lvl5pPr>
            <a:lvl6pPr marL="0" lvl="5" indent="0" algn="r" rtl="0">
              <a:spcBef>
                <a:spcPts val="0"/>
              </a:spcBef>
              <a:buNone/>
              <a:defRPr sz="1000" b="0" i="0" u="none" strike="noStrike" cap="none">
                <a:solidFill>
                  <a:schemeClr val="lt1"/>
                </a:solidFill>
                <a:latin typeface="Calibri"/>
                <a:ea typeface="Calibri"/>
                <a:cs typeface="Calibri"/>
                <a:sym typeface="Calibri"/>
              </a:defRPr>
            </a:lvl6pPr>
            <a:lvl7pPr marL="0" lvl="6" indent="0" algn="r" rtl="0">
              <a:spcBef>
                <a:spcPts val="0"/>
              </a:spcBef>
              <a:buNone/>
              <a:defRPr sz="1000" b="0" i="0" u="none" strike="noStrike" cap="none">
                <a:solidFill>
                  <a:schemeClr val="lt1"/>
                </a:solidFill>
                <a:latin typeface="Calibri"/>
                <a:ea typeface="Calibri"/>
                <a:cs typeface="Calibri"/>
                <a:sym typeface="Calibri"/>
              </a:defRPr>
            </a:lvl7pPr>
            <a:lvl8pPr marL="0" lvl="7" indent="0" algn="r" rtl="0">
              <a:spcBef>
                <a:spcPts val="0"/>
              </a:spcBef>
              <a:buNone/>
              <a:defRPr sz="1000" b="0" i="0" u="none" strike="noStrike" cap="none">
                <a:solidFill>
                  <a:schemeClr val="lt1"/>
                </a:solidFill>
                <a:latin typeface="Calibri"/>
                <a:ea typeface="Calibri"/>
                <a:cs typeface="Calibri"/>
                <a:sym typeface="Calibri"/>
              </a:defRPr>
            </a:lvl8pPr>
            <a:lvl9pPr marL="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209" name="Google Shape;1209;p180" descr="OUSD_socialmediasignature_450x50-3-white.png"/>
          <p:cNvPicPr preferRelativeResize="0"/>
          <p:nvPr/>
        </p:nvPicPr>
        <p:blipFill rotWithShape="1">
          <a:blip r:embed="rId2">
            <a:alphaModFix/>
          </a:blip>
          <a:srcRect/>
          <a:stretch/>
        </p:blipFill>
        <p:spPr>
          <a:xfrm>
            <a:off x="457200" y="4903946"/>
            <a:ext cx="2566444" cy="130544"/>
          </a:xfrm>
          <a:prstGeom prst="rect">
            <a:avLst/>
          </a:prstGeom>
          <a:noFill/>
          <a:ln>
            <a:noFill/>
          </a:ln>
        </p:spPr>
      </p:pic>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Title and two columns 1">
  <p:cSld name="TITLE_AND_TWO_COLUMNS_1">
    <p:spTree>
      <p:nvGrpSpPr>
        <p:cNvPr id="1" name="Shape 1210"/>
        <p:cNvGrpSpPr/>
        <p:nvPr/>
      </p:nvGrpSpPr>
      <p:grpSpPr>
        <a:xfrm>
          <a:off x="0" y="0"/>
          <a:ext cx="0" cy="0"/>
          <a:chOff x="0" y="0"/>
          <a:chExt cx="0" cy="0"/>
        </a:xfrm>
      </p:grpSpPr>
      <p:sp>
        <p:nvSpPr>
          <p:cNvPr id="1211" name="Google Shape;1211;p181"/>
          <p:cNvSpPr txBox="1">
            <a:spLocks noGrp="1"/>
          </p:cNvSpPr>
          <p:nvPr>
            <p:ph type="body" idx="1"/>
          </p:nvPr>
        </p:nvSpPr>
        <p:spPr>
          <a:xfrm>
            <a:off x="1485900" y="682200"/>
            <a:ext cx="3448500" cy="3886800"/>
          </a:xfrm>
          <a:prstGeom prst="rect">
            <a:avLst/>
          </a:prstGeom>
        </p:spPr>
        <p:txBody>
          <a:bodyPr spcFirstLastPara="1" wrap="square" lIns="91425" tIns="91425" rIns="91425" bIns="91425" anchor="t" anchorCtr="0">
            <a:noAutofit/>
          </a:bodyPr>
          <a:lstStyle>
            <a:lvl1pPr marL="457200" lvl="0" indent="-317500" rtl="0">
              <a:spcBef>
                <a:spcPts val="640"/>
              </a:spcBef>
              <a:spcAft>
                <a:spcPts val="0"/>
              </a:spcAft>
              <a:buSzPts val="1400"/>
              <a:buChar char="•"/>
              <a:defRPr sz="1400"/>
            </a:lvl1pPr>
            <a:lvl2pPr marL="914400" lvl="1" indent="-304800" rtl="0">
              <a:spcBef>
                <a:spcPts val="560"/>
              </a:spcBef>
              <a:spcAft>
                <a:spcPts val="0"/>
              </a:spcAft>
              <a:buSzPts val="1200"/>
              <a:buChar char="–"/>
              <a:defRPr sz="1200"/>
            </a:lvl2pPr>
            <a:lvl3pPr marL="1371600" lvl="2" indent="-304800" rtl="0">
              <a:spcBef>
                <a:spcPts val="480"/>
              </a:spcBef>
              <a:spcAft>
                <a:spcPts val="0"/>
              </a:spcAft>
              <a:buSzPts val="1200"/>
              <a:buChar char="•"/>
              <a:defRPr sz="1200"/>
            </a:lvl3pPr>
            <a:lvl4pPr marL="1828800" lvl="3" indent="-304800" rtl="0">
              <a:spcBef>
                <a:spcPts val="400"/>
              </a:spcBef>
              <a:spcAft>
                <a:spcPts val="0"/>
              </a:spcAft>
              <a:buSzPts val="1200"/>
              <a:buChar char="–"/>
              <a:defRPr sz="1200"/>
            </a:lvl4pPr>
            <a:lvl5pPr marL="2286000" lvl="4" indent="-304800" rtl="0">
              <a:spcBef>
                <a:spcPts val="400"/>
              </a:spcBef>
              <a:spcAft>
                <a:spcPts val="0"/>
              </a:spcAft>
              <a:buSzPts val="1200"/>
              <a:buChar char="»"/>
              <a:defRPr sz="1200"/>
            </a:lvl5pPr>
            <a:lvl6pPr marL="2743200" lvl="5" indent="-304800" rtl="0">
              <a:spcBef>
                <a:spcPts val="400"/>
              </a:spcBef>
              <a:spcAft>
                <a:spcPts val="0"/>
              </a:spcAft>
              <a:buSzPts val="1200"/>
              <a:buChar char="•"/>
              <a:defRPr sz="1200"/>
            </a:lvl6pPr>
            <a:lvl7pPr marL="3200400" lvl="6" indent="-304800" rtl="0">
              <a:spcBef>
                <a:spcPts val="400"/>
              </a:spcBef>
              <a:spcAft>
                <a:spcPts val="0"/>
              </a:spcAft>
              <a:buSzPts val="1200"/>
              <a:buChar char="•"/>
              <a:defRPr sz="1200"/>
            </a:lvl7pPr>
            <a:lvl8pPr marL="3657600" lvl="7" indent="-304800" rtl="0">
              <a:spcBef>
                <a:spcPts val="400"/>
              </a:spcBef>
              <a:spcAft>
                <a:spcPts val="0"/>
              </a:spcAft>
              <a:buSzPts val="1200"/>
              <a:buChar char="•"/>
              <a:defRPr sz="1200"/>
            </a:lvl8pPr>
            <a:lvl9pPr marL="4114800" lvl="8" indent="-304800" rtl="0">
              <a:spcBef>
                <a:spcPts val="400"/>
              </a:spcBef>
              <a:spcAft>
                <a:spcPts val="0"/>
              </a:spcAft>
              <a:buSzPts val="1200"/>
              <a:buChar char="•"/>
              <a:defRPr sz="1200"/>
            </a:lvl9pPr>
          </a:lstStyle>
          <a:p>
            <a:endParaRPr/>
          </a:p>
        </p:txBody>
      </p:sp>
      <p:sp>
        <p:nvSpPr>
          <p:cNvPr id="1212" name="Google Shape;1212;p181"/>
          <p:cNvSpPr txBox="1">
            <a:spLocks noGrp="1"/>
          </p:cNvSpPr>
          <p:nvPr>
            <p:ph type="body" idx="2"/>
          </p:nvPr>
        </p:nvSpPr>
        <p:spPr>
          <a:xfrm>
            <a:off x="5257788" y="682200"/>
            <a:ext cx="3448500" cy="3886800"/>
          </a:xfrm>
          <a:prstGeom prst="rect">
            <a:avLst/>
          </a:prstGeom>
        </p:spPr>
        <p:txBody>
          <a:bodyPr spcFirstLastPara="1" wrap="square" lIns="91425" tIns="91425" rIns="91425" bIns="91425" anchor="t" anchorCtr="0">
            <a:noAutofit/>
          </a:bodyPr>
          <a:lstStyle>
            <a:lvl1pPr marL="457200" lvl="0" indent="-317500" rtl="0">
              <a:spcBef>
                <a:spcPts val="640"/>
              </a:spcBef>
              <a:spcAft>
                <a:spcPts val="0"/>
              </a:spcAft>
              <a:buSzPts val="1400"/>
              <a:buChar char="•"/>
              <a:defRPr sz="1400"/>
            </a:lvl1pPr>
            <a:lvl2pPr marL="914400" lvl="1" indent="-304800" rtl="0">
              <a:spcBef>
                <a:spcPts val="560"/>
              </a:spcBef>
              <a:spcAft>
                <a:spcPts val="0"/>
              </a:spcAft>
              <a:buSzPts val="1200"/>
              <a:buChar char="–"/>
              <a:defRPr sz="1200"/>
            </a:lvl2pPr>
            <a:lvl3pPr marL="1371600" lvl="2" indent="-304800" rtl="0">
              <a:spcBef>
                <a:spcPts val="480"/>
              </a:spcBef>
              <a:spcAft>
                <a:spcPts val="0"/>
              </a:spcAft>
              <a:buSzPts val="1200"/>
              <a:buChar char="•"/>
              <a:defRPr sz="1200"/>
            </a:lvl3pPr>
            <a:lvl4pPr marL="1828800" lvl="3" indent="-304800" rtl="0">
              <a:spcBef>
                <a:spcPts val="400"/>
              </a:spcBef>
              <a:spcAft>
                <a:spcPts val="0"/>
              </a:spcAft>
              <a:buSzPts val="1200"/>
              <a:buChar char="–"/>
              <a:defRPr sz="1200"/>
            </a:lvl4pPr>
            <a:lvl5pPr marL="2286000" lvl="4" indent="-304800" rtl="0">
              <a:spcBef>
                <a:spcPts val="400"/>
              </a:spcBef>
              <a:spcAft>
                <a:spcPts val="0"/>
              </a:spcAft>
              <a:buSzPts val="1200"/>
              <a:buChar char="»"/>
              <a:defRPr sz="1200"/>
            </a:lvl5pPr>
            <a:lvl6pPr marL="2743200" lvl="5" indent="-304800" rtl="0">
              <a:spcBef>
                <a:spcPts val="400"/>
              </a:spcBef>
              <a:spcAft>
                <a:spcPts val="0"/>
              </a:spcAft>
              <a:buSzPts val="1200"/>
              <a:buChar char="•"/>
              <a:defRPr sz="1200"/>
            </a:lvl6pPr>
            <a:lvl7pPr marL="3200400" lvl="6" indent="-304800" rtl="0">
              <a:spcBef>
                <a:spcPts val="400"/>
              </a:spcBef>
              <a:spcAft>
                <a:spcPts val="0"/>
              </a:spcAft>
              <a:buSzPts val="1200"/>
              <a:buChar char="•"/>
              <a:defRPr sz="1200"/>
            </a:lvl7pPr>
            <a:lvl8pPr marL="3657600" lvl="7" indent="-304800" rtl="0">
              <a:spcBef>
                <a:spcPts val="400"/>
              </a:spcBef>
              <a:spcAft>
                <a:spcPts val="0"/>
              </a:spcAft>
              <a:buSzPts val="1200"/>
              <a:buChar char="•"/>
              <a:defRPr sz="1200"/>
            </a:lvl8pPr>
            <a:lvl9pPr marL="4114800" lvl="8" indent="-304800" rtl="0">
              <a:spcBef>
                <a:spcPts val="400"/>
              </a:spcBef>
              <a:spcAft>
                <a:spcPts val="0"/>
              </a:spcAft>
              <a:buSzPts val="1200"/>
              <a:buChar char="•"/>
              <a:defRPr sz="1200"/>
            </a:lvl9pPr>
          </a:lstStyle>
          <a:p>
            <a:endParaRPr/>
          </a:p>
        </p:txBody>
      </p:sp>
      <p:sp>
        <p:nvSpPr>
          <p:cNvPr id="1213" name="Google Shape;1213;p181"/>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xmlns:p15="http://schemas.microsoft.com/office/powerpoint/2012/main">
        <p15:guide id="1" orient="horz" pos="576">
          <p15:clr>
            <a:srgbClr val="FA7B17"/>
          </p15:clr>
        </p15:guide>
        <p15:guide id="2" pos="936">
          <p15:clr>
            <a:srgbClr val="FA7B17"/>
          </p15:clr>
        </p15:guide>
        <p15:guide id="3" pos="3312">
          <p15:clr>
            <a:srgbClr val="FA7B17"/>
          </p15:clr>
        </p15:guide>
      </p15:sldGuideLst>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matchingName="Title and body 1">
  <p:cSld name="TITLE_AND_BODY_1">
    <p:spTree>
      <p:nvGrpSpPr>
        <p:cNvPr id="1" name="Shape 1214"/>
        <p:cNvGrpSpPr/>
        <p:nvPr/>
      </p:nvGrpSpPr>
      <p:grpSpPr>
        <a:xfrm>
          <a:off x="0" y="0"/>
          <a:ext cx="0" cy="0"/>
          <a:chOff x="0" y="0"/>
          <a:chExt cx="0" cy="0"/>
        </a:xfrm>
      </p:grpSpPr>
      <p:sp>
        <p:nvSpPr>
          <p:cNvPr id="1215" name="Google Shape;1215;p182"/>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
        <p:nvSpPr>
          <p:cNvPr id="1216" name="Google Shape;1216;p182"/>
          <p:cNvSpPr txBox="1">
            <a:spLocks noGrp="1"/>
          </p:cNvSpPr>
          <p:nvPr>
            <p:ph type="body" idx="1"/>
          </p:nvPr>
        </p:nvSpPr>
        <p:spPr>
          <a:xfrm>
            <a:off x="1485900" y="682200"/>
            <a:ext cx="6986400" cy="3886800"/>
          </a:xfrm>
          <a:prstGeom prst="rect">
            <a:avLst/>
          </a:prstGeom>
        </p:spPr>
        <p:txBody>
          <a:bodyPr spcFirstLastPara="1" wrap="square" lIns="91425" tIns="91425" rIns="91425" bIns="91425" anchor="t" anchorCtr="0">
            <a:noAutofit/>
          </a:bodyPr>
          <a:lstStyle>
            <a:lvl1pPr marL="457200" lvl="0" indent="-317500" rtl="0">
              <a:spcBef>
                <a:spcPts val="640"/>
              </a:spcBef>
              <a:spcAft>
                <a:spcPts val="0"/>
              </a:spcAft>
              <a:buSzPts val="1400"/>
              <a:buChar char="•"/>
              <a:defRPr sz="1400"/>
            </a:lvl1pPr>
            <a:lvl2pPr marL="914400" lvl="1" indent="-304800" rtl="0">
              <a:spcBef>
                <a:spcPts val="560"/>
              </a:spcBef>
              <a:spcAft>
                <a:spcPts val="0"/>
              </a:spcAft>
              <a:buSzPts val="1200"/>
              <a:buChar char="–"/>
              <a:defRPr sz="1200"/>
            </a:lvl2pPr>
            <a:lvl3pPr marL="1371600" lvl="2" indent="-304800" rtl="0">
              <a:spcBef>
                <a:spcPts val="480"/>
              </a:spcBef>
              <a:spcAft>
                <a:spcPts val="0"/>
              </a:spcAft>
              <a:buSzPts val="1200"/>
              <a:buChar char="•"/>
              <a:defRPr sz="1200"/>
            </a:lvl3pPr>
            <a:lvl4pPr marL="1828800" lvl="3" indent="-304800" rtl="0">
              <a:spcBef>
                <a:spcPts val="400"/>
              </a:spcBef>
              <a:spcAft>
                <a:spcPts val="0"/>
              </a:spcAft>
              <a:buSzPts val="1200"/>
              <a:buChar char="–"/>
              <a:defRPr sz="1200"/>
            </a:lvl4pPr>
            <a:lvl5pPr marL="2286000" lvl="4" indent="-304800" rtl="0">
              <a:spcBef>
                <a:spcPts val="400"/>
              </a:spcBef>
              <a:spcAft>
                <a:spcPts val="0"/>
              </a:spcAft>
              <a:buSzPts val="1200"/>
              <a:buChar char="»"/>
              <a:defRPr sz="1200"/>
            </a:lvl5pPr>
            <a:lvl6pPr marL="2743200" lvl="5" indent="-304800" rtl="0">
              <a:spcBef>
                <a:spcPts val="400"/>
              </a:spcBef>
              <a:spcAft>
                <a:spcPts val="0"/>
              </a:spcAft>
              <a:buSzPts val="1200"/>
              <a:buChar char="•"/>
              <a:defRPr sz="1200"/>
            </a:lvl6pPr>
            <a:lvl7pPr marL="3200400" lvl="6" indent="-304800" rtl="0">
              <a:spcBef>
                <a:spcPts val="400"/>
              </a:spcBef>
              <a:spcAft>
                <a:spcPts val="0"/>
              </a:spcAft>
              <a:buSzPts val="1200"/>
              <a:buChar char="•"/>
              <a:defRPr sz="1200"/>
            </a:lvl7pPr>
            <a:lvl8pPr marL="3657600" lvl="7" indent="-304800" rtl="0">
              <a:spcBef>
                <a:spcPts val="400"/>
              </a:spcBef>
              <a:spcAft>
                <a:spcPts val="0"/>
              </a:spcAft>
              <a:buSzPts val="1200"/>
              <a:buChar char="•"/>
              <a:defRPr sz="1200"/>
            </a:lvl8pPr>
            <a:lvl9pPr marL="4114800" lvl="8" indent="-304800" rtl="0">
              <a:spcBef>
                <a:spcPts val="400"/>
              </a:spcBef>
              <a:spcAft>
                <a:spcPts val="0"/>
              </a:spcAft>
              <a:buSzPts val="1200"/>
              <a:buChar char="•"/>
              <a:defRPr sz="1200"/>
            </a:lvl9pPr>
          </a:lstStyle>
          <a:p>
            <a:endParaRPr/>
          </a:p>
        </p:txBody>
      </p:sp>
    </p:spTree>
  </p:cSld>
  <p:clrMapOvr>
    <a:masterClrMapping/>
  </p:clrMapOvr>
  <p:extLst>
    <p:ext uri="{DCECCB84-F9BA-43D5-87BE-67443E8EF086}">
      <p15:sldGuideLst xmlns:p15="http://schemas.microsoft.com/office/powerpoint/2012/main">
        <p15:guide id="1" orient="horz" pos="430">
          <p15:clr>
            <a:srgbClr val="FA7B17"/>
          </p15:clr>
        </p15:guide>
        <p15:guide id="2" pos="936">
          <p15:clr>
            <a:srgbClr val="FA7B17"/>
          </p15:clr>
        </p15:guide>
      </p15:sldGuideLst>
    </p:ext>
  </p:extLst>
</p:sldLayout>
</file>

<file path=ppt/slideLayouts/slideLayout114.xml><?xml version="1.0" encoding="utf-8"?>
<p:sldLayout xmlns:a="http://schemas.openxmlformats.org/drawingml/2006/main" xmlns:r="http://schemas.openxmlformats.org/officeDocument/2006/relationships" xmlns:p="http://schemas.openxmlformats.org/presentationml/2006/main" matchingName="1_TITLE and LOGO">
  <p:cSld name="1_TITLE and LOGO">
    <p:spTree>
      <p:nvGrpSpPr>
        <p:cNvPr id="1" name="Shape 1217"/>
        <p:cNvGrpSpPr/>
        <p:nvPr/>
      </p:nvGrpSpPr>
      <p:grpSpPr>
        <a:xfrm>
          <a:off x="0" y="0"/>
          <a:ext cx="0" cy="0"/>
          <a:chOff x="0" y="0"/>
          <a:chExt cx="0" cy="0"/>
        </a:xfrm>
      </p:grpSpPr>
      <p:cxnSp>
        <p:nvCxnSpPr>
          <p:cNvPr id="1218" name="Google Shape;1218;p183"/>
          <p:cNvCxnSpPr/>
          <p:nvPr/>
        </p:nvCxnSpPr>
        <p:spPr>
          <a:xfrm>
            <a:off x="352425" y="342900"/>
            <a:ext cx="0" cy="387300"/>
          </a:xfrm>
          <a:prstGeom prst="straightConnector1">
            <a:avLst/>
          </a:prstGeom>
          <a:noFill/>
          <a:ln w="63500" cap="flat" cmpd="sng">
            <a:solidFill>
              <a:srgbClr val="0078C0"/>
            </a:solidFill>
            <a:prstDash val="solid"/>
            <a:miter lim="800000"/>
            <a:headEnd type="none" w="sm" len="sm"/>
            <a:tailEnd type="none" w="sm" len="sm"/>
          </a:ln>
        </p:spPr>
      </p:cxnSp>
      <p:sp>
        <p:nvSpPr>
          <p:cNvPr id="1219" name="Google Shape;1219;p183"/>
          <p:cNvSpPr txBox="1">
            <a:spLocks noGrp="1"/>
          </p:cNvSpPr>
          <p:nvPr>
            <p:ph type="title"/>
          </p:nvPr>
        </p:nvSpPr>
        <p:spPr>
          <a:xfrm>
            <a:off x="438150" y="285706"/>
            <a:ext cx="2724000" cy="536700"/>
          </a:xfrm>
          <a:prstGeom prst="rect">
            <a:avLst/>
          </a:prstGeom>
          <a:noFill/>
          <a:ln>
            <a:noFill/>
          </a:ln>
        </p:spPr>
        <p:txBody>
          <a:bodyPr spcFirstLastPara="1" wrap="square" lIns="71100" tIns="35550" rIns="71100" bIns="35550" anchor="t" anchorCtr="0">
            <a:noAutofit/>
          </a:bodyPr>
          <a:lstStyle>
            <a:lvl1pPr marR="0" lvl="0" algn="l" rtl="0">
              <a:lnSpc>
                <a:spcPct val="90000"/>
              </a:lnSpc>
              <a:spcBef>
                <a:spcPts val="0"/>
              </a:spcBef>
              <a:spcAft>
                <a:spcPts val="0"/>
              </a:spcAft>
              <a:buClr>
                <a:schemeClr val="dk1"/>
              </a:buClr>
              <a:buSzPts val="1800"/>
              <a:buFont typeface="Calibri"/>
              <a:buNone/>
              <a:defRPr sz="1800" b="1" i="0" u="none" strike="noStrike" cap="none">
                <a:solidFill>
                  <a:schemeClr val="dk1"/>
                </a:solidFill>
                <a:latin typeface="Calibri"/>
                <a:ea typeface="Calibri"/>
                <a:cs typeface="Calibri"/>
                <a:sym typeface="Calibri"/>
              </a:defRPr>
            </a:lvl1pPr>
            <a:lvl2pPr lvl="1" rtl="0">
              <a:spcBef>
                <a:spcPts val="0"/>
              </a:spcBef>
              <a:spcAft>
                <a:spcPts val="0"/>
              </a:spcAft>
              <a:buSzPts val="1400"/>
              <a:buNone/>
              <a:defRPr sz="1400"/>
            </a:lvl2pPr>
            <a:lvl3pPr lvl="2" rtl="0">
              <a:spcBef>
                <a:spcPts val="0"/>
              </a:spcBef>
              <a:spcAft>
                <a:spcPts val="0"/>
              </a:spcAft>
              <a:buSzPts val="1400"/>
              <a:buNone/>
              <a:defRPr sz="1400"/>
            </a:lvl3pPr>
            <a:lvl4pPr lvl="3" rtl="0">
              <a:spcBef>
                <a:spcPts val="0"/>
              </a:spcBef>
              <a:spcAft>
                <a:spcPts val="0"/>
              </a:spcAft>
              <a:buSzPts val="1400"/>
              <a:buNone/>
              <a:defRPr sz="1400"/>
            </a:lvl4pPr>
            <a:lvl5pPr lvl="4" rtl="0">
              <a:spcBef>
                <a:spcPts val="0"/>
              </a:spcBef>
              <a:spcAft>
                <a:spcPts val="0"/>
              </a:spcAft>
              <a:buSzPts val="1400"/>
              <a:buNone/>
              <a:defRPr sz="1400"/>
            </a:lvl5pPr>
            <a:lvl6pPr lvl="5" rtl="0">
              <a:spcBef>
                <a:spcPts val="0"/>
              </a:spcBef>
              <a:spcAft>
                <a:spcPts val="0"/>
              </a:spcAft>
              <a:buSzPts val="1400"/>
              <a:buNone/>
              <a:defRPr sz="1400"/>
            </a:lvl6pPr>
            <a:lvl7pPr lvl="6" rtl="0">
              <a:spcBef>
                <a:spcPts val="0"/>
              </a:spcBef>
              <a:spcAft>
                <a:spcPts val="0"/>
              </a:spcAft>
              <a:buSzPts val="1400"/>
              <a:buNone/>
              <a:defRPr sz="1400"/>
            </a:lvl7pPr>
            <a:lvl8pPr lvl="7" rtl="0">
              <a:spcBef>
                <a:spcPts val="0"/>
              </a:spcBef>
              <a:spcAft>
                <a:spcPts val="0"/>
              </a:spcAft>
              <a:buSzPts val="1400"/>
              <a:buNone/>
              <a:defRPr sz="1400"/>
            </a:lvl8pPr>
            <a:lvl9pPr lvl="8" rtl="0">
              <a:spcBef>
                <a:spcPts val="0"/>
              </a:spcBef>
              <a:spcAft>
                <a:spcPts val="0"/>
              </a:spcAft>
              <a:buSzPts val="1400"/>
              <a:buNone/>
              <a:defRPr sz="1400"/>
            </a:lvl9pPr>
          </a:lstStyle>
          <a:p>
            <a:endParaRPr/>
          </a:p>
        </p:txBody>
      </p:sp>
      <p:sp>
        <p:nvSpPr>
          <p:cNvPr id="1220" name="Google Shape;1220;p183"/>
          <p:cNvSpPr txBox="1">
            <a:spLocks noGrp="1"/>
          </p:cNvSpPr>
          <p:nvPr>
            <p:ph type="body" idx="1"/>
          </p:nvPr>
        </p:nvSpPr>
        <p:spPr>
          <a:xfrm>
            <a:off x="352425" y="1200150"/>
            <a:ext cx="5934300" cy="1714500"/>
          </a:xfrm>
          <a:prstGeom prst="rect">
            <a:avLst/>
          </a:prstGeom>
          <a:noFill/>
          <a:ln>
            <a:noFill/>
          </a:ln>
        </p:spPr>
        <p:txBody>
          <a:bodyPr spcFirstLastPara="1" wrap="square" lIns="71100" tIns="35550" rIns="71100" bIns="35550" anchor="t" anchorCtr="0">
            <a:noAutofit/>
          </a:bodyPr>
          <a:lstStyle>
            <a:lvl1pPr marL="457200" marR="0" lvl="0" indent="-368300" algn="l" rtl="0">
              <a:lnSpc>
                <a:spcPct val="90000"/>
              </a:lnSpc>
              <a:spcBef>
                <a:spcPts val="800"/>
              </a:spcBef>
              <a:spcAft>
                <a:spcPts val="0"/>
              </a:spcAft>
              <a:buClr>
                <a:schemeClr val="dk1"/>
              </a:buClr>
              <a:buSzPts val="2200"/>
              <a:buFont typeface="Arial"/>
              <a:buChar char="•"/>
              <a:defRPr sz="2200" b="0" i="0" u="none" strike="noStrike" cap="none">
                <a:solidFill>
                  <a:schemeClr val="dk1"/>
                </a:solidFill>
                <a:latin typeface="Calibri"/>
                <a:ea typeface="Calibri"/>
                <a:cs typeface="Calibri"/>
                <a:sym typeface="Calibri"/>
              </a:defRPr>
            </a:lvl1pPr>
            <a:lvl2pPr marL="914400" marR="0" lvl="1" indent="-349250" algn="l" rtl="0">
              <a:lnSpc>
                <a:spcPct val="90000"/>
              </a:lnSpc>
              <a:spcBef>
                <a:spcPts val="4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2pPr>
            <a:lvl3pPr marL="1371600" marR="0" lvl="2" indent="-330200" algn="l" rtl="0">
              <a:lnSpc>
                <a:spcPct val="90000"/>
              </a:lnSpc>
              <a:spcBef>
                <a:spcPts val="40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Roboto"/>
                <a:ea typeface="Roboto"/>
                <a:cs typeface="Roboto"/>
                <a:sym typeface="Roboto"/>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Roboto"/>
                <a:ea typeface="Roboto"/>
                <a:cs typeface="Roboto"/>
                <a:sym typeface="Roboto"/>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Roboto"/>
                <a:ea typeface="Roboto"/>
                <a:cs typeface="Roboto"/>
                <a:sym typeface="Roboto"/>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Roboto"/>
                <a:ea typeface="Roboto"/>
                <a:cs typeface="Roboto"/>
                <a:sym typeface="Roboto"/>
              </a:defRPr>
            </a:lvl9pPr>
          </a:lstStyle>
          <a:p>
            <a:endParaRPr/>
          </a:p>
        </p:txBody>
      </p:sp>
      <p:pic>
        <p:nvPicPr>
          <p:cNvPr id="1221" name="Google Shape;1221;p183"/>
          <p:cNvPicPr preferRelativeResize="0"/>
          <p:nvPr/>
        </p:nvPicPr>
        <p:blipFill rotWithShape="1">
          <a:blip r:embed="rId2">
            <a:alphaModFix/>
          </a:blip>
          <a:srcRect/>
          <a:stretch/>
        </p:blipFill>
        <p:spPr>
          <a:xfrm>
            <a:off x="438150" y="4505546"/>
            <a:ext cx="610270" cy="285321"/>
          </a:xfrm>
          <a:prstGeom prst="rect">
            <a:avLst/>
          </a:prstGeom>
          <a:noFill/>
          <a:ln>
            <a:noFill/>
          </a:ln>
        </p:spPr>
      </p:pic>
      <p:sp>
        <p:nvSpPr>
          <p:cNvPr id="1222" name="Google Shape;1222;p183"/>
          <p:cNvSpPr txBox="1">
            <a:spLocks noGrp="1"/>
          </p:cNvSpPr>
          <p:nvPr>
            <p:ph type="sldNum" idx="12"/>
          </p:nvPr>
        </p:nvSpPr>
        <p:spPr>
          <a:xfrm>
            <a:off x="8556784" y="4749851"/>
            <a:ext cx="548700" cy="393600"/>
          </a:xfrm>
          <a:prstGeom prst="rect">
            <a:avLst/>
          </a:prstGeom>
        </p:spPr>
        <p:txBody>
          <a:bodyPr spcFirstLastPara="1" wrap="square" lIns="91425" tIns="45700" rIns="91425" bIns="45700" anchor="t" anchorCtr="0">
            <a:noAutofit/>
          </a:bodyPr>
          <a:lstStyle>
            <a:lvl1pPr lvl="0" rtl="0">
              <a:buNone/>
              <a:defRPr sz="1300">
                <a:solidFill>
                  <a:schemeClr val="dk1"/>
                </a:solidFill>
              </a:defRPr>
            </a:lvl1pPr>
            <a:lvl2pPr lvl="1" rtl="0">
              <a:buNone/>
              <a:defRPr sz="1300">
                <a:solidFill>
                  <a:schemeClr val="dk1"/>
                </a:solidFill>
              </a:defRPr>
            </a:lvl2pPr>
            <a:lvl3pPr lvl="2" rtl="0">
              <a:buNone/>
              <a:defRPr sz="1300">
                <a:solidFill>
                  <a:schemeClr val="dk1"/>
                </a:solidFill>
              </a:defRPr>
            </a:lvl3pPr>
            <a:lvl4pPr lvl="3" rtl="0">
              <a:buNone/>
              <a:defRPr sz="1300">
                <a:solidFill>
                  <a:schemeClr val="dk1"/>
                </a:solidFill>
              </a:defRPr>
            </a:lvl4pPr>
            <a:lvl5pPr lvl="4" rtl="0">
              <a:buNone/>
              <a:defRPr sz="1300">
                <a:solidFill>
                  <a:schemeClr val="dk1"/>
                </a:solidFill>
              </a:defRPr>
            </a:lvl5pPr>
            <a:lvl6pPr lvl="5" rtl="0">
              <a:buNone/>
              <a:defRPr sz="1300">
                <a:solidFill>
                  <a:schemeClr val="dk1"/>
                </a:solidFill>
              </a:defRPr>
            </a:lvl6pPr>
            <a:lvl7pPr lvl="6" rtl="0">
              <a:buNone/>
              <a:defRPr sz="1300">
                <a:solidFill>
                  <a:schemeClr val="dk1"/>
                </a:solidFill>
              </a:defRPr>
            </a:lvl7pPr>
            <a:lvl8pPr lvl="7" rtl="0">
              <a:buNone/>
              <a:defRPr sz="1300">
                <a:solidFill>
                  <a:schemeClr val="dk1"/>
                </a:solidFill>
              </a:defRPr>
            </a:lvl8pPr>
            <a:lvl9pPr lvl="8" rtl="0">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matchingName="Section Header alt">
  <p:cSld name="Section Header alt">
    <p:bg>
      <p:bgPr>
        <a:blipFill>
          <a:blip r:embed="rId2">
            <a:alphaModFix/>
          </a:blip>
          <a:stretch>
            <a:fillRect/>
          </a:stretch>
        </a:blipFill>
        <a:effectLst/>
      </p:bgPr>
    </p:bg>
    <p:spTree>
      <p:nvGrpSpPr>
        <p:cNvPr id="1" name="Shape 1223"/>
        <p:cNvGrpSpPr/>
        <p:nvPr/>
      </p:nvGrpSpPr>
      <p:grpSpPr>
        <a:xfrm>
          <a:off x="0" y="0"/>
          <a:ext cx="0" cy="0"/>
          <a:chOff x="0" y="0"/>
          <a:chExt cx="0" cy="0"/>
        </a:xfrm>
      </p:grpSpPr>
      <p:sp>
        <p:nvSpPr>
          <p:cNvPr id="1224" name="Google Shape;1224;p184"/>
          <p:cNvSpPr txBox="1">
            <a:spLocks noGrp="1"/>
          </p:cNvSpPr>
          <p:nvPr>
            <p:ph type="sldNum" idx="12"/>
          </p:nvPr>
        </p:nvSpPr>
        <p:spPr>
          <a:xfrm>
            <a:off x="6629400" y="4632722"/>
            <a:ext cx="2171700" cy="2739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225" name="Google Shape;1225;p184"/>
          <p:cNvSpPr txBox="1">
            <a:spLocks noGrp="1"/>
          </p:cNvSpPr>
          <p:nvPr>
            <p:ph type="title"/>
          </p:nvPr>
        </p:nvSpPr>
        <p:spPr>
          <a:xfrm>
            <a:off x="2114550" y="457200"/>
            <a:ext cx="6286500" cy="1885800"/>
          </a:xfrm>
          <a:prstGeom prst="rect">
            <a:avLst/>
          </a:prstGeom>
          <a:noFill/>
          <a:ln>
            <a:noFill/>
          </a:ln>
        </p:spPr>
        <p:txBody>
          <a:bodyPr spcFirstLastPara="1" wrap="square" lIns="0" tIns="0" rIns="0" bIns="0" anchor="b" anchorCtr="0">
            <a:noAutofit/>
          </a:bodyPr>
          <a:lstStyle>
            <a:lvl1pPr lvl="0" algn="l" rtl="0">
              <a:lnSpc>
                <a:spcPct val="90000"/>
              </a:lnSpc>
              <a:spcBef>
                <a:spcPts val="0"/>
              </a:spcBef>
              <a:spcAft>
                <a:spcPts val="0"/>
              </a:spcAft>
              <a:buClr>
                <a:schemeClr val="accent2"/>
              </a:buClr>
              <a:buSzPts val="4100"/>
              <a:buFont typeface="Calibri"/>
              <a:buNone/>
              <a:defRPr sz="41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26" name="Google Shape;1226;p184"/>
          <p:cNvSpPr txBox="1">
            <a:spLocks noGrp="1"/>
          </p:cNvSpPr>
          <p:nvPr>
            <p:ph type="body" idx="1"/>
          </p:nvPr>
        </p:nvSpPr>
        <p:spPr>
          <a:xfrm>
            <a:off x="2114550" y="2514600"/>
            <a:ext cx="6286500" cy="1028700"/>
          </a:xfrm>
          <a:prstGeom prst="rect">
            <a:avLst/>
          </a:prstGeom>
          <a:noFill/>
          <a:ln>
            <a:noFill/>
          </a:ln>
        </p:spPr>
        <p:txBody>
          <a:bodyPr spcFirstLastPara="1" wrap="square" lIns="0" tIns="0" rIns="0" bIns="0" anchor="t" anchorCtr="0">
            <a:noAutofit/>
          </a:bodyPr>
          <a:lstStyle>
            <a:lvl1pPr marL="457200" lvl="0" indent="-342900" algn="l" rtl="0">
              <a:lnSpc>
                <a:spcPct val="90000"/>
              </a:lnSpc>
              <a:spcBef>
                <a:spcPts val="800"/>
              </a:spcBef>
              <a:spcAft>
                <a:spcPts val="0"/>
              </a:spcAft>
              <a:buClr>
                <a:schemeClr val="dk2"/>
              </a:buClr>
              <a:buSzPts val="1800"/>
              <a:buChar char="•"/>
              <a:defRPr sz="1800">
                <a:solidFill>
                  <a:schemeClr val="dk2"/>
                </a:solidFill>
              </a:defRPr>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227"/>
        <p:cNvGrpSpPr/>
        <p:nvPr/>
      </p:nvGrpSpPr>
      <p:grpSpPr>
        <a:xfrm>
          <a:off x="0" y="0"/>
          <a:ext cx="0" cy="0"/>
          <a:chOff x="0" y="0"/>
          <a:chExt cx="0" cy="0"/>
        </a:xfrm>
      </p:grpSpPr>
      <p:sp>
        <p:nvSpPr>
          <p:cNvPr id="1228" name="Google Shape;1228;p185"/>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640"/>
              </a:spcBef>
              <a:spcAft>
                <a:spcPts val="0"/>
              </a:spcAft>
              <a:buSzPts val="3200"/>
              <a:buNone/>
              <a:defRPr/>
            </a:lvl1pPr>
          </a:lstStyle>
          <a:p>
            <a:endParaRPr/>
          </a:p>
        </p:txBody>
      </p:sp>
      <p:sp>
        <p:nvSpPr>
          <p:cNvPr id="1229" name="Google Shape;1229;p185"/>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230"/>
        <p:cNvGrpSpPr/>
        <p:nvPr/>
      </p:nvGrpSpPr>
      <p:grpSpPr>
        <a:xfrm>
          <a:off x="0" y="0"/>
          <a:ext cx="0" cy="0"/>
          <a:chOff x="0" y="0"/>
          <a:chExt cx="0" cy="0"/>
        </a:xfrm>
      </p:grpSpPr>
      <p:sp>
        <p:nvSpPr>
          <p:cNvPr id="1231" name="Google Shape;1231;p186"/>
          <p:cNvSpPr txBox="1">
            <a:spLocks noGrp="1"/>
          </p:cNvSpPr>
          <p:nvPr>
            <p:ph type="title"/>
          </p:nvPr>
        </p:nvSpPr>
        <p:spPr>
          <a:xfrm>
            <a:off x="311700" y="445025"/>
            <a:ext cx="85206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32" name="Google Shape;1232;p186"/>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233"/>
        <p:cNvGrpSpPr/>
        <p:nvPr/>
      </p:nvGrpSpPr>
      <p:grpSpPr>
        <a:xfrm>
          <a:off x="0" y="0"/>
          <a:ext cx="0" cy="0"/>
          <a:chOff x="0" y="0"/>
          <a:chExt cx="0" cy="0"/>
        </a:xfrm>
      </p:grpSpPr>
      <p:sp>
        <p:nvSpPr>
          <p:cNvPr id="1234" name="Google Shape;1234;p187"/>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235" name="Google Shape;1235;p187"/>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matchingName="1_Title and Content 2">
  <p:cSld name="OBJECT_3">
    <p:spTree>
      <p:nvGrpSpPr>
        <p:cNvPr id="1" name="Shape 1236"/>
        <p:cNvGrpSpPr/>
        <p:nvPr/>
      </p:nvGrpSpPr>
      <p:grpSpPr>
        <a:xfrm>
          <a:off x="0" y="0"/>
          <a:ext cx="0" cy="0"/>
          <a:chOff x="0" y="0"/>
          <a:chExt cx="0" cy="0"/>
        </a:xfrm>
      </p:grpSpPr>
      <p:sp>
        <p:nvSpPr>
          <p:cNvPr id="1237" name="Google Shape;1237;p188"/>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a:solidFill>
                <a:schemeClr val="lt1"/>
              </a:solidFill>
              <a:latin typeface="Calibri"/>
              <a:ea typeface="Calibri"/>
              <a:cs typeface="Calibri"/>
              <a:sym typeface="Calibri"/>
            </a:endParaRPr>
          </a:p>
        </p:txBody>
      </p:sp>
      <p:sp>
        <p:nvSpPr>
          <p:cNvPr id="1238" name="Google Shape;1238;p188"/>
          <p:cNvSpPr txBox="1">
            <a:spLocks noGrp="1"/>
          </p:cNvSpPr>
          <p:nvPr>
            <p:ph type="title"/>
          </p:nvPr>
        </p:nvSpPr>
        <p:spPr>
          <a:xfrm>
            <a:off x="628650" y="185920"/>
            <a:ext cx="7886700" cy="785700"/>
          </a:xfrm>
          <a:prstGeom prst="rect">
            <a:avLst/>
          </a:prstGeom>
          <a:noFill/>
          <a:ln>
            <a:noFill/>
          </a:ln>
        </p:spPr>
        <p:txBody>
          <a:bodyPr spcFirstLastPara="1" wrap="square" lIns="91425" tIns="91425" rIns="91425" bIns="91425" anchor="t" anchorCtr="0">
            <a:noAutofit/>
          </a:bodyPr>
          <a:lstStyle>
            <a:lvl1pPr marL="0" marR="0" lvl="0" indent="0" algn="l" rtl="0">
              <a:lnSpc>
                <a:spcPct val="90000"/>
              </a:lnSpc>
              <a:spcBef>
                <a:spcPts val="0"/>
              </a:spcBef>
              <a:spcAft>
                <a:spcPts val="0"/>
              </a:spcAft>
              <a:buClr>
                <a:srgbClr val="00338D"/>
              </a:buClr>
              <a:buSzPts val="3600"/>
              <a:buFont typeface="Calibri"/>
              <a:buNone/>
              <a:defRPr sz="3600" b="1" i="0" u="none" strike="noStrike" cap="none">
                <a:solidFill>
                  <a:srgbClr val="00338D"/>
                </a:solidFill>
                <a:latin typeface="Calibri"/>
                <a:ea typeface="Calibri"/>
                <a:cs typeface="Calibri"/>
                <a:sym typeface="Calibri"/>
              </a:defRPr>
            </a:lvl1pPr>
            <a:lvl2pPr lvl="1" indent="0" rtl="0">
              <a:spcBef>
                <a:spcPts val="0"/>
              </a:spcBef>
              <a:spcAft>
                <a:spcPts val="0"/>
              </a:spcAft>
              <a:buSzPts val="3600"/>
              <a:buFont typeface="Arial"/>
              <a:buNone/>
              <a:defRPr sz="3600"/>
            </a:lvl2pPr>
            <a:lvl3pPr lvl="2" indent="0" rtl="0">
              <a:spcBef>
                <a:spcPts val="0"/>
              </a:spcBef>
              <a:spcAft>
                <a:spcPts val="0"/>
              </a:spcAft>
              <a:buSzPts val="3600"/>
              <a:buFont typeface="Arial"/>
              <a:buNone/>
              <a:defRPr sz="3600"/>
            </a:lvl3pPr>
            <a:lvl4pPr lvl="3" indent="0" rtl="0">
              <a:spcBef>
                <a:spcPts val="0"/>
              </a:spcBef>
              <a:spcAft>
                <a:spcPts val="0"/>
              </a:spcAft>
              <a:buSzPts val="3600"/>
              <a:buFont typeface="Arial"/>
              <a:buNone/>
              <a:defRPr sz="3600"/>
            </a:lvl4pPr>
            <a:lvl5pPr lvl="4" indent="0" rtl="0">
              <a:spcBef>
                <a:spcPts val="0"/>
              </a:spcBef>
              <a:spcAft>
                <a:spcPts val="0"/>
              </a:spcAft>
              <a:buSzPts val="3600"/>
              <a:buFont typeface="Arial"/>
              <a:buNone/>
              <a:defRPr sz="3600"/>
            </a:lvl5pPr>
            <a:lvl6pPr lvl="5" indent="0" rtl="0">
              <a:spcBef>
                <a:spcPts val="0"/>
              </a:spcBef>
              <a:spcAft>
                <a:spcPts val="0"/>
              </a:spcAft>
              <a:buSzPts val="3600"/>
              <a:buFont typeface="Arial"/>
              <a:buNone/>
              <a:defRPr sz="3600"/>
            </a:lvl6pPr>
            <a:lvl7pPr lvl="6" indent="0" rtl="0">
              <a:spcBef>
                <a:spcPts val="0"/>
              </a:spcBef>
              <a:spcAft>
                <a:spcPts val="0"/>
              </a:spcAft>
              <a:buSzPts val="3600"/>
              <a:buFont typeface="Arial"/>
              <a:buNone/>
              <a:defRPr sz="3600"/>
            </a:lvl7pPr>
            <a:lvl8pPr lvl="7" indent="0" rtl="0">
              <a:spcBef>
                <a:spcPts val="0"/>
              </a:spcBef>
              <a:spcAft>
                <a:spcPts val="0"/>
              </a:spcAft>
              <a:buSzPts val="3600"/>
              <a:buFont typeface="Arial"/>
              <a:buNone/>
              <a:defRPr sz="3600"/>
            </a:lvl8pPr>
            <a:lvl9pPr lvl="8" indent="0" rtl="0">
              <a:spcBef>
                <a:spcPts val="0"/>
              </a:spcBef>
              <a:spcAft>
                <a:spcPts val="0"/>
              </a:spcAft>
              <a:buSzPts val="3600"/>
              <a:buFont typeface="Arial"/>
              <a:buNone/>
              <a:defRPr sz="3600"/>
            </a:lvl9pPr>
          </a:lstStyle>
          <a:p>
            <a:endParaRPr/>
          </a:p>
        </p:txBody>
      </p:sp>
      <p:sp>
        <p:nvSpPr>
          <p:cNvPr id="1239" name="Google Shape;1239;p188"/>
          <p:cNvSpPr txBox="1">
            <a:spLocks noGrp="1"/>
          </p:cNvSpPr>
          <p:nvPr>
            <p:ph type="body" idx="1"/>
          </p:nvPr>
        </p:nvSpPr>
        <p:spPr>
          <a:xfrm>
            <a:off x="628650" y="971618"/>
            <a:ext cx="7886700" cy="3660900"/>
          </a:xfrm>
          <a:prstGeom prst="rect">
            <a:avLst/>
          </a:prstGeom>
          <a:noFill/>
          <a:ln>
            <a:noFill/>
          </a:ln>
        </p:spPr>
        <p:txBody>
          <a:bodyPr spcFirstLastPara="1" wrap="square" lIns="91425" tIns="91425" rIns="91425" bIns="91425" anchor="t" anchorCtr="0">
            <a:noAutofit/>
          </a:bodyPr>
          <a:lstStyle>
            <a:lvl1pPr marL="457200" marR="0" lvl="0" indent="-228600" algn="l" rtl="0">
              <a:lnSpc>
                <a:spcPct val="100000"/>
              </a:lnSpc>
              <a:spcBef>
                <a:spcPts val="0"/>
              </a:spcBef>
              <a:spcAft>
                <a:spcPts val="0"/>
              </a:spcAft>
              <a:buClr>
                <a:srgbClr val="000000"/>
              </a:buClr>
              <a:buSzPts val="1800"/>
              <a:buFont typeface="Arial"/>
              <a:buNone/>
              <a:defRPr sz="2400" b="0" i="0" u="none" strike="noStrike" cap="none">
                <a:solidFill>
                  <a:srgbClr val="000000"/>
                </a:solidFill>
                <a:latin typeface="Calibri"/>
                <a:ea typeface="Calibri"/>
                <a:cs typeface="Calibri"/>
                <a:sym typeface="Calibri"/>
              </a:defRPr>
            </a:lvl1pPr>
            <a:lvl2pPr marL="914400" marR="0" lvl="1" indent="-228600" algn="l" rtl="0">
              <a:lnSpc>
                <a:spcPct val="100000"/>
              </a:lnSpc>
              <a:spcBef>
                <a:spcPts val="600"/>
              </a:spcBef>
              <a:spcAft>
                <a:spcPts val="0"/>
              </a:spcAft>
              <a:buClr>
                <a:srgbClr val="000000"/>
              </a:buClr>
              <a:buSzPts val="1800"/>
              <a:buFont typeface="Arial"/>
              <a:buNone/>
              <a:defRPr sz="2200" b="0" i="0" u="none" strike="noStrike" cap="none">
                <a:solidFill>
                  <a:srgbClr val="000000"/>
                </a:solidFill>
                <a:latin typeface="Calibri"/>
                <a:ea typeface="Calibri"/>
                <a:cs typeface="Calibri"/>
                <a:sym typeface="Calibri"/>
              </a:defRPr>
            </a:lvl2pPr>
            <a:lvl3pPr marL="1371600" marR="0" lvl="2" indent="-228600" algn="l" rtl="0">
              <a:lnSpc>
                <a:spcPct val="100000"/>
              </a:lnSpc>
              <a:spcBef>
                <a:spcPts val="600"/>
              </a:spcBef>
              <a:spcAft>
                <a:spcPts val="0"/>
              </a:spcAft>
              <a:buClr>
                <a:srgbClr val="000000"/>
              </a:buClr>
              <a:buSzPts val="1800"/>
              <a:buFont typeface="Arial"/>
              <a:buNone/>
              <a:defRPr sz="2000" b="0" i="0" u="none" strike="noStrike" cap="none">
                <a:solidFill>
                  <a:srgbClr val="000000"/>
                </a:solidFill>
                <a:latin typeface="Calibri"/>
                <a:ea typeface="Calibri"/>
                <a:cs typeface="Calibri"/>
                <a:sym typeface="Calibri"/>
              </a:defRPr>
            </a:lvl3pPr>
            <a:lvl4pPr marL="1828800" marR="0" lvl="3" indent="-228600" algn="l" rtl="0">
              <a:lnSpc>
                <a:spcPct val="100000"/>
              </a:lnSpc>
              <a:spcBef>
                <a:spcPts val="600"/>
              </a:spcBef>
              <a:spcAft>
                <a:spcPts val="0"/>
              </a:spcAft>
              <a:buClr>
                <a:srgbClr val="000000"/>
              </a:buClr>
              <a:buSzPts val="1800"/>
              <a:buFont typeface="Arial"/>
              <a:buNone/>
              <a:defRPr sz="1800" b="0" i="0" u="none" strike="noStrike" cap="none">
                <a:solidFill>
                  <a:srgbClr val="000000"/>
                </a:solidFill>
                <a:latin typeface="Calibri"/>
                <a:ea typeface="Calibri"/>
                <a:cs typeface="Calibri"/>
                <a:sym typeface="Calibri"/>
              </a:defRPr>
            </a:lvl4pPr>
            <a:lvl5pPr marL="2286000" marR="0" lvl="4" indent="-228600" algn="l" rtl="0">
              <a:lnSpc>
                <a:spcPct val="100000"/>
              </a:lnSpc>
              <a:spcBef>
                <a:spcPts val="600"/>
              </a:spcBef>
              <a:spcAft>
                <a:spcPts val="0"/>
              </a:spcAft>
              <a:buClr>
                <a:srgbClr val="000000"/>
              </a:buClr>
              <a:buSzPts val="1800"/>
              <a:buFont typeface="Arial"/>
              <a:buNone/>
              <a:defRPr sz="1600" b="0" i="0" u="none" strike="noStrike" cap="none">
                <a:solidFill>
                  <a:srgbClr val="000000"/>
                </a:solidFill>
                <a:latin typeface="Calibri"/>
                <a:ea typeface="Calibri"/>
                <a:cs typeface="Calibri"/>
                <a:sym typeface="Calibri"/>
              </a:defRPr>
            </a:lvl5pPr>
            <a:lvl6pPr marL="2743200" marR="0" lvl="5" indent="-327060" algn="l" rtl="0">
              <a:lnSpc>
                <a:spcPct val="100000"/>
              </a:lnSpc>
              <a:spcBef>
                <a:spcPts val="600"/>
              </a:spcBef>
              <a:spcAft>
                <a:spcPts val="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6pPr>
            <a:lvl7pPr marL="3200400" marR="0" lvl="6" indent="-327060" algn="l" rtl="0">
              <a:lnSpc>
                <a:spcPct val="100000"/>
              </a:lnSpc>
              <a:spcBef>
                <a:spcPts val="600"/>
              </a:spcBef>
              <a:spcAft>
                <a:spcPts val="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7pPr>
            <a:lvl8pPr marL="3657600" marR="0" lvl="7" indent="-327060" algn="l" rtl="0">
              <a:lnSpc>
                <a:spcPct val="100000"/>
              </a:lnSpc>
              <a:spcBef>
                <a:spcPts val="600"/>
              </a:spcBef>
              <a:spcAft>
                <a:spcPts val="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8pPr>
            <a:lvl9pPr marL="4114800" marR="0" lvl="8" indent="-327060" algn="l" rtl="0">
              <a:lnSpc>
                <a:spcPct val="100000"/>
              </a:lnSpc>
              <a:spcBef>
                <a:spcPts val="600"/>
              </a:spcBef>
              <a:spcAft>
                <a:spcPts val="60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9pPr>
          </a:lstStyle>
          <a:p>
            <a:endParaRPr/>
          </a:p>
        </p:txBody>
      </p:sp>
      <p:sp>
        <p:nvSpPr>
          <p:cNvPr id="1240" name="Google Shape;1240;p188"/>
          <p:cNvSpPr txBox="1">
            <a:spLocks noGrp="1"/>
          </p:cNvSpPr>
          <p:nvPr>
            <p:ph type="sldNum" idx="12"/>
          </p:nvPr>
        </p:nvSpPr>
        <p:spPr>
          <a:xfrm>
            <a:off x="6553200" y="4903945"/>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241" name="Google Shape;1241;p188" descr="OUSD_socialmediasignature_450x50-3-white.png"/>
          <p:cNvPicPr preferRelativeResize="0"/>
          <p:nvPr/>
        </p:nvPicPr>
        <p:blipFill rotWithShape="1">
          <a:blip r:embed="rId2">
            <a:alphaModFix/>
          </a:blip>
          <a:srcRect/>
          <a:stretch/>
        </p:blipFill>
        <p:spPr>
          <a:xfrm>
            <a:off x="457200" y="4903947"/>
            <a:ext cx="4224600" cy="161100"/>
          </a:xfrm>
          <a:prstGeom prst="rect">
            <a:avLst/>
          </a:prstGeom>
          <a:noFill/>
          <a:ln>
            <a:noFill/>
          </a:ln>
        </p:spPr>
      </p:pic>
      <p:cxnSp>
        <p:nvCxnSpPr>
          <p:cNvPr id="1242" name="Google Shape;1242;p188"/>
          <p:cNvCxnSpPr/>
          <p:nvPr/>
        </p:nvCxnSpPr>
        <p:spPr>
          <a:xfrm>
            <a:off x="622975" y="748980"/>
            <a:ext cx="7885800" cy="11100"/>
          </a:xfrm>
          <a:prstGeom prst="straightConnector1">
            <a:avLst/>
          </a:prstGeom>
          <a:noFill/>
          <a:ln w="38100" cap="flat" cmpd="sng">
            <a:solidFill>
              <a:srgbClr val="28903A"/>
            </a:solidFill>
            <a:prstDash val="solid"/>
            <a:round/>
            <a:headEnd type="none" w="med" len="med"/>
            <a:tailEnd type="none" w="med" len="med"/>
          </a:ln>
        </p:spPr>
      </p:cxn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matchingName="Section Slide">
  <p:cSld name="OBJECT_1">
    <p:spTree>
      <p:nvGrpSpPr>
        <p:cNvPr id="1" name="Shape 1243"/>
        <p:cNvGrpSpPr/>
        <p:nvPr/>
      </p:nvGrpSpPr>
      <p:grpSpPr>
        <a:xfrm>
          <a:off x="0" y="0"/>
          <a:ext cx="0" cy="0"/>
          <a:chOff x="0" y="0"/>
          <a:chExt cx="0" cy="0"/>
        </a:xfrm>
      </p:grpSpPr>
      <p:sp>
        <p:nvSpPr>
          <p:cNvPr id="1244" name="Google Shape;1244;p189"/>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a:solidFill>
                <a:schemeClr val="lt1"/>
              </a:solidFill>
              <a:latin typeface="Calibri"/>
              <a:ea typeface="Calibri"/>
              <a:cs typeface="Calibri"/>
              <a:sym typeface="Calibri"/>
            </a:endParaRPr>
          </a:p>
        </p:txBody>
      </p:sp>
      <p:sp>
        <p:nvSpPr>
          <p:cNvPr id="1245" name="Google Shape;1245;p189"/>
          <p:cNvSpPr txBox="1">
            <a:spLocks noGrp="1"/>
          </p:cNvSpPr>
          <p:nvPr>
            <p:ph type="sldNum" idx="12"/>
          </p:nvPr>
        </p:nvSpPr>
        <p:spPr>
          <a:xfrm>
            <a:off x="6553200" y="4903945"/>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246" name="Google Shape;1246;p189" descr="OUSD_socialmediasignature_450x50-3-white.png"/>
          <p:cNvPicPr preferRelativeResize="0"/>
          <p:nvPr/>
        </p:nvPicPr>
        <p:blipFill rotWithShape="1">
          <a:blip r:embed="rId2">
            <a:alphaModFix/>
          </a:blip>
          <a:srcRect/>
          <a:stretch/>
        </p:blipFill>
        <p:spPr>
          <a:xfrm>
            <a:off x="457200" y="4903947"/>
            <a:ext cx="4224600" cy="161100"/>
          </a:xfrm>
          <a:prstGeom prst="rect">
            <a:avLst/>
          </a:prstGeom>
          <a:noFill/>
          <a:ln>
            <a:noFill/>
          </a:ln>
        </p:spPr>
      </p:pic>
      <p:sp>
        <p:nvSpPr>
          <p:cNvPr id="1247" name="Google Shape;1247;p189"/>
          <p:cNvSpPr/>
          <p:nvPr/>
        </p:nvSpPr>
        <p:spPr>
          <a:xfrm>
            <a:off x="658200" y="1572345"/>
            <a:ext cx="7827600" cy="1998900"/>
          </a:xfrm>
          <a:prstGeom prst="roundRect">
            <a:avLst>
              <a:gd name="adj" fmla="val 16667"/>
            </a:avLst>
          </a:prstGeom>
          <a:solidFill>
            <a:srgbClr val="38761D"/>
          </a:solidFill>
          <a:ln w="9525" cap="flat" cmpd="sng">
            <a:solidFill>
              <a:srgbClr val="38761D"/>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3600" b="1"/>
          </a:p>
        </p:txBody>
      </p:sp>
      <p:sp>
        <p:nvSpPr>
          <p:cNvPr id="1248" name="Google Shape;1248;p189"/>
          <p:cNvSpPr txBox="1"/>
          <p:nvPr/>
        </p:nvSpPr>
        <p:spPr>
          <a:xfrm>
            <a:off x="1633200" y="2206170"/>
            <a:ext cx="5877600" cy="731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endParaRPr>
              <a:latin typeface="Calibri"/>
              <a:ea typeface="Calibri"/>
              <a:cs typeface="Calibri"/>
              <a:sym typeface="Calibri"/>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matchingName="1_Title and Content 1 1">
  <p:cSld name="OBJECT_2">
    <p:spTree>
      <p:nvGrpSpPr>
        <p:cNvPr id="1" name="Shape 1249"/>
        <p:cNvGrpSpPr/>
        <p:nvPr/>
      </p:nvGrpSpPr>
      <p:grpSpPr>
        <a:xfrm>
          <a:off x="0" y="0"/>
          <a:ext cx="0" cy="0"/>
          <a:chOff x="0" y="0"/>
          <a:chExt cx="0" cy="0"/>
        </a:xfrm>
      </p:grpSpPr>
      <p:sp>
        <p:nvSpPr>
          <p:cNvPr id="1250" name="Google Shape;1250;p190"/>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a:solidFill>
                <a:schemeClr val="lt1"/>
              </a:solidFill>
              <a:latin typeface="Calibri"/>
              <a:ea typeface="Calibri"/>
              <a:cs typeface="Calibri"/>
              <a:sym typeface="Calibri"/>
            </a:endParaRPr>
          </a:p>
        </p:txBody>
      </p:sp>
      <p:sp>
        <p:nvSpPr>
          <p:cNvPr id="1251" name="Google Shape;1251;p190"/>
          <p:cNvSpPr txBox="1">
            <a:spLocks noGrp="1"/>
          </p:cNvSpPr>
          <p:nvPr>
            <p:ph type="title"/>
          </p:nvPr>
        </p:nvSpPr>
        <p:spPr>
          <a:xfrm>
            <a:off x="628650" y="185917"/>
            <a:ext cx="7886700" cy="1380600"/>
          </a:xfrm>
          <a:prstGeom prst="rect">
            <a:avLst/>
          </a:prstGeom>
          <a:noFill/>
          <a:ln>
            <a:noFill/>
          </a:ln>
        </p:spPr>
        <p:txBody>
          <a:bodyPr spcFirstLastPara="1" wrap="square" lIns="91425" tIns="91425" rIns="91425" bIns="91425" anchor="t" anchorCtr="0">
            <a:noAutofit/>
          </a:bodyPr>
          <a:lstStyle>
            <a:lvl1pPr marL="0" marR="0" lvl="0" indent="0" algn="l" rtl="0">
              <a:lnSpc>
                <a:spcPct val="90000"/>
              </a:lnSpc>
              <a:spcBef>
                <a:spcPts val="0"/>
              </a:spcBef>
              <a:spcAft>
                <a:spcPts val="0"/>
              </a:spcAft>
              <a:buClr>
                <a:srgbClr val="00338D"/>
              </a:buClr>
              <a:buSzPts val="800"/>
              <a:buFont typeface="Calibri"/>
              <a:buNone/>
              <a:defRPr sz="3000" b="1" i="0" u="none" strike="noStrike" cap="none">
                <a:solidFill>
                  <a:srgbClr val="00338D"/>
                </a:solidFill>
                <a:latin typeface="Calibri"/>
                <a:ea typeface="Calibri"/>
                <a:cs typeface="Calibri"/>
                <a:sym typeface="Calibri"/>
              </a:defRPr>
            </a:lvl1pPr>
            <a:lvl2pPr lvl="1" indent="0" rtl="0">
              <a:spcBef>
                <a:spcPts val="0"/>
              </a:spcBef>
              <a:spcAft>
                <a:spcPts val="0"/>
              </a:spcAft>
              <a:buSzPts val="1400"/>
              <a:buFont typeface="Arial"/>
              <a:buNone/>
              <a:defRPr sz="1800"/>
            </a:lvl2pPr>
            <a:lvl3pPr lvl="2" indent="0" rtl="0">
              <a:spcBef>
                <a:spcPts val="0"/>
              </a:spcBef>
              <a:spcAft>
                <a:spcPts val="0"/>
              </a:spcAft>
              <a:buSzPts val="1400"/>
              <a:buFont typeface="Arial"/>
              <a:buNone/>
              <a:defRPr sz="1800"/>
            </a:lvl3pPr>
            <a:lvl4pPr lvl="3" indent="0" rtl="0">
              <a:spcBef>
                <a:spcPts val="0"/>
              </a:spcBef>
              <a:spcAft>
                <a:spcPts val="0"/>
              </a:spcAft>
              <a:buSzPts val="1400"/>
              <a:buFont typeface="Arial"/>
              <a:buNone/>
              <a:defRPr sz="1800"/>
            </a:lvl4pPr>
            <a:lvl5pPr lvl="4" indent="0" rtl="0">
              <a:spcBef>
                <a:spcPts val="0"/>
              </a:spcBef>
              <a:spcAft>
                <a:spcPts val="0"/>
              </a:spcAft>
              <a:buSzPts val="1400"/>
              <a:buFont typeface="Arial"/>
              <a:buNone/>
              <a:defRPr sz="1800"/>
            </a:lvl5pPr>
            <a:lvl6pPr lvl="5" indent="0" rtl="0">
              <a:spcBef>
                <a:spcPts val="0"/>
              </a:spcBef>
              <a:spcAft>
                <a:spcPts val="0"/>
              </a:spcAft>
              <a:buSzPts val="1400"/>
              <a:buFont typeface="Arial"/>
              <a:buNone/>
              <a:defRPr sz="1800"/>
            </a:lvl6pPr>
            <a:lvl7pPr lvl="6" indent="0" rtl="0">
              <a:spcBef>
                <a:spcPts val="0"/>
              </a:spcBef>
              <a:spcAft>
                <a:spcPts val="0"/>
              </a:spcAft>
              <a:buSzPts val="1400"/>
              <a:buFont typeface="Arial"/>
              <a:buNone/>
              <a:defRPr sz="1800"/>
            </a:lvl7pPr>
            <a:lvl8pPr lvl="7" indent="0" rtl="0">
              <a:spcBef>
                <a:spcPts val="0"/>
              </a:spcBef>
              <a:spcAft>
                <a:spcPts val="0"/>
              </a:spcAft>
              <a:buSzPts val="1400"/>
              <a:buFont typeface="Arial"/>
              <a:buNone/>
              <a:defRPr sz="1800"/>
            </a:lvl8pPr>
            <a:lvl9pPr lvl="8" indent="0" rtl="0">
              <a:spcBef>
                <a:spcPts val="0"/>
              </a:spcBef>
              <a:spcAft>
                <a:spcPts val="0"/>
              </a:spcAft>
              <a:buSzPts val="1400"/>
              <a:buFont typeface="Arial"/>
              <a:buNone/>
              <a:defRPr sz="1800"/>
            </a:lvl9pPr>
          </a:lstStyle>
          <a:p>
            <a:endParaRPr/>
          </a:p>
        </p:txBody>
      </p:sp>
      <p:sp>
        <p:nvSpPr>
          <p:cNvPr id="1252" name="Google Shape;1252;p190"/>
          <p:cNvSpPr txBox="1">
            <a:spLocks noGrp="1"/>
          </p:cNvSpPr>
          <p:nvPr>
            <p:ph type="body" idx="1"/>
          </p:nvPr>
        </p:nvSpPr>
        <p:spPr>
          <a:xfrm>
            <a:off x="628650" y="1456290"/>
            <a:ext cx="7886700" cy="3176400"/>
          </a:xfrm>
          <a:prstGeom prst="rect">
            <a:avLst/>
          </a:prstGeom>
          <a:noFill/>
          <a:ln>
            <a:noFill/>
          </a:ln>
        </p:spPr>
        <p:txBody>
          <a:bodyPr spcFirstLastPara="1" wrap="square" lIns="91425" tIns="91425" rIns="91425" bIns="91425" anchor="t" anchorCtr="0">
            <a:noAutofit/>
          </a:bodyPr>
          <a:lstStyle>
            <a:lvl1pPr marL="457200" marR="0" lvl="0" indent="-228600" algn="l" rtl="0">
              <a:lnSpc>
                <a:spcPct val="100000"/>
              </a:lnSpc>
              <a:spcBef>
                <a:spcPts val="0"/>
              </a:spcBef>
              <a:spcAft>
                <a:spcPts val="0"/>
              </a:spcAft>
              <a:buClr>
                <a:srgbClr val="000000"/>
              </a:buClr>
              <a:buSzPts val="1800"/>
              <a:buFont typeface="Arial"/>
              <a:buNone/>
              <a:defRPr sz="2400" b="0" i="0" u="none" strike="noStrike" cap="none">
                <a:solidFill>
                  <a:srgbClr val="000000"/>
                </a:solidFill>
                <a:latin typeface="Calibri"/>
                <a:ea typeface="Calibri"/>
                <a:cs typeface="Calibri"/>
                <a:sym typeface="Calibri"/>
              </a:defRPr>
            </a:lvl1pPr>
            <a:lvl2pPr marL="914400" marR="0" lvl="1" indent="-228600" algn="l" rtl="0">
              <a:lnSpc>
                <a:spcPct val="100000"/>
              </a:lnSpc>
              <a:spcBef>
                <a:spcPts val="600"/>
              </a:spcBef>
              <a:spcAft>
                <a:spcPts val="0"/>
              </a:spcAft>
              <a:buClr>
                <a:srgbClr val="000000"/>
              </a:buClr>
              <a:buSzPts val="1800"/>
              <a:buFont typeface="Arial"/>
              <a:buNone/>
              <a:defRPr sz="2200" b="0" i="0" u="none" strike="noStrike" cap="none">
                <a:solidFill>
                  <a:srgbClr val="000000"/>
                </a:solidFill>
                <a:latin typeface="Calibri"/>
                <a:ea typeface="Calibri"/>
                <a:cs typeface="Calibri"/>
                <a:sym typeface="Calibri"/>
              </a:defRPr>
            </a:lvl2pPr>
            <a:lvl3pPr marL="1371600" marR="0" lvl="2" indent="-228600" algn="l" rtl="0">
              <a:lnSpc>
                <a:spcPct val="100000"/>
              </a:lnSpc>
              <a:spcBef>
                <a:spcPts val="600"/>
              </a:spcBef>
              <a:spcAft>
                <a:spcPts val="0"/>
              </a:spcAft>
              <a:buClr>
                <a:srgbClr val="000000"/>
              </a:buClr>
              <a:buSzPts val="1800"/>
              <a:buFont typeface="Arial"/>
              <a:buNone/>
              <a:defRPr sz="2000" b="0" i="0" u="none" strike="noStrike" cap="none">
                <a:solidFill>
                  <a:srgbClr val="000000"/>
                </a:solidFill>
                <a:latin typeface="Calibri"/>
                <a:ea typeface="Calibri"/>
                <a:cs typeface="Calibri"/>
                <a:sym typeface="Calibri"/>
              </a:defRPr>
            </a:lvl3pPr>
            <a:lvl4pPr marL="1828800" marR="0" lvl="3" indent="-228600" algn="l" rtl="0">
              <a:lnSpc>
                <a:spcPct val="100000"/>
              </a:lnSpc>
              <a:spcBef>
                <a:spcPts val="600"/>
              </a:spcBef>
              <a:spcAft>
                <a:spcPts val="0"/>
              </a:spcAft>
              <a:buClr>
                <a:srgbClr val="000000"/>
              </a:buClr>
              <a:buSzPts val="1800"/>
              <a:buFont typeface="Arial"/>
              <a:buNone/>
              <a:defRPr sz="1800" b="0" i="0" u="none" strike="noStrike" cap="none">
                <a:solidFill>
                  <a:srgbClr val="000000"/>
                </a:solidFill>
                <a:latin typeface="Calibri"/>
                <a:ea typeface="Calibri"/>
                <a:cs typeface="Calibri"/>
                <a:sym typeface="Calibri"/>
              </a:defRPr>
            </a:lvl4pPr>
            <a:lvl5pPr marL="2286000" marR="0" lvl="4" indent="-228600" algn="l" rtl="0">
              <a:lnSpc>
                <a:spcPct val="100000"/>
              </a:lnSpc>
              <a:spcBef>
                <a:spcPts val="600"/>
              </a:spcBef>
              <a:spcAft>
                <a:spcPts val="0"/>
              </a:spcAft>
              <a:buClr>
                <a:srgbClr val="000000"/>
              </a:buClr>
              <a:buSzPts val="1800"/>
              <a:buFont typeface="Arial"/>
              <a:buNone/>
              <a:defRPr sz="1600" b="0" i="0" u="none" strike="noStrike" cap="none">
                <a:solidFill>
                  <a:srgbClr val="000000"/>
                </a:solidFill>
                <a:latin typeface="Calibri"/>
                <a:ea typeface="Calibri"/>
                <a:cs typeface="Calibri"/>
                <a:sym typeface="Calibri"/>
              </a:defRPr>
            </a:lvl5pPr>
            <a:lvl6pPr marL="2743200" marR="0" lvl="5" indent="-327060" algn="l" rtl="0">
              <a:lnSpc>
                <a:spcPct val="100000"/>
              </a:lnSpc>
              <a:spcBef>
                <a:spcPts val="600"/>
              </a:spcBef>
              <a:spcAft>
                <a:spcPts val="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6pPr>
            <a:lvl7pPr marL="3200400" marR="0" lvl="6" indent="-327060" algn="l" rtl="0">
              <a:lnSpc>
                <a:spcPct val="100000"/>
              </a:lnSpc>
              <a:spcBef>
                <a:spcPts val="600"/>
              </a:spcBef>
              <a:spcAft>
                <a:spcPts val="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7pPr>
            <a:lvl8pPr marL="3657600" marR="0" lvl="7" indent="-327060" algn="l" rtl="0">
              <a:lnSpc>
                <a:spcPct val="100000"/>
              </a:lnSpc>
              <a:spcBef>
                <a:spcPts val="600"/>
              </a:spcBef>
              <a:spcAft>
                <a:spcPts val="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8pPr>
            <a:lvl9pPr marL="4114800" marR="0" lvl="8" indent="-327060" algn="l" rtl="0">
              <a:lnSpc>
                <a:spcPct val="100000"/>
              </a:lnSpc>
              <a:spcBef>
                <a:spcPts val="600"/>
              </a:spcBef>
              <a:spcAft>
                <a:spcPts val="60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9pPr>
          </a:lstStyle>
          <a:p>
            <a:endParaRPr/>
          </a:p>
        </p:txBody>
      </p:sp>
      <p:sp>
        <p:nvSpPr>
          <p:cNvPr id="1253" name="Google Shape;1253;p190"/>
          <p:cNvSpPr txBox="1">
            <a:spLocks noGrp="1"/>
          </p:cNvSpPr>
          <p:nvPr>
            <p:ph type="sldNum" idx="12"/>
          </p:nvPr>
        </p:nvSpPr>
        <p:spPr>
          <a:xfrm>
            <a:off x="6553200" y="4903945"/>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254" name="Google Shape;1254;p190" descr="OUSD_socialmediasignature_450x50-3-white.png"/>
          <p:cNvPicPr preferRelativeResize="0"/>
          <p:nvPr/>
        </p:nvPicPr>
        <p:blipFill rotWithShape="1">
          <a:blip r:embed="rId2">
            <a:alphaModFix/>
          </a:blip>
          <a:srcRect/>
          <a:stretch/>
        </p:blipFill>
        <p:spPr>
          <a:xfrm>
            <a:off x="457200" y="4903947"/>
            <a:ext cx="4224600" cy="161100"/>
          </a:xfrm>
          <a:prstGeom prst="rect">
            <a:avLst/>
          </a:prstGeom>
          <a:noFill/>
          <a:ln>
            <a:noFill/>
          </a:ln>
        </p:spPr>
      </p:pic>
      <p:cxnSp>
        <p:nvCxnSpPr>
          <p:cNvPr id="1255" name="Google Shape;1255;p190"/>
          <p:cNvCxnSpPr/>
          <p:nvPr/>
        </p:nvCxnSpPr>
        <p:spPr>
          <a:xfrm>
            <a:off x="622975" y="1399032"/>
            <a:ext cx="7885800" cy="11100"/>
          </a:xfrm>
          <a:prstGeom prst="straightConnector1">
            <a:avLst/>
          </a:prstGeom>
          <a:noFill/>
          <a:ln w="38100" cap="flat" cmpd="sng">
            <a:solidFill>
              <a:srgbClr val="28903A"/>
            </a:solidFill>
            <a:prstDash val="solid"/>
            <a:round/>
            <a:headEnd type="none" w="med" len="med"/>
            <a:tailEnd type="none" w="med" len="med"/>
          </a:ln>
        </p:spPr>
      </p:cxn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matchingName="Headline and bullet points">
  <p:cSld name="Headline and bullet points">
    <p:bg>
      <p:bgPr>
        <a:blipFill>
          <a:blip r:embed="rId2">
            <a:alphaModFix/>
          </a:blip>
          <a:stretch>
            <a:fillRect/>
          </a:stretch>
        </a:blipFill>
        <a:effectLst/>
      </p:bgPr>
    </p:bg>
    <p:spTree>
      <p:nvGrpSpPr>
        <p:cNvPr id="1" name="Shape 1256"/>
        <p:cNvGrpSpPr/>
        <p:nvPr/>
      </p:nvGrpSpPr>
      <p:grpSpPr>
        <a:xfrm>
          <a:off x="0" y="0"/>
          <a:ext cx="0" cy="0"/>
          <a:chOff x="0" y="0"/>
          <a:chExt cx="0" cy="0"/>
        </a:xfrm>
      </p:grpSpPr>
      <p:sp>
        <p:nvSpPr>
          <p:cNvPr id="1257" name="Google Shape;1257;p191"/>
          <p:cNvSpPr txBox="1">
            <a:spLocks noGrp="1"/>
          </p:cNvSpPr>
          <p:nvPr>
            <p:ph type="body" idx="1"/>
          </p:nvPr>
        </p:nvSpPr>
        <p:spPr>
          <a:xfrm>
            <a:off x="628650" y="1828800"/>
            <a:ext cx="7886700" cy="2046300"/>
          </a:xfrm>
          <a:prstGeom prst="rect">
            <a:avLst/>
          </a:prstGeom>
          <a:noFill/>
          <a:ln>
            <a:noFill/>
          </a:ln>
        </p:spPr>
        <p:txBody>
          <a:bodyPr spcFirstLastPara="1" wrap="square" lIns="0" tIns="0" rIns="0" bIns="0" anchor="t" anchorCtr="0">
            <a:noAutofit/>
          </a:bodyPr>
          <a:lstStyle>
            <a:lvl1pPr marL="457200" marR="0" lvl="0" indent="-355600" algn="l" rtl="0">
              <a:lnSpc>
                <a:spcPct val="90000"/>
              </a:lnSpc>
              <a:spcBef>
                <a:spcPts val="800"/>
              </a:spcBef>
              <a:spcAft>
                <a:spcPts val="0"/>
              </a:spcAft>
              <a:buClr>
                <a:schemeClr val="accent2"/>
              </a:buClr>
              <a:buSzPts val="2000"/>
              <a:buFont typeface="Arial"/>
              <a:buChar char="•"/>
              <a:defRPr sz="2000"/>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
        <p:nvSpPr>
          <p:cNvPr id="1258" name="Google Shape;1258;p191"/>
          <p:cNvSpPr txBox="1">
            <a:spLocks noGrp="1"/>
          </p:cNvSpPr>
          <p:nvPr>
            <p:ph type="sldNum" idx="12"/>
          </p:nvPr>
        </p:nvSpPr>
        <p:spPr>
          <a:xfrm>
            <a:off x="6629400" y="4632722"/>
            <a:ext cx="2171700" cy="273900"/>
          </a:xfrm>
          <a:prstGeom prst="rect">
            <a:avLst/>
          </a:prstGeom>
          <a:noFill/>
          <a:ln>
            <a:noFill/>
          </a:ln>
        </p:spPr>
        <p:txBody>
          <a:bodyPr spcFirstLastPara="1" wrap="square" lIns="68725" tIns="34350" rIns="68725" bIns="34350" anchor="ctr" anchorCtr="0">
            <a:noAutofit/>
          </a:bodyPr>
          <a:lstStyle>
            <a:lvl1pPr marL="0" lvl="0" indent="0" algn="r" rtl="0">
              <a:spcBef>
                <a:spcPts val="0"/>
              </a:spcBef>
              <a:buNone/>
              <a:defRPr sz="900" b="0" i="0" u="none" strike="noStrike" cap="none">
                <a:solidFill>
                  <a:schemeClr val="dk1"/>
                </a:solidFill>
                <a:latin typeface="Calibri"/>
                <a:ea typeface="Calibri"/>
                <a:cs typeface="Calibri"/>
                <a:sym typeface="Calibri"/>
              </a:defRPr>
            </a:lvl1pPr>
            <a:lvl2pPr marL="0" lvl="1" indent="0" algn="r" rtl="0">
              <a:spcBef>
                <a:spcPts val="0"/>
              </a:spcBef>
              <a:buNone/>
              <a:defRPr sz="900" b="0" i="0" u="none" strike="noStrike" cap="none">
                <a:solidFill>
                  <a:schemeClr val="dk1"/>
                </a:solidFill>
                <a:latin typeface="Calibri"/>
                <a:ea typeface="Calibri"/>
                <a:cs typeface="Calibri"/>
                <a:sym typeface="Calibri"/>
              </a:defRPr>
            </a:lvl2pPr>
            <a:lvl3pPr marL="0" lvl="2" indent="0" algn="r" rtl="0">
              <a:spcBef>
                <a:spcPts val="0"/>
              </a:spcBef>
              <a:buNone/>
              <a:defRPr sz="900" b="0" i="0" u="none" strike="noStrike" cap="none">
                <a:solidFill>
                  <a:schemeClr val="dk1"/>
                </a:solidFill>
                <a:latin typeface="Calibri"/>
                <a:ea typeface="Calibri"/>
                <a:cs typeface="Calibri"/>
                <a:sym typeface="Calibri"/>
              </a:defRPr>
            </a:lvl3pPr>
            <a:lvl4pPr marL="0" lvl="3" indent="0" algn="r" rtl="0">
              <a:spcBef>
                <a:spcPts val="0"/>
              </a:spcBef>
              <a:buNone/>
              <a:defRPr sz="900" b="0" i="0" u="none" strike="noStrike" cap="none">
                <a:solidFill>
                  <a:schemeClr val="dk1"/>
                </a:solidFill>
                <a:latin typeface="Calibri"/>
                <a:ea typeface="Calibri"/>
                <a:cs typeface="Calibri"/>
                <a:sym typeface="Calibri"/>
              </a:defRPr>
            </a:lvl4pPr>
            <a:lvl5pPr marL="0" lvl="4" indent="0" algn="r" rtl="0">
              <a:spcBef>
                <a:spcPts val="0"/>
              </a:spcBef>
              <a:buNone/>
              <a:defRPr sz="900" b="0" i="0" u="none" strike="noStrike" cap="none">
                <a:solidFill>
                  <a:schemeClr val="dk1"/>
                </a:solidFill>
                <a:latin typeface="Calibri"/>
                <a:ea typeface="Calibri"/>
                <a:cs typeface="Calibri"/>
                <a:sym typeface="Calibri"/>
              </a:defRPr>
            </a:lvl5pPr>
            <a:lvl6pPr marL="0" lvl="5" indent="0" algn="r" rtl="0">
              <a:spcBef>
                <a:spcPts val="0"/>
              </a:spcBef>
              <a:buNone/>
              <a:defRPr sz="900" b="0" i="0" u="none" strike="noStrike" cap="none">
                <a:solidFill>
                  <a:schemeClr val="dk1"/>
                </a:solidFill>
                <a:latin typeface="Calibri"/>
                <a:ea typeface="Calibri"/>
                <a:cs typeface="Calibri"/>
                <a:sym typeface="Calibri"/>
              </a:defRPr>
            </a:lvl6pPr>
            <a:lvl7pPr marL="0" lvl="6" indent="0" algn="r" rtl="0">
              <a:spcBef>
                <a:spcPts val="0"/>
              </a:spcBef>
              <a:buNone/>
              <a:defRPr sz="900" b="0" i="0" u="none" strike="noStrike" cap="none">
                <a:solidFill>
                  <a:schemeClr val="dk1"/>
                </a:solidFill>
                <a:latin typeface="Calibri"/>
                <a:ea typeface="Calibri"/>
                <a:cs typeface="Calibri"/>
                <a:sym typeface="Calibri"/>
              </a:defRPr>
            </a:lvl7pPr>
            <a:lvl8pPr marL="0" lvl="7" indent="0" algn="r" rtl="0">
              <a:spcBef>
                <a:spcPts val="0"/>
              </a:spcBef>
              <a:buNone/>
              <a:defRPr sz="900" b="0" i="0" u="none" strike="noStrike" cap="none">
                <a:solidFill>
                  <a:schemeClr val="dk1"/>
                </a:solidFill>
                <a:latin typeface="Calibri"/>
                <a:ea typeface="Calibri"/>
                <a:cs typeface="Calibri"/>
                <a:sym typeface="Calibri"/>
              </a:defRPr>
            </a:lvl8pPr>
            <a:lvl9pPr marL="0" lvl="8" indent="0" algn="r" rtl="0">
              <a:spcBef>
                <a:spcPts val="0"/>
              </a:spcBef>
              <a:buNone/>
              <a:defRPr sz="9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259" name="Google Shape;1259;p191"/>
          <p:cNvSpPr txBox="1">
            <a:spLocks noGrp="1"/>
          </p:cNvSpPr>
          <p:nvPr>
            <p:ph type="title"/>
          </p:nvPr>
        </p:nvSpPr>
        <p:spPr>
          <a:xfrm>
            <a:off x="628650" y="457200"/>
            <a:ext cx="7886700" cy="514500"/>
          </a:xfrm>
          <a:prstGeom prst="rect">
            <a:avLst/>
          </a:prstGeom>
          <a:noFill/>
          <a:ln>
            <a:noFill/>
          </a:ln>
        </p:spPr>
        <p:txBody>
          <a:bodyPr spcFirstLastPara="1" wrap="square" lIns="0" tIns="0" rIns="0" bIns="0" anchor="b" anchorCtr="0">
            <a:noAutofit/>
          </a:bodyPr>
          <a:lstStyle>
            <a:lvl1pPr marR="0" lvl="0" algn="l" rtl="0">
              <a:lnSpc>
                <a:spcPct val="90000"/>
              </a:lnSpc>
              <a:spcBef>
                <a:spcPts val="0"/>
              </a:spcBef>
              <a:spcAft>
                <a:spcPts val="0"/>
              </a:spcAft>
              <a:buClr>
                <a:schemeClr val="accent2"/>
              </a:buClr>
              <a:buSzPts val="3300"/>
              <a:buFont typeface="Calibri"/>
              <a:buNone/>
              <a:defRPr sz="33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60" name="Google Shape;1260;p191"/>
          <p:cNvSpPr txBox="1">
            <a:spLocks noGrp="1"/>
          </p:cNvSpPr>
          <p:nvPr>
            <p:ph type="body" idx="2"/>
          </p:nvPr>
        </p:nvSpPr>
        <p:spPr>
          <a:xfrm>
            <a:off x="628650" y="1080038"/>
            <a:ext cx="7886700" cy="577500"/>
          </a:xfrm>
          <a:prstGeom prst="rect">
            <a:avLst/>
          </a:prstGeom>
          <a:noFill/>
          <a:ln>
            <a:noFill/>
          </a:ln>
        </p:spPr>
        <p:txBody>
          <a:bodyPr spcFirstLastPara="1" wrap="square" lIns="0" tIns="0" rIns="0" bIns="0" anchor="t" anchorCtr="0">
            <a:noAutofit/>
          </a:bodyPr>
          <a:lstStyle>
            <a:lvl1pPr marL="457200" lvl="0" indent="-342900" algn="l" rtl="0">
              <a:lnSpc>
                <a:spcPct val="90000"/>
              </a:lnSpc>
              <a:spcBef>
                <a:spcPts val="800"/>
              </a:spcBef>
              <a:spcAft>
                <a:spcPts val="0"/>
              </a:spcAft>
              <a:buClr>
                <a:schemeClr val="dk2"/>
              </a:buClr>
              <a:buSzPts val="1800"/>
              <a:buChar char="•"/>
              <a:defRPr sz="1800">
                <a:solidFill>
                  <a:schemeClr val="dk2"/>
                </a:solidFill>
              </a:defRPr>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261"/>
        <p:cNvGrpSpPr/>
        <p:nvPr/>
      </p:nvGrpSpPr>
      <p:grpSpPr>
        <a:xfrm>
          <a:off x="0" y="0"/>
          <a:ext cx="0" cy="0"/>
          <a:chOff x="0" y="0"/>
          <a:chExt cx="0" cy="0"/>
        </a:xfrm>
      </p:grpSpPr>
      <p:grpSp>
        <p:nvGrpSpPr>
          <p:cNvPr id="1262" name="Google Shape;1262;p192"/>
          <p:cNvGrpSpPr/>
          <p:nvPr/>
        </p:nvGrpSpPr>
        <p:grpSpPr>
          <a:xfrm>
            <a:off x="7423694" y="2798737"/>
            <a:ext cx="1617944" cy="1829054"/>
            <a:chOff x="7423694" y="2798737"/>
            <a:chExt cx="1617944" cy="1829054"/>
          </a:xfrm>
        </p:grpSpPr>
        <p:grpSp>
          <p:nvGrpSpPr>
            <p:cNvPr id="1263" name="Google Shape;1263;p192"/>
            <p:cNvGrpSpPr/>
            <p:nvPr/>
          </p:nvGrpSpPr>
          <p:grpSpPr>
            <a:xfrm flipH="1">
              <a:off x="7859537" y="4235422"/>
              <a:ext cx="477532" cy="392369"/>
              <a:chOff x="3019540" y="1608452"/>
              <a:chExt cx="440488" cy="361931"/>
            </a:xfrm>
          </p:grpSpPr>
          <p:sp>
            <p:nvSpPr>
              <p:cNvPr id="1264" name="Google Shape;1264;p192"/>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65" name="Google Shape;1265;p192"/>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266" name="Google Shape;1266;p192"/>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1267" name="Google Shape;1267;p192"/>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268" name="Google Shape;1268;p192"/>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269" name="Google Shape;1269;p192"/>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1270" name="Google Shape;1270;p192"/>
          <p:cNvGrpSpPr/>
          <p:nvPr/>
        </p:nvGrpSpPr>
        <p:grpSpPr>
          <a:xfrm>
            <a:off x="234989" y="2839988"/>
            <a:ext cx="1635537" cy="1783192"/>
            <a:chOff x="234989" y="2839988"/>
            <a:chExt cx="1635537" cy="1783192"/>
          </a:xfrm>
        </p:grpSpPr>
        <p:grpSp>
          <p:nvGrpSpPr>
            <p:cNvPr id="1271" name="Google Shape;1271;p192"/>
            <p:cNvGrpSpPr/>
            <p:nvPr/>
          </p:nvGrpSpPr>
          <p:grpSpPr>
            <a:xfrm>
              <a:off x="782412" y="4230800"/>
              <a:ext cx="593753" cy="392380"/>
              <a:chOff x="7919013" y="4383200"/>
              <a:chExt cx="593753" cy="392380"/>
            </a:xfrm>
          </p:grpSpPr>
          <p:sp>
            <p:nvSpPr>
              <p:cNvPr id="1272" name="Google Shape;1272;p192"/>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273" name="Google Shape;1273;p192"/>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274" name="Google Shape;1274;p192"/>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275" name="Google Shape;1275;p192"/>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276" name="Google Shape;1276;p192"/>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1277" name="Google Shape;1277;p192"/>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278" name="Google Shape;1278;p192"/>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279" name="Google Shape;1279;p192"/>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280" name="Google Shape;1280;p192"/>
          <p:cNvPicPr preferRelativeResize="0"/>
          <p:nvPr/>
        </p:nvPicPr>
        <p:blipFill>
          <a:blip r:embed="rId4">
            <a:alphaModFix/>
          </a:blip>
          <a:stretch>
            <a:fillRect/>
          </a:stretch>
        </p:blipFill>
        <p:spPr>
          <a:xfrm>
            <a:off x="1566608" y="152400"/>
            <a:ext cx="5380753" cy="4354832"/>
          </a:xfrm>
          <a:prstGeom prst="rect">
            <a:avLst/>
          </a:prstGeom>
          <a:noFill/>
          <a:ln>
            <a:noFill/>
          </a:ln>
        </p:spPr>
      </p:pic>
      <p:sp>
        <p:nvSpPr>
          <p:cNvPr id="1281" name="Google Shape;1281;p192"/>
          <p:cNvSpPr txBox="1">
            <a:spLocks noGrp="1"/>
          </p:cNvSpPr>
          <p:nvPr>
            <p:ph type="ctrTitle"/>
          </p:nvPr>
        </p:nvSpPr>
        <p:spPr>
          <a:xfrm>
            <a:off x="2332650" y="1867225"/>
            <a:ext cx="4478700" cy="1007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282" name="Google Shape;1282;p192"/>
          <p:cNvSpPr txBox="1">
            <a:spLocks noGrp="1"/>
          </p:cNvSpPr>
          <p:nvPr>
            <p:ph type="subTitle" idx="1"/>
          </p:nvPr>
        </p:nvSpPr>
        <p:spPr>
          <a:xfrm>
            <a:off x="2332650" y="2971775"/>
            <a:ext cx="4478700" cy="3045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2"/>
              </a:buClr>
              <a:buSzPts val="1800"/>
              <a:buNone/>
              <a:defRPr sz="1800">
                <a:solidFill>
                  <a:schemeClr val="dk2"/>
                </a:solidFill>
              </a:defRPr>
            </a:lvl1pPr>
            <a:lvl2pPr lvl="1" algn="ctr" rtl="0">
              <a:spcBef>
                <a:spcPts val="0"/>
              </a:spcBef>
              <a:spcAft>
                <a:spcPts val="0"/>
              </a:spcAft>
              <a:buClr>
                <a:schemeClr val="dk2"/>
              </a:buClr>
              <a:buSzPts val="1800"/>
              <a:buNone/>
              <a:defRPr sz="1800">
                <a:solidFill>
                  <a:schemeClr val="dk2"/>
                </a:solidFill>
              </a:defRPr>
            </a:lvl2pPr>
            <a:lvl3pPr lvl="2" algn="ctr" rtl="0">
              <a:spcBef>
                <a:spcPts val="0"/>
              </a:spcBef>
              <a:spcAft>
                <a:spcPts val="0"/>
              </a:spcAft>
              <a:buClr>
                <a:schemeClr val="dk2"/>
              </a:buClr>
              <a:buSzPts val="1800"/>
              <a:buNone/>
              <a:defRPr sz="1800">
                <a:solidFill>
                  <a:schemeClr val="dk2"/>
                </a:solidFill>
              </a:defRPr>
            </a:lvl3pPr>
            <a:lvl4pPr lvl="3" algn="ctr" rtl="0">
              <a:spcBef>
                <a:spcPts val="0"/>
              </a:spcBef>
              <a:spcAft>
                <a:spcPts val="0"/>
              </a:spcAft>
              <a:buClr>
                <a:schemeClr val="dk2"/>
              </a:buClr>
              <a:buSzPts val="1800"/>
              <a:buNone/>
              <a:defRPr sz="1800">
                <a:solidFill>
                  <a:schemeClr val="dk2"/>
                </a:solidFill>
              </a:defRPr>
            </a:lvl4pPr>
            <a:lvl5pPr lvl="4" algn="ctr" rtl="0">
              <a:spcBef>
                <a:spcPts val="0"/>
              </a:spcBef>
              <a:spcAft>
                <a:spcPts val="0"/>
              </a:spcAft>
              <a:buClr>
                <a:schemeClr val="dk2"/>
              </a:buClr>
              <a:buSzPts val="1800"/>
              <a:buNone/>
              <a:defRPr sz="1800">
                <a:solidFill>
                  <a:schemeClr val="dk2"/>
                </a:solidFill>
              </a:defRPr>
            </a:lvl5pPr>
            <a:lvl6pPr lvl="5" algn="ctr" rtl="0">
              <a:spcBef>
                <a:spcPts val="0"/>
              </a:spcBef>
              <a:spcAft>
                <a:spcPts val="0"/>
              </a:spcAft>
              <a:buClr>
                <a:schemeClr val="dk2"/>
              </a:buClr>
              <a:buSzPts val="1800"/>
              <a:buNone/>
              <a:defRPr sz="1800">
                <a:solidFill>
                  <a:schemeClr val="dk2"/>
                </a:solidFill>
              </a:defRPr>
            </a:lvl6pPr>
            <a:lvl7pPr lvl="6" algn="ctr" rtl="0">
              <a:spcBef>
                <a:spcPts val="0"/>
              </a:spcBef>
              <a:spcAft>
                <a:spcPts val="0"/>
              </a:spcAft>
              <a:buClr>
                <a:schemeClr val="dk2"/>
              </a:buClr>
              <a:buSzPts val="1800"/>
              <a:buNone/>
              <a:defRPr sz="1800">
                <a:solidFill>
                  <a:schemeClr val="dk2"/>
                </a:solidFill>
              </a:defRPr>
            </a:lvl7pPr>
            <a:lvl8pPr lvl="7" algn="ctr" rtl="0">
              <a:spcBef>
                <a:spcPts val="0"/>
              </a:spcBef>
              <a:spcAft>
                <a:spcPts val="0"/>
              </a:spcAft>
              <a:buClr>
                <a:schemeClr val="dk2"/>
              </a:buClr>
              <a:buSzPts val="1800"/>
              <a:buNone/>
              <a:defRPr sz="1800">
                <a:solidFill>
                  <a:schemeClr val="dk2"/>
                </a:solidFill>
              </a:defRPr>
            </a:lvl8pPr>
            <a:lvl9pPr lvl="8" algn="ctr" rtl="0">
              <a:spcBef>
                <a:spcPts val="0"/>
              </a:spcBef>
              <a:spcAft>
                <a:spcPts val="0"/>
              </a:spcAft>
              <a:buClr>
                <a:schemeClr val="dk2"/>
              </a:buClr>
              <a:buSzPts val="1800"/>
              <a:buNone/>
              <a:defRPr sz="1800">
                <a:solidFill>
                  <a:schemeClr val="dk2"/>
                </a:solidFill>
              </a:defRPr>
            </a:lvl9pPr>
          </a:lstStyle>
          <a:p>
            <a:endParaRPr/>
          </a:p>
        </p:txBody>
      </p:sp>
      <p:sp>
        <p:nvSpPr>
          <p:cNvPr id="1283" name="Google Shape;1283;p192"/>
          <p:cNvSpPr txBox="1">
            <a:spLocks noGrp="1"/>
          </p:cNvSpPr>
          <p:nvPr>
            <p:ph type="sldNum" idx="12"/>
          </p:nvPr>
        </p:nvSpPr>
        <p:spPr>
          <a:xfrm>
            <a:off x="8556784" y="4749851"/>
            <a:ext cx="548700" cy="393600"/>
          </a:xfrm>
          <a:prstGeom prst="rect">
            <a:avLst/>
          </a:prstGeom>
        </p:spPr>
        <p:txBody>
          <a:bodyPr spcFirstLastPara="1" wrap="square" lIns="91425" tIns="45700" rIns="91425" bIns="45700" anchor="t" anchorCtr="0">
            <a:noAutofit/>
          </a:bodyPr>
          <a:lstStyle>
            <a:lvl1pPr lvl="0" rtl="0">
              <a:buNone/>
              <a:defRPr sz="1300">
                <a:solidFill>
                  <a:schemeClr val="dk1"/>
                </a:solidFill>
              </a:defRPr>
            </a:lvl1pPr>
            <a:lvl2pPr lvl="1" rtl="0">
              <a:buNone/>
              <a:defRPr sz="1300">
                <a:solidFill>
                  <a:schemeClr val="dk1"/>
                </a:solidFill>
              </a:defRPr>
            </a:lvl2pPr>
            <a:lvl3pPr lvl="2" rtl="0">
              <a:buNone/>
              <a:defRPr sz="1300">
                <a:solidFill>
                  <a:schemeClr val="dk1"/>
                </a:solidFill>
              </a:defRPr>
            </a:lvl3pPr>
            <a:lvl4pPr lvl="3" rtl="0">
              <a:buNone/>
              <a:defRPr sz="1300">
                <a:solidFill>
                  <a:schemeClr val="dk1"/>
                </a:solidFill>
              </a:defRPr>
            </a:lvl4pPr>
            <a:lvl5pPr lvl="4" rtl="0">
              <a:buNone/>
              <a:defRPr sz="1300">
                <a:solidFill>
                  <a:schemeClr val="dk1"/>
                </a:solidFill>
              </a:defRPr>
            </a:lvl5pPr>
            <a:lvl6pPr lvl="5" rtl="0">
              <a:buNone/>
              <a:defRPr sz="1300">
                <a:solidFill>
                  <a:schemeClr val="dk1"/>
                </a:solidFill>
              </a:defRPr>
            </a:lvl6pPr>
            <a:lvl7pPr lvl="6" rtl="0">
              <a:buNone/>
              <a:defRPr sz="1300">
                <a:solidFill>
                  <a:schemeClr val="dk1"/>
                </a:solidFill>
              </a:defRPr>
            </a:lvl7pPr>
            <a:lvl8pPr lvl="7" rtl="0">
              <a:buNone/>
              <a:defRPr sz="1300">
                <a:solidFill>
                  <a:schemeClr val="dk1"/>
                </a:solidFill>
              </a:defRPr>
            </a:lvl8pPr>
            <a:lvl9pPr lvl="8" rtl="0">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284"/>
        <p:cNvGrpSpPr/>
        <p:nvPr/>
      </p:nvGrpSpPr>
      <p:grpSpPr>
        <a:xfrm>
          <a:off x="0" y="0"/>
          <a:ext cx="0" cy="0"/>
          <a:chOff x="0" y="0"/>
          <a:chExt cx="0" cy="0"/>
        </a:xfrm>
      </p:grpSpPr>
      <p:sp>
        <p:nvSpPr>
          <p:cNvPr id="1285" name="Google Shape;1285;p193"/>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286" name="Google Shape;1286;p193"/>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640"/>
              </a:spcBef>
              <a:spcAft>
                <a:spcPts val="0"/>
              </a:spcAft>
              <a:buSzPts val="1200"/>
              <a:buChar char="•"/>
              <a:defRPr sz="1200"/>
            </a:lvl1pPr>
            <a:lvl2pPr marL="914400" lvl="1" indent="-304800" rtl="0">
              <a:spcBef>
                <a:spcPts val="560"/>
              </a:spcBef>
              <a:spcAft>
                <a:spcPts val="0"/>
              </a:spcAft>
              <a:buSzPts val="1200"/>
              <a:buChar char="–"/>
              <a:defRPr sz="1200"/>
            </a:lvl2pPr>
            <a:lvl3pPr marL="1371600" lvl="2" indent="-304800" rtl="0">
              <a:spcBef>
                <a:spcPts val="480"/>
              </a:spcBef>
              <a:spcAft>
                <a:spcPts val="0"/>
              </a:spcAft>
              <a:buSzPts val="1200"/>
              <a:buChar char="•"/>
              <a:defRPr sz="1200"/>
            </a:lvl3pPr>
            <a:lvl4pPr marL="1828800" lvl="3" indent="-304800" rtl="0">
              <a:spcBef>
                <a:spcPts val="400"/>
              </a:spcBef>
              <a:spcAft>
                <a:spcPts val="0"/>
              </a:spcAft>
              <a:buSzPts val="1200"/>
              <a:buChar char="–"/>
              <a:defRPr sz="1200"/>
            </a:lvl4pPr>
            <a:lvl5pPr marL="2286000" lvl="4" indent="-304800" rtl="0">
              <a:spcBef>
                <a:spcPts val="400"/>
              </a:spcBef>
              <a:spcAft>
                <a:spcPts val="0"/>
              </a:spcAft>
              <a:buSzPts val="1200"/>
              <a:buChar char="»"/>
              <a:defRPr sz="1200"/>
            </a:lvl5pPr>
            <a:lvl6pPr marL="2743200" lvl="5" indent="-304800" rtl="0">
              <a:spcBef>
                <a:spcPts val="400"/>
              </a:spcBef>
              <a:spcAft>
                <a:spcPts val="0"/>
              </a:spcAft>
              <a:buSzPts val="1200"/>
              <a:buChar char="•"/>
              <a:defRPr sz="1200"/>
            </a:lvl6pPr>
            <a:lvl7pPr marL="3200400" lvl="6" indent="-304800" rtl="0">
              <a:spcBef>
                <a:spcPts val="400"/>
              </a:spcBef>
              <a:spcAft>
                <a:spcPts val="0"/>
              </a:spcAft>
              <a:buSzPts val="1200"/>
              <a:buChar char="•"/>
              <a:defRPr sz="1200"/>
            </a:lvl7pPr>
            <a:lvl8pPr marL="3657600" lvl="7" indent="-304800" rtl="0">
              <a:spcBef>
                <a:spcPts val="400"/>
              </a:spcBef>
              <a:spcAft>
                <a:spcPts val="0"/>
              </a:spcAft>
              <a:buSzPts val="1200"/>
              <a:buChar char="•"/>
              <a:defRPr sz="1200"/>
            </a:lvl8pPr>
            <a:lvl9pPr marL="4114800" lvl="8" indent="-304800" rtl="0">
              <a:spcBef>
                <a:spcPts val="400"/>
              </a:spcBef>
              <a:spcAft>
                <a:spcPts val="0"/>
              </a:spcAft>
              <a:buSzPts val="1200"/>
              <a:buChar char="•"/>
              <a:defRPr sz="1200"/>
            </a:lvl9pPr>
          </a:lstStyle>
          <a:p>
            <a:endParaRPr/>
          </a:p>
        </p:txBody>
      </p:sp>
      <p:sp>
        <p:nvSpPr>
          <p:cNvPr id="1287" name="Google Shape;1287;p193"/>
          <p:cNvSpPr txBox="1">
            <a:spLocks noGrp="1"/>
          </p:cNvSpPr>
          <p:nvPr>
            <p:ph type="sldNum" idx="12"/>
          </p:nvPr>
        </p:nvSpPr>
        <p:spPr>
          <a:xfrm>
            <a:off x="8490250" y="4681009"/>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lt2"/>
        </a:solidFill>
        <a:effectLst/>
      </p:bgPr>
    </p:bg>
    <p:spTree>
      <p:nvGrpSpPr>
        <p:cNvPr id="1" name="Shape 1288"/>
        <p:cNvGrpSpPr/>
        <p:nvPr/>
      </p:nvGrpSpPr>
      <p:grpSpPr>
        <a:xfrm>
          <a:off x="0" y="0"/>
          <a:ext cx="0" cy="0"/>
          <a:chOff x="0" y="0"/>
          <a:chExt cx="0" cy="0"/>
        </a:xfrm>
      </p:grpSpPr>
      <p:sp>
        <p:nvSpPr>
          <p:cNvPr id="1289" name="Google Shape;1289;p194"/>
          <p:cNvSpPr txBox="1">
            <a:spLocks noGrp="1"/>
          </p:cNvSpPr>
          <p:nvPr>
            <p:ph type="title"/>
          </p:nvPr>
        </p:nvSpPr>
        <p:spPr>
          <a:xfrm>
            <a:off x="490250" y="526350"/>
            <a:ext cx="6227100" cy="40908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4800"/>
              <a:buNone/>
              <a:defRPr sz="4800">
                <a:solidFill>
                  <a:schemeClr val="lt1"/>
                </a:solidFill>
              </a:defRPr>
            </a:lvl1pPr>
            <a:lvl2pPr lvl="1" rtl="0">
              <a:spcBef>
                <a:spcPts val="0"/>
              </a:spcBef>
              <a:spcAft>
                <a:spcPts val="0"/>
              </a:spcAft>
              <a:buClr>
                <a:schemeClr val="lt1"/>
              </a:buClr>
              <a:buSzPts val="4800"/>
              <a:buNone/>
              <a:defRPr sz="4800">
                <a:solidFill>
                  <a:schemeClr val="lt1"/>
                </a:solidFill>
              </a:defRPr>
            </a:lvl2pPr>
            <a:lvl3pPr lvl="2" rtl="0">
              <a:spcBef>
                <a:spcPts val="0"/>
              </a:spcBef>
              <a:spcAft>
                <a:spcPts val="0"/>
              </a:spcAft>
              <a:buClr>
                <a:schemeClr val="lt1"/>
              </a:buClr>
              <a:buSzPts val="4800"/>
              <a:buNone/>
              <a:defRPr sz="4800">
                <a:solidFill>
                  <a:schemeClr val="lt1"/>
                </a:solidFill>
              </a:defRPr>
            </a:lvl3pPr>
            <a:lvl4pPr lvl="3" rtl="0">
              <a:spcBef>
                <a:spcPts val="0"/>
              </a:spcBef>
              <a:spcAft>
                <a:spcPts val="0"/>
              </a:spcAft>
              <a:buClr>
                <a:schemeClr val="lt1"/>
              </a:buClr>
              <a:buSzPts val="4800"/>
              <a:buNone/>
              <a:defRPr sz="4800">
                <a:solidFill>
                  <a:schemeClr val="lt1"/>
                </a:solidFill>
              </a:defRPr>
            </a:lvl4pPr>
            <a:lvl5pPr lvl="4" rtl="0">
              <a:spcBef>
                <a:spcPts val="0"/>
              </a:spcBef>
              <a:spcAft>
                <a:spcPts val="0"/>
              </a:spcAft>
              <a:buClr>
                <a:schemeClr val="lt1"/>
              </a:buClr>
              <a:buSzPts val="4800"/>
              <a:buNone/>
              <a:defRPr sz="4800">
                <a:solidFill>
                  <a:schemeClr val="lt1"/>
                </a:solidFill>
              </a:defRPr>
            </a:lvl5pPr>
            <a:lvl6pPr lvl="5" rtl="0">
              <a:spcBef>
                <a:spcPts val="0"/>
              </a:spcBef>
              <a:spcAft>
                <a:spcPts val="0"/>
              </a:spcAft>
              <a:buClr>
                <a:schemeClr val="lt1"/>
              </a:buClr>
              <a:buSzPts val="4800"/>
              <a:buNone/>
              <a:defRPr sz="4800">
                <a:solidFill>
                  <a:schemeClr val="lt1"/>
                </a:solidFill>
              </a:defRPr>
            </a:lvl6pPr>
            <a:lvl7pPr lvl="6" rtl="0">
              <a:spcBef>
                <a:spcPts val="0"/>
              </a:spcBef>
              <a:spcAft>
                <a:spcPts val="0"/>
              </a:spcAft>
              <a:buClr>
                <a:schemeClr val="lt1"/>
              </a:buClr>
              <a:buSzPts val="4800"/>
              <a:buNone/>
              <a:defRPr sz="4800">
                <a:solidFill>
                  <a:schemeClr val="lt1"/>
                </a:solidFill>
              </a:defRPr>
            </a:lvl7pPr>
            <a:lvl8pPr lvl="7" rtl="0">
              <a:spcBef>
                <a:spcPts val="0"/>
              </a:spcBef>
              <a:spcAft>
                <a:spcPts val="0"/>
              </a:spcAft>
              <a:buClr>
                <a:schemeClr val="lt1"/>
              </a:buClr>
              <a:buSzPts val="4800"/>
              <a:buNone/>
              <a:defRPr sz="4800">
                <a:solidFill>
                  <a:schemeClr val="lt1"/>
                </a:solidFill>
              </a:defRPr>
            </a:lvl8pPr>
            <a:lvl9pPr lvl="8" rtl="0">
              <a:spcBef>
                <a:spcPts val="0"/>
              </a:spcBef>
              <a:spcAft>
                <a:spcPts val="0"/>
              </a:spcAft>
              <a:buClr>
                <a:schemeClr val="lt1"/>
              </a:buClr>
              <a:buSzPts val="4800"/>
              <a:buNone/>
              <a:defRPr sz="4800">
                <a:solidFill>
                  <a:schemeClr val="lt1"/>
                </a:solidFill>
              </a:defRPr>
            </a:lvl9pPr>
          </a:lstStyle>
          <a:p>
            <a:endParaRPr/>
          </a:p>
        </p:txBody>
      </p:sp>
      <p:sp>
        <p:nvSpPr>
          <p:cNvPr id="1290" name="Google Shape;1290;p194"/>
          <p:cNvSpPr txBox="1">
            <a:spLocks noGrp="1"/>
          </p:cNvSpPr>
          <p:nvPr>
            <p:ph type="sldNum" idx="12"/>
          </p:nvPr>
        </p:nvSpPr>
        <p:spPr>
          <a:xfrm>
            <a:off x="8490250" y="4681009"/>
            <a:ext cx="548700" cy="393600"/>
          </a:xfrm>
          <a:prstGeom prst="rect">
            <a:avLst/>
          </a:prstGeom>
        </p:spPr>
        <p:txBody>
          <a:bodyPr spcFirstLastPara="1" wrap="square" lIns="91425" tIns="45700" rIns="91425" bIns="45700"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matchingName="One column text 1">
  <p:cSld name="ONE_COLUMN_TEXT_1">
    <p:spTree>
      <p:nvGrpSpPr>
        <p:cNvPr id="1" name="Shape 1291"/>
        <p:cNvGrpSpPr/>
        <p:nvPr/>
      </p:nvGrpSpPr>
      <p:grpSpPr>
        <a:xfrm>
          <a:off x="0" y="0"/>
          <a:ext cx="0" cy="0"/>
          <a:chOff x="0" y="0"/>
          <a:chExt cx="0" cy="0"/>
        </a:xfrm>
      </p:grpSpPr>
      <p:sp>
        <p:nvSpPr>
          <p:cNvPr id="1292" name="Google Shape;1292;p195"/>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1900"/>
              <a:buNone/>
              <a:defRPr sz="1900"/>
            </a:lvl1pPr>
            <a:lvl2pPr lvl="1" rtl="0">
              <a:spcBef>
                <a:spcPts val="0"/>
              </a:spcBef>
              <a:spcAft>
                <a:spcPts val="0"/>
              </a:spcAft>
              <a:buSzPts val="1900"/>
              <a:buNone/>
              <a:defRPr sz="1900"/>
            </a:lvl2pPr>
            <a:lvl3pPr lvl="2" rtl="0">
              <a:spcBef>
                <a:spcPts val="0"/>
              </a:spcBef>
              <a:spcAft>
                <a:spcPts val="0"/>
              </a:spcAft>
              <a:buSzPts val="1900"/>
              <a:buNone/>
              <a:defRPr sz="1900"/>
            </a:lvl3pPr>
            <a:lvl4pPr lvl="3" rtl="0">
              <a:spcBef>
                <a:spcPts val="0"/>
              </a:spcBef>
              <a:spcAft>
                <a:spcPts val="0"/>
              </a:spcAft>
              <a:buSzPts val="1900"/>
              <a:buNone/>
              <a:defRPr sz="1900"/>
            </a:lvl4pPr>
            <a:lvl5pPr lvl="4" rtl="0">
              <a:spcBef>
                <a:spcPts val="0"/>
              </a:spcBef>
              <a:spcAft>
                <a:spcPts val="0"/>
              </a:spcAft>
              <a:buSzPts val="1900"/>
              <a:buNone/>
              <a:defRPr sz="1900"/>
            </a:lvl5pPr>
            <a:lvl6pPr lvl="5" rtl="0">
              <a:spcBef>
                <a:spcPts val="0"/>
              </a:spcBef>
              <a:spcAft>
                <a:spcPts val="0"/>
              </a:spcAft>
              <a:buSzPts val="1900"/>
              <a:buNone/>
              <a:defRPr sz="1900"/>
            </a:lvl6pPr>
            <a:lvl7pPr lvl="6" rtl="0">
              <a:spcBef>
                <a:spcPts val="0"/>
              </a:spcBef>
              <a:spcAft>
                <a:spcPts val="0"/>
              </a:spcAft>
              <a:buSzPts val="1900"/>
              <a:buNone/>
              <a:defRPr sz="1900"/>
            </a:lvl7pPr>
            <a:lvl8pPr lvl="7" rtl="0">
              <a:spcBef>
                <a:spcPts val="0"/>
              </a:spcBef>
              <a:spcAft>
                <a:spcPts val="0"/>
              </a:spcAft>
              <a:buSzPts val="1900"/>
              <a:buNone/>
              <a:defRPr sz="1900"/>
            </a:lvl8pPr>
            <a:lvl9pPr lvl="8" rtl="0">
              <a:spcBef>
                <a:spcPts val="0"/>
              </a:spcBef>
              <a:spcAft>
                <a:spcPts val="0"/>
              </a:spcAft>
              <a:buSzPts val="1900"/>
              <a:buNone/>
              <a:defRPr sz="1900"/>
            </a:lvl9pPr>
          </a:lstStyle>
          <a:p>
            <a:endParaRPr/>
          </a:p>
        </p:txBody>
      </p:sp>
      <p:sp>
        <p:nvSpPr>
          <p:cNvPr id="1293" name="Google Shape;1293;p195"/>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285750" rtl="0">
              <a:spcBef>
                <a:spcPts val="640"/>
              </a:spcBef>
              <a:spcAft>
                <a:spcPts val="0"/>
              </a:spcAft>
              <a:buSzPts val="900"/>
              <a:buChar char="•"/>
              <a:defRPr sz="900"/>
            </a:lvl1pPr>
            <a:lvl2pPr marL="914400" lvl="1" indent="-285750" rtl="0">
              <a:spcBef>
                <a:spcPts val="560"/>
              </a:spcBef>
              <a:spcAft>
                <a:spcPts val="0"/>
              </a:spcAft>
              <a:buSzPts val="900"/>
              <a:buChar char="–"/>
              <a:defRPr sz="900"/>
            </a:lvl2pPr>
            <a:lvl3pPr marL="1371600" lvl="2" indent="-285750" rtl="0">
              <a:spcBef>
                <a:spcPts val="480"/>
              </a:spcBef>
              <a:spcAft>
                <a:spcPts val="0"/>
              </a:spcAft>
              <a:buSzPts val="900"/>
              <a:buChar char="•"/>
              <a:defRPr sz="900"/>
            </a:lvl3pPr>
            <a:lvl4pPr marL="1828800" lvl="3" indent="-285750" rtl="0">
              <a:spcBef>
                <a:spcPts val="400"/>
              </a:spcBef>
              <a:spcAft>
                <a:spcPts val="0"/>
              </a:spcAft>
              <a:buSzPts val="900"/>
              <a:buChar char="–"/>
              <a:defRPr sz="900"/>
            </a:lvl4pPr>
            <a:lvl5pPr marL="2286000" lvl="4" indent="-285750" rtl="0">
              <a:spcBef>
                <a:spcPts val="400"/>
              </a:spcBef>
              <a:spcAft>
                <a:spcPts val="0"/>
              </a:spcAft>
              <a:buSzPts val="900"/>
              <a:buChar char="»"/>
              <a:defRPr sz="900"/>
            </a:lvl5pPr>
            <a:lvl6pPr marL="2743200" lvl="5" indent="-285750" rtl="0">
              <a:spcBef>
                <a:spcPts val="400"/>
              </a:spcBef>
              <a:spcAft>
                <a:spcPts val="0"/>
              </a:spcAft>
              <a:buSzPts val="900"/>
              <a:buChar char="•"/>
              <a:defRPr sz="900"/>
            </a:lvl6pPr>
            <a:lvl7pPr marL="3200400" lvl="6" indent="-285750" rtl="0">
              <a:spcBef>
                <a:spcPts val="400"/>
              </a:spcBef>
              <a:spcAft>
                <a:spcPts val="0"/>
              </a:spcAft>
              <a:buSzPts val="900"/>
              <a:buChar char="•"/>
              <a:defRPr sz="900"/>
            </a:lvl7pPr>
            <a:lvl8pPr marL="3657600" lvl="7" indent="-285750" rtl="0">
              <a:spcBef>
                <a:spcPts val="400"/>
              </a:spcBef>
              <a:spcAft>
                <a:spcPts val="0"/>
              </a:spcAft>
              <a:buSzPts val="900"/>
              <a:buChar char="•"/>
              <a:defRPr sz="900"/>
            </a:lvl8pPr>
            <a:lvl9pPr marL="4114800" lvl="8" indent="-285750" rtl="0">
              <a:spcBef>
                <a:spcPts val="400"/>
              </a:spcBef>
              <a:spcAft>
                <a:spcPts val="0"/>
              </a:spcAft>
              <a:buSzPts val="900"/>
              <a:buChar char="•"/>
              <a:defRPr sz="900"/>
            </a:lvl9pPr>
          </a:lstStyle>
          <a:p>
            <a:endParaRPr/>
          </a:p>
        </p:txBody>
      </p:sp>
      <p:sp>
        <p:nvSpPr>
          <p:cNvPr id="1294" name="Google Shape;1294;p195"/>
          <p:cNvSpPr txBox="1">
            <a:spLocks noGrp="1"/>
          </p:cNvSpPr>
          <p:nvPr>
            <p:ph type="sldNum" idx="12"/>
          </p:nvPr>
        </p:nvSpPr>
        <p:spPr>
          <a:xfrm>
            <a:off x="8490250" y="4681009"/>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matchingName="Main point 1">
  <p:cSld name="MAIN_POINT_1">
    <p:bg>
      <p:bgPr>
        <a:solidFill>
          <a:schemeClr val="lt2"/>
        </a:solidFill>
        <a:effectLst/>
      </p:bgPr>
    </p:bg>
    <p:spTree>
      <p:nvGrpSpPr>
        <p:cNvPr id="1" name="Shape 1295"/>
        <p:cNvGrpSpPr/>
        <p:nvPr/>
      </p:nvGrpSpPr>
      <p:grpSpPr>
        <a:xfrm>
          <a:off x="0" y="0"/>
          <a:ext cx="0" cy="0"/>
          <a:chOff x="0" y="0"/>
          <a:chExt cx="0" cy="0"/>
        </a:xfrm>
      </p:grpSpPr>
      <p:sp>
        <p:nvSpPr>
          <p:cNvPr id="1296" name="Google Shape;1296;p196"/>
          <p:cNvSpPr txBox="1">
            <a:spLocks noGrp="1"/>
          </p:cNvSpPr>
          <p:nvPr>
            <p:ph type="title"/>
          </p:nvPr>
        </p:nvSpPr>
        <p:spPr>
          <a:xfrm>
            <a:off x="490250" y="526350"/>
            <a:ext cx="6227100" cy="40908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3700"/>
              <a:buNone/>
              <a:defRPr sz="3700">
                <a:solidFill>
                  <a:schemeClr val="lt1"/>
                </a:solidFill>
              </a:defRPr>
            </a:lvl1pPr>
            <a:lvl2pPr lvl="1" rtl="0">
              <a:spcBef>
                <a:spcPts val="0"/>
              </a:spcBef>
              <a:spcAft>
                <a:spcPts val="0"/>
              </a:spcAft>
              <a:buClr>
                <a:schemeClr val="lt1"/>
              </a:buClr>
              <a:buSzPts val="3700"/>
              <a:buNone/>
              <a:defRPr sz="3700">
                <a:solidFill>
                  <a:schemeClr val="lt1"/>
                </a:solidFill>
              </a:defRPr>
            </a:lvl2pPr>
            <a:lvl3pPr lvl="2" rtl="0">
              <a:spcBef>
                <a:spcPts val="0"/>
              </a:spcBef>
              <a:spcAft>
                <a:spcPts val="0"/>
              </a:spcAft>
              <a:buClr>
                <a:schemeClr val="lt1"/>
              </a:buClr>
              <a:buSzPts val="3700"/>
              <a:buNone/>
              <a:defRPr sz="3700">
                <a:solidFill>
                  <a:schemeClr val="lt1"/>
                </a:solidFill>
              </a:defRPr>
            </a:lvl3pPr>
            <a:lvl4pPr lvl="3" rtl="0">
              <a:spcBef>
                <a:spcPts val="0"/>
              </a:spcBef>
              <a:spcAft>
                <a:spcPts val="0"/>
              </a:spcAft>
              <a:buClr>
                <a:schemeClr val="lt1"/>
              </a:buClr>
              <a:buSzPts val="3700"/>
              <a:buNone/>
              <a:defRPr sz="3700">
                <a:solidFill>
                  <a:schemeClr val="lt1"/>
                </a:solidFill>
              </a:defRPr>
            </a:lvl4pPr>
            <a:lvl5pPr lvl="4" rtl="0">
              <a:spcBef>
                <a:spcPts val="0"/>
              </a:spcBef>
              <a:spcAft>
                <a:spcPts val="0"/>
              </a:spcAft>
              <a:buClr>
                <a:schemeClr val="lt1"/>
              </a:buClr>
              <a:buSzPts val="3700"/>
              <a:buNone/>
              <a:defRPr sz="3700">
                <a:solidFill>
                  <a:schemeClr val="lt1"/>
                </a:solidFill>
              </a:defRPr>
            </a:lvl5pPr>
            <a:lvl6pPr lvl="5" rtl="0">
              <a:spcBef>
                <a:spcPts val="0"/>
              </a:spcBef>
              <a:spcAft>
                <a:spcPts val="0"/>
              </a:spcAft>
              <a:buClr>
                <a:schemeClr val="lt1"/>
              </a:buClr>
              <a:buSzPts val="3700"/>
              <a:buNone/>
              <a:defRPr sz="3700">
                <a:solidFill>
                  <a:schemeClr val="lt1"/>
                </a:solidFill>
              </a:defRPr>
            </a:lvl6pPr>
            <a:lvl7pPr lvl="6" rtl="0">
              <a:spcBef>
                <a:spcPts val="0"/>
              </a:spcBef>
              <a:spcAft>
                <a:spcPts val="0"/>
              </a:spcAft>
              <a:buClr>
                <a:schemeClr val="lt1"/>
              </a:buClr>
              <a:buSzPts val="3700"/>
              <a:buNone/>
              <a:defRPr sz="3700">
                <a:solidFill>
                  <a:schemeClr val="lt1"/>
                </a:solidFill>
              </a:defRPr>
            </a:lvl7pPr>
            <a:lvl8pPr lvl="7" rtl="0">
              <a:spcBef>
                <a:spcPts val="0"/>
              </a:spcBef>
              <a:spcAft>
                <a:spcPts val="0"/>
              </a:spcAft>
              <a:buClr>
                <a:schemeClr val="lt1"/>
              </a:buClr>
              <a:buSzPts val="3700"/>
              <a:buNone/>
              <a:defRPr sz="3700">
                <a:solidFill>
                  <a:schemeClr val="lt1"/>
                </a:solidFill>
              </a:defRPr>
            </a:lvl8pPr>
            <a:lvl9pPr lvl="8" rtl="0">
              <a:spcBef>
                <a:spcPts val="0"/>
              </a:spcBef>
              <a:spcAft>
                <a:spcPts val="0"/>
              </a:spcAft>
              <a:buClr>
                <a:schemeClr val="lt1"/>
              </a:buClr>
              <a:buSzPts val="3700"/>
              <a:buNone/>
              <a:defRPr sz="3700">
                <a:solidFill>
                  <a:schemeClr val="lt1"/>
                </a:solidFill>
              </a:defRPr>
            </a:lvl9pPr>
          </a:lstStyle>
          <a:p>
            <a:endParaRPr/>
          </a:p>
        </p:txBody>
      </p:sp>
      <p:sp>
        <p:nvSpPr>
          <p:cNvPr id="1297" name="Google Shape;1297;p196"/>
          <p:cNvSpPr txBox="1">
            <a:spLocks noGrp="1"/>
          </p:cNvSpPr>
          <p:nvPr>
            <p:ph type="sldNum" idx="12"/>
          </p:nvPr>
        </p:nvSpPr>
        <p:spPr>
          <a:xfrm>
            <a:off x="8490250" y="4681009"/>
            <a:ext cx="548700" cy="393600"/>
          </a:xfrm>
          <a:prstGeom prst="rect">
            <a:avLst/>
          </a:prstGeom>
        </p:spPr>
        <p:txBody>
          <a:bodyPr spcFirstLastPara="1" wrap="square" lIns="91425" tIns="45700" rIns="91425" bIns="45700"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02"/>
        <p:cNvGrpSpPr/>
        <p:nvPr/>
      </p:nvGrpSpPr>
      <p:grpSpPr>
        <a:xfrm>
          <a:off x="0" y="0"/>
          <a:ext cx="0" cy="0"/>
          <a:chOff x="0" y="0"/>
          <a:chExt cx="0" cy="0"/>
        </a:xfrm>
      </p:grpSpPr>
      <p:sp>
        <p:nvSpPr>
          <p:cNvPr id="1303" name="Google Shape;1303;p198"/>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304" name="Google Shape;1304;p198"/>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305" name="Google Shape;1305;p19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06"/>
        <p:cNvGrpSpPr/>
        <p:nvPr/>
      </p:nvGrpSpPr>
      <p:grpSpPr>
        <a:xfrm>
          <a:off x="0" y="0"/>
          <a:ext cx="0" cy="0"/>
          <a:chOff x="0" y="0"/>
          <a:chExt cx="0" cy="0"/>
        </a:xfrm>
      </p:grpSpPr>
      <p:sp>
        <p:nvSpPr>
          <p:cNvPr id="1307" name="Google Shape;1307;p199"/>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308" name="Google Shape;1308;p19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09"/>
        <p:cNvGrpSpPr/>
        <p:nvPr/>
      </p:nvGrpSpPr>
      <p:grpSpPr>
        <a:xfrm>
          <a:off x="0" y="0"/>
          <a:ext cx="0" cy="0"/>
          <a:chOff x="0" y="0"/>
          <a:chExt cx="0" cy="0"/>
        </a:xfrm>
      </p:grpSpPr>
      <p:sp>
        <p:nvSpPr>
          <p:cNvPr id="1310" name="Google Shape;1310;p20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311" name="Google Shape;1311;p20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1312" name="Google Shape;1312;p20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313"/>
        <p:cNvGrpSpPr/>
        <p:nvPr/>
      </p:nvGrpSpPr>
      <p:grpSpPr>
        <a:xfrm>
          <a:off x="0" y="0"/>
          <a:ext cx="0" cy="0"/>
          <a:chOff x="0" y="0"/>
          <a:chExt cx="0" cy="0"/>
        </a:xfrm>
      </p:grpSpPr>
      <p:sp>
        <p:nvSpPr>
          <p:cNvPr id="1314" name="Google Shape;1314;p20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315" name="Google Shape;1315;p201"/>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1316" name="Google Shape;1316;p201"/>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1317" name="Google Shape;1317;p20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318"/>
        <p:cNvGrpSpPr/>
        <p:nvPr/>
      </p:nvGrpSpPr>
      <p:grpSpPr>
        <a:xfrm>
          <a:off x="0" y="0"/>
          <a:ext cx="0" cy="0"/>
          <a:chOff x="0" y="0"/>
          <a:chExt cx="0" cy="0"/>
        </a:xfrm>
      </p:grpSpPr>
      <p:sp>
        <p:nvSpPr>
          <p:cNvPr id="1319" name="Google Shape;1319;p20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320" name="Google Shape;1320;p20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328"/>
        <p:cNvGrpSpPr/>
        <p:nvPr/>
      </p:nvGrpSpPr>
      <p:grpSpPr>
        <a:xfrm>
          <a:off x="0" y="0"/>
          <a:ext cx="0" cy="0"/>
          <a:chOff x="0" y="0"/>
          <a:chExt cx="0" cy="0"/>
        </a:xfrm>
      </p:grpSpPr>
      <p:sp>
        <p:nvSpPr>
          <p:cNvPr id="1329" name="Google Shape;1329;p205"/>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0" name="Google Shape;1330;p205"/>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1331" name="Google Shape;1331;p205"/>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1332" name="Google Shape;1332;p205"/>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1333" name="Google Shape;1333;p20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334"/>
        <p:cNvGrpSpPr/>
        <p:nvPr/>
      </p:nvGrpSpPr>
      <p:grpSpPr>
        <a:xfrm>
          <a:off x="0" y="0"/>
          <a:ext cx="0" cy="0"/>
          <a:chOff x="0" y="0"/>
          <a:chExt cx="0" cy="0"/>
        </a:xfrm>
      </p:grpSpPr>
      <p:sp>
        <p:nvSpPr>
          <p:cNvPr id="1335" name="Google Shape;1335;p206"/>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rtl="0">
              <a:lnSpc>
                <a:spcPct val="100000"/>
              </a:lnSpc>
              <a:spcBef>
                <a:spcPts val="0"/>
              </a:spcBef>
              <a:spcAft>
                <a:spcPts val="0"/>
              </a:spcAft>
              <a:buSzPts val="1800"/>
              <a:buNone/>
              <a:defRPr/>
            </a:lvl1pPr>
          </a:lstStyle>
          <a:p>
            <a:endParaRPr/>
          </a:p>
        </p:txBody>
      </p:sp>
      <p:sp>
        <p:nvSpPr>
          <p:cNvPr id="1336" name="Google Shape;1336;p20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337"/>
        <p:cNvGrpSpPr/>
        <p:nvPr/>
      </p:nvGrpSpPr>
      <p:grpSpPr>
        <a:xfrm>
          <a:off x="0" y="0"/>
          <a:ext cx="0" cy="0"/>
          <a:chOff x="0" y="0"/>
          <a:chExt cx="0" cy="0"/>
        </a:xfrm>
      </p:grpSpPr>
      <p:sp>
        <p:nvSpPr>
          <p:cNvPr id="1338" name="Google Shape;1338;p207"/>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339" name="Google Shape;1339;p207"/>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rtl="0">
              <a:spcBef>
                <a:spcPts val="0"/>
              </a:spcBef>
              <a:spcAft>
                <a:spcPts val="0"/>
              </a:spcAft>
              <a:buSzPts val="1800"/>
              <a:buChar char="●"/>
              <a:defRPr/>
            </a:lvl1pPr>
            <a:lvl2pPr marL="914400" lvl="1" indent="-317500" algn="ctr" rtl="0">
              <a:spcBef>
                <a:spcPts val="0"/>
              </a:spcBef>
              <a:spcAft>
                <a:spcPts val="0"/>
              </a:spcAft>
              <a:buSzPts val="1400"/>
              <a:buChar char="○"/>
              <a:defRPr/>
            </a:lvl2pPr>
            <a:lvl3pPr marL="1371600" lvl="2" indent="-317500" algn="ctr" rtl="0">
              <a:spcBef>
                <a:spcPts val="0"/>
              </a:spcBef>
              <a:spcAft>
                <a:spcPts val="0"/>
              </a:spcAft>
              <a:buSzPts val="1400"/>
              <a:buChar char="■"/>
              <a:defRPr/>
            </a:lvl3pPr>
            <a:lvl4pPr marL="1828800" lvl="3" indent="-317500" algn="ctr" rtl="0">
              <a:spcBef>
                <a:spcPts val="0"/>
              </a:spcBef>
              <a:spcAft>
                <a:spcPts val="0"/>
              </a:spcAft>
              <a:buSzPts val="1400"/>
              <a:buChar char="●"/>
              <a:defRPr/>
            </a:lvl4pPr>
            <a:lvl5pPr marL="2286000" lvl="4" indent="-317500" algn="ctr" rtl="0">
              <a:spcBef>
                <a:spcPts val="0"/>
              </a:spcBef>
              <a:spcAft>
                <a:spcPts val="0"/>
              </a:spcAft>
              <a:buSzPts val="1400"/>
              <a:buChar char="○"/>
              <a:defRPr/>
            </a:lvl5pPr>
            <a:lvl6pPr marL="2743200" lvl="5" indent="-317500" algn="ctr" rtl="0">
              <a:spcBef>
                <a:spcPts val="0"/>
              </a:spcBef>
              <a:spcAft>
                <a:spcPts val="0"/>
              </a:spcAft>
              <a:buSzPts val="1400"/>
              <a:buChar char="■"/>
              <a:defRPr/>
            </a:lvl6pPr>
            <a:lvl7pPr marL="3200400" lvl="6" indent="-317500" algn="ctr" rtl="0">
              <a:spcBef>
                <a:spcPts val="0"/>
              </a:spcBef>
              <a:spcAft>
                <a:spcPts val="0"/>
              </a:spcAft>
              <a:buSzPts val="1400"/>
              <a:buChar char="●"/>
              <a:defRPr/>
            </a:lvl7pPr>
            <a:lvl8pPr marL="3657600" lvl="7" indent="-317500" algn="ctr" rtl="0">
              <a:spcBef>
                <a:spcPts val="0"/>
              </a:spcBef>
              <a:spcAft>
                <a:spcPts val="0"/>
              </a:spcAft>
              <a:buSzPts val="1400"/>
              <a:buChar char="○"/>
              <a:defRPr/>
            </a:lvl8pPr>
            <a:lvl9pPr marL="4114800" lvl="8" indent="-317500" algn="ctr" rtl="0">
              <a:spcBef>
                <a:spcPts val="0"/>
              </a:spcBef>
              <a:spcAft>
                <a:spcPts val="0"/>
              </a:spcAft>
              <a:buSzPts val="1400"/>
              <a:buChar char="■"/>
              <a:defRPr/>
            </a:lvl9pPr>
          </a:lstStyle>
          <a:p>
            <a:endParaRPr/>
          </a:p>
        </p:txBody>
      </p:sp>
      <p:sp>
        <p:nvSpPr>
          <p:cNvPr id="1340" name="Google Shape;1340;p20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41"/>
        <p:cNvGrpSpPr/>
        <p:nvPr/>
      </p:nvGrpSpPr>
      <p:grpSpPr>
        <a:xfrm>
          <a:off x="0" y="0"/>
          <a:ext cx="0" cy="0"/>
          <a:chOff x="0" y="0"/>
          <a:chExt cx="0" cy="0"/>
        </a:xfrm>
      </p:grpSpPr>
      <p:sp>
        <p:nvSpPr>
          <p:cNvPr id="1342" name="Google Shape;1342;p20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matchingName="1_Title and Content" type="obj">
  <p:cSld name="OBJECT">
    <p:spTree>
      <p:nvGrpSpPr>
        <p:cNvPr id="1" name="Shape 1343"/>
        <p:cNvGrpSpPr/>
        <p:nvPr/>
      </p:nvGrpSpPr>
      <p:grpSpPr>
        <a:xfrm>
          <a:off x="0" y="0"/>
          <a:ext cx="0" cy="0"/>
          <a:chOff x="0" y="0"/>
          <a:chExt cx="0" cy="0"/>
        </a:xfrm>
      </p:grpSpPr>
      <p:sp>
        <p:nvSpPr>
          <p:cNvPr id="1344" name="Google Shape;1344;p209"/>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45" name="Google Shape;1345;p209"/>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rmAutofit/>
          </a:bodyPr>
          <a:lstStyle>
            <a:lvl1pPr marL="0" marR="0" lvl="0" indent="0" algn="l" rtl="0">
              <a:spcBef>
                <a:spcPts val="0"/>
              </a:spcBef>
              <a:spcAft>
                <a:spcPts val="0"/>
              </a:spcAft>
              <a:buClr>
                <a:srgbClr val="7F7F7F"/>
              </a:buClr>
              <a:buSzPts val="28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2800"/>
              <a:buNone/>
              <a:defRPr sz="1800"/>
            </a:lvl2pPr>
            <a:lvl3pPr lvl="2" indent="0" rtl="0">
              <a:spcBef>
                <a:spcPts val="0"/>
              </a:spcBef>
              <a:spcAft>
                <a:spcPts val="0"/>
              </a:spcAft>
              <a:buSzPts val="2800"/>
              <a:buNone/>
              <a:defRPr sz="1800"/>
            </a:lvl3pPr>
            <a:lvl4pPr lvl="3" indent="0" rtl="0">
              <a:spcBef>
                <a:spcPts val="0"/>
              </a:spcBef>
              <a:spcAft>
                <a:spcPts val="0"/>
              </a:spcAft>
              <a:buSzPts val="2800"/>
              <a:buNone/>
              <a:defRPr sz="1800"/>
            </a:lvl4pPr>
            <a:lvl5pPr lvl="4" indent="0" rtl="0">
              <a:spcBef>
                <a:spcPts val="0"/>
              </a:spcBef>
              <a:spcAft>
                <a:spcPts val="0"/>
              </a:spcAft>
              <a:buSzPts val="2800"/>
              <a:buNone/>
              <a:defRPr sz="1800"/>
            </a:lvl5pPr>
            <a:lvl6pPr lvl="5" indent="0" rtl="0">
              <a:spcBef>
                <a:spcPts val="0"/>
              </a:spcBef>
              <a:spcAft>
                <a:spcPts val="0"/>
              </a:spcAft>
              <a:buSzPts val="2800"/>
              <a:buNone/>
              <a:defRPr sz="1800"/>
            </a:lvl6pPr>
            <a:lvl7pPr lvl="6" indent="0" rtl="0">
              <a:spcBef>
                <a:spcPts val="0"/>
              </a:spcBef>
              <a:spcAft>
                <a:spcPts val="0"/>
              </a:spcAft>
              <a:buSzPts val="2800"/>
              <a:buNone/>
              <a:defRPr sz="1800"/>
            </a:lvl7pPr>
            <a:lvl8pPr lvl="7" indent="0" rtl="0">
              <a:spcBef>
                <a:spcPts val="0"/>
              </a:spcBef>
              <a:spcAft>
                <a:spcPts val="0"/>
              </a:spcAft>
              <a:buSzPts val="2800"/>
              <a:buNone/>
              <a:defRPr sz="1800"/>
            </a:lvl8pPr>
            <a:lvl9pPr lvl="8" indent="0" rtl="0">
              <a:spcBef>
                <a:spcPts val="0"/>
              </a:spcBef>
              <a:spcAft>
                <a:spcPts val="0"/>
              </a:spcAft>
              <a:buSzPts val="2800"/>
              <a:buNone/>
              <a:defRPr sz="1800"/>
            </a:lvl9pPr>
          </a:lstStyle>
          <a:p>
            <a:endParaRPr/>
          </a:p>
        </p:txBody>
      </p:sp>
      <p:sp>
        <p:nvSpPr>
          <p:cNvPr id="1346" name="Google Shape;1346;p209"/>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rmAutofit/>
          </a:bodyPr>
          <a:lstStyle>
            <a:lvl1pPr marL="457200" marR="0" lvl="0" indent="-228600" algn="l" rtl="0">
              <a:spcBef>
                <a:spcPts val="400"/>
              </a:spcBef>
              <a:spcAft>
                <a:spcPts val="0"/>
              </a:spcAft>
              <a:buClr>
                <a:schemeClr val="dk1"/>
              </a:buClr>
              <a:buSzPts val="18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1200"/>
              </a:spcBef>
              <a:spcAft>
                <a:spcPts val="0"/>
              </a:spcAft>
              <a:buClr>
                <a:schemeClr val="dk1"/>
              </a:buClr>
              <a:buSzPts val="14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1200"/>
              </a:spcBef>
              <a:spcAft>
                <a:spcPts val="0"/>
              </a:spcAft>
              <a:buClr>
                <a:schemeClr val="dk1"/>
              </a:buClr>
              <a:buSzPts val="1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12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1200"/>
              </a:spcBef>
              <a:spcAft>
                <a:spcPts val="0"/>
              </a:spcAft>
              <a:buClr>
                <a:schemeClr val="dk1"/>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12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12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12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1200"/>
              </a:spcBef>
              <a:spcAft>
                <a:spcPts val="120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347" name="Google Shape;1347;p209"/>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348" name="Google Shape;1348;p209"/>
          <p:cNvSpPr txBox="1">
            <a:spLocks noGrp="1"/>
          </p:cNvSpPr>
          <p:nvPr>
            <p:ph type="sldNum" idx="12"/>
          </p:nvPr>
        </p:nvSpPr>
        <p:spPr>
          <a:xfrm>
            <a:off x="6962550" y="4903950"/>
            <a:ext cx="1724400" cy="137100"/>
          </a:xfrm>
          <a:prstGeom prst="rect">
            <a:avLst/>
          </a:prstGeom>
          <a:noFill/>
          <a:ln>
            <a:noFill/>
          </a:ln>
        </p:spPr>
        <p:txBody>
          <a:bodyPr spcFirstLastPara="1" wrap="square" lIns="91425" tIns="45700" rIns="91425" bIns="45700" anchor="ctr" anchorCtr="0">
            <a:normAutofit fontScale="32500" lnSpcReduction="10000"/>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349" name="Google Shape;1349;p209" descr="OUSD_socialmediasignature_450x50-3-white.png"/>
          <p:cNvPicPr preferRelativeResize="0"/>
          <p:nvPr/>
        </p:nvPicPr>
        <p:blipFill rotWithShape="1">
          <a:blip r:embed="rId2">
            <a:alphaModFix/>
          </a:blip>
          <a:srcRect/>
          <a:stretch/>
        </p:blipFill>
        <p:spPr>
          <a:xfrm>
            <a:off x="143575" y="4891950"/>
            <a:ext cx="3024000" cy="161100"/>
          </a:xfrm>
          <a:prstGeom prst="rect">
            <a:avLst/>
          </a:prstGeom>
          <a:noFill/>
          <a:ln>
            <a:noFill/>
          </a:ln>
        </p:spPr>
      </p:pic>
      <p:sp>
        <p:nvSpPr>
          <p:cNvPr id="1350" name="Google Shape;1350;p209"/>
          <p:cNvSpPr txBox="1"/>
          <p:nvPr/>
        </p:nvSpPr>
        <p:spPr>
          <a:xfrm>
            <a:off x="3463325" y="4860000"/>
            <a:ext cx="2948100" cy="224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700" b="1">
                <a:solidFill>
                  <a:srgbClr val="FFFFFF"/>
                </a:solidFill>
                <a:latin typeface="Open Sans"/>
                <a:ea typeface="Open Sans"/>
                <a:cs typeface="Open Sans"/>
                <a:sym typeface="Open Sans"/>
              </a:rPr>
              <a:t>This meeting is being recorded // Esta junta se está grabando.</a:t>
            </a:r>
            <a:endParaRPr sz="700" b="1">
              <a:solidFill>
                <a:srgbClr val="FFFFFF"/>
              </a:solidFill>
              <a:latin typeface="Open Sans"/>
              <a:ea typeface="Open Sans"/>
              <a:cs typeface="Open Sans"/>
              <a:sym typeface="Open Sans"/>
            </a:endParaRPr>
          </a:p>
        </p:txBody>
      </p:sp>
    </p:spTree>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matchingName="1_Title and Content 1">
  <p:cSld name="OBJECT_1">
    <p:spTree>
      <p:nvGrpSpPr>
        <p:cNvPr id="1" name="Shape 1351"/>
        <p:cNvGrpSpPr/>
        <p:nvPr/>
      </p:nvGrpSpPr>
      <p:grpSpPr>
        <a:xfrm>
          <a:off x="0" y="0"/>
          <a:ext cx="0" cy="0"/>
          <a:chOff x="0" y="0"/>
          <a:chExt cx="0" cy="0"/>
        </a:xfrm>
      </p:grpSpPr>
      <p:sp>
        <p:nvSpPr>
          <p:cNvPr id="1352" name="Google Shape;1352;p210"/>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53" name="Google Shape;1353;p210"/>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rmAutofit/>
          </a:bodyPr>
          <a:lstStyle>
            <a:lvl1pPr marL="0" marR="0" lvl="0" indent="0" algn="l" rtl="0">
              <a:spcBef>
                <a:spcPts val="0"/>
              </a:spcBef>
              <a:spcAft>
                <a:spcPts val="0"/>
              </a:spcAft>
              <a:buClr>
                <a:srgbClr val="7F7F7F"/>
              </a:buClr>
              <a:buSzPts val="28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2800"/>
              <a:buNone/>
              <a:defRPr sz="1800"/>
            </a:lvl2pPr>
            <a:lvl3pPr lvl="2" indent="0" rtl="0">
              <a:spcBef>
                <a:spcPts val="0"/>
              </a:spcBef>
              <a:spcAft>
                <a:spcPts val="0"/>
              </a:spcAft>
              <a:buSzPts val="2800"/>
              <a:buNone/>
              <a:defRPr sz="1800"/>
            </a:lvl3pPr>
            <a:lvl4pPr lvl="3" indent="0" rtl="0">
              <a:spcBef>
                <a:spcPts val="0"/>
              </a:spcBef>
              <a:spcAft>
                <a:spcPts val="0"/>
              </a:spcAft>
              <a:buSzPts val="2800"/>
              <a:buNone/>
              <a:defRPr sz="1800"/>
            </a:lvl4pPr>
            <a:lvl5pPr lvl="4" indent="0" rtl="0">
              <a:spcBef>
                <a:spcPts val="0"/>
              </a:spcBef>
              <a:spcAft>
                <a:spcPts val="0"/>
              </a:spcAft>
              <a:buSzPts val="2800"/>
              <a:buNone/>
              <a:defRPr sz="1800"/>
            </a:lvl5pPr>
            <a:lvl6pPr lvl="5" indent="0" rtl="0">
              <a:spcBef>
                <a:spcPts val="0"/>
              </a:spcBef>
              <a:spcAft>
                <a:spcPts val="0"/>
              </a:spcAft>
              <a:buSzPts val="2800"/>
              <a:buNone/>
              <a:defRPr sz="1800"/>
            </a:lvl6pPr>
            <a:lvl7pPr lvl="6" indent="0" rtl="0">
              <a:spcBef>
                <a:spcPts val="0"/>
              </a:spcBef>
              <a:spcAft>
                <a:spcPts val="0"/>
              </a:spcAft>
              <a:buSzPts val="2800"/>
              <a:buNone/>
              <a:defRPr sz="1800"/>
            </a:lvl7pPr>
            <a:lvl8pPr lvl="7" indent="0" rtl="0">
              <a:spcBef>
                <a:spcPts val="0"/>
              </a:spcBef>
              <a:spcAft>
                <a:spcPts val="0"/>
              </a:spcAft>
              <a:buSzPts val="2800"/>
              <a:buNone/>
              <a:defRPr sz="1800"/>
            </a:lvl8pPr>
            <a:lvl9pPr lvl="8" indent="0" rtl="0">
              <a:spcBef>
                <a:spcPts val="0"/>
              </a:spcBef>
              <a:spcAft>
                <a:spcPts val="0"/>
              </a:spcAft>
              <a:buSzPts val="2800"/>
              <a:buNone/>
              <a:defRPr sz="1800"/>
            </a:lvl9pPr>
          </a:lstStyle>
          <a:p>
            <a:endParaRPr/>
          </a:p>
        </p:txBody>
      </p:sp>
      <p:sp>
        <p:nvSpPr>
          <p:cNvPr id="1354" name="Google Shape;1354;p210"/>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rmAutofit/>
          </a:bodyPr>
          <a:lstStyle>
            <a:lvl1pPr marL="457200" marR="0" lvl="0" indent="-228600" algn="l" rtl="0">
              <a:spcBef>
                <a:spcPts val="400"/>
              </a:spcBef>
              <a:spcAft>
                <a:spcPts val="0"/>
              </a:spcAft>
              <a:buClr>
                <a:schemeClr val="dk1"/>
              </a:buClr>
              <a:buSzPts val="18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1200"/>
              </a:spcBef>
              <a:spcAft>
                <a:spcPts val="0"/>
              </a:spcAft>
              <a:buClr>
                <a:schemeClr val="dk1"/>
              </a:buClr>
              <a:buSzPts val="14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1200"/>
              </a:spcBef>
              <a:spcAft>
                <a:spcPts val="0"/>
              </a:spcAft>
              <a:buClr>
                <a:schemeClr val="dk1"/>
              </a:buClr>
              <a:buSzPts val="1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1200"/>
              </a:spcBef>
              <a:spcAft>
                <a:spcPts val="0"/>
              </a:spcAft>
              <a:buClr>
                <a:schemeClr val="dk1"/>
              </a:buClr>
              <a:buSzPts val="14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1200"/>
              </a:spcBef>
              <a:spcAft>
                <a:spcPts val="0"/>
              </a:spcAft>
              <a:buClr>
                <a:schemeClr val="dk1"/>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12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12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12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1200"/>
              </a:spcBef>
              <a:spcAft>
                <a:spcPts val="120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355" name="Google Shape;1355;p210"/>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356" name="Google Shape;1356;p210"/>
          <p:cNvSpPr txBox="1">
            <a:spLocks noGrp="1"/>
          </p:cNvSpPr>
          <p:nvPr>
            <p:ph type="sldNum" idx="12"/>
          </p:nvPr>
        </p:nvSpPr>
        <p:spPr>
          <a:xfrm>
            <a:off x="6962550" y="4903950"/>
            <a:ext cx="1724400" cy="137400"/>
          </a:xfrm>
          <a:prstGeom prst="rect">
            <a:avLst/>
          </a:prstGeom>
          <a:noFill/>
          <a:ln>
            <a:noFill/>
          </a:ln>
        </p:spPr>
        <p:txBody>
          <a:bodyPr spcFirstLastPara="1" wrap="square" lIns="91425" tIns="45700" rIns="91425" bIns="45700" anchor="ctr" anchorCtr="0">
            <a:normAutofit fontScale="32500" lnSpcReduction="10000"/>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357" name="Google Shape;1357;p210" descr="OUSD_socialmediasignature_450x50-3-white.png"/>
          <p:cNvPicPr preferRelativeResize="0"/>
          <p:nvPr/>
        </p:nvPicPr>
        <p:blipFill rotWithShape="1">
          <a:blip r:embed="rId2">
            <a:alphaModFix/>
          </a:blip>
          <a:srcRect/>
          <a:stretch/>
        </p:blipFill>
        <p:spPr>
          <a:xfrm>
            <a:off x="143575" y="4891950"/>
            <a:ext cx="3024000" cy="161100"/>
          </a:xfrm>
          <a:prstGeom prst="rect">
            <a:avLst/>
          </a:prstGeom>
          <a:noFill/>
          <a:ln>
            <a:noFill/>
          </a:ln>
        </p:spPr>
      </p:pic>
      <p:sp>
        <p:nvSpPr>
          <p:cNvPr id="1358" name="Google Shape;1358;p210"/>
          <p:cNvSpPr txBox="1"/>
          <p:nvPr/>
        </p:nvSpPr>
        <p:spPr>
          <a:xfrm>
            <a:off x="3463325" y="4860000"/>
            <a:ext cx="2948100" cy="224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700" b="1">
                <a:solidFill>
                  <a:srgbClr val="FFFFFF"/>
                </a:solidFill>
                <a:latin typeface="Open Sans"/>
                <a:ea typeface="Open Sans"/>
                <a:cs typeface="Open Sans"/>
                <a:sym typeface="Open Sans"/>
              </a:rPr>
              <a:t>This meeting is being recorded // Esta junta se está grabando.</a:t>
            </a:r>
            <a:endParaRPr sz="700" b="1">
              <a:solidFill>
                <a:srgbClr val="FFFFFF"/>
              </a:solidFill>
              <a:latin typeface="Open Sans"/>
              <a:ea typeface="Open Sans"/>
              <a:cs typeface="Open Sans"/>
              <a:sym typeface="Open Sans"/>
            </a:endParaRPr>
          </a:p>
        </p:txBody>
      </p:sp>
    </p:spTree>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matchingName="Headline and two content">
  <p:cSld name="Headline and two content">
    <p:bg>
      <p:bgPr>
        <a:blipFill>
          <a:blip r:embed="rId2">
            <a:alphaModFix/>
          </a:blip>
          <a:stretch>
            <a:fillRect/>
          </a:stretch>
        </a:blipFill>
        <a:effectLst/>
      </p:bgPr>
    </p:bg>
    <p:spTree>
      <p:nvGrpSpPr>
        <p:cNvPr id="1" name="Shape 1359"/>
        <p:cNvGrpSpPr/>
        <p:nvPr/>
      </p:nvGrpSpPr>
      <p:grpSpPr>
        <a:xfrm>
          <a:off x="0" y="0"/>
          <a:ext cx="0" cy="0"/>
          <a:chOff x="0" y="0"/>
          <a:chExt cx="0" cy="0"/>
        </a:xfrm>
      </p:grpSpPr>
      <p:sp>
        <p:nvSpPr>
          <p:cNvPr id="1360" name="Google Shape;1360;p211"/>
          <p:cNvSpPr txBox="1">
            <a:spLocks noGrp="1"/>
          </p:cNvSpPr>
          <p:nvPr>
            <p:ph type="body" idx="1"/>
          </p:nvPr>
        </p:nvSpPr>
        <p:spPr>
          <a:xfrm>
            <a:off x="628650" y="1828800"/>
            <a:ext cx="3657600" cy="2114400"/>
          </a:xfrm>
          <a:prstGeom prst="rect">
            <a:avLst/>
          </a:prstGeom>
          <a:noFill/>
          <a:ln>
            <a:noFill/>
          </a:ln>
        </p:spPr>
        <p:txBody>
          <a:bodyPr spcFirstLastPara="1" wrap="square" lIns="0" tIns="0" rIns="0" bIns="0" anchor="t" anchorCtr="0">
            <a:normAutofit/>
          </a:bodyPr>
          <a:lstStyle>
            <a:lvl1pPr marL="457200" lvl="0" indent="-355600" algn="l" rtl="0">
              <a:lnSpc>
                <a:spcPct val="90000"/>
              </a:lnSpc>
              <a:spcBef>
                <a:spcPts val="800"/>
              </a:spcBef>
              <a:spcAft>
                <a:spcPts val="0"/>
              </a:spcAft>
              <a:buClr>
                <a:schemeClr val="dk2"/>
              </a:buClr>
              <a:buSzPts val="2000"/>
              <a:buChar char="●"/>
              <a:defRPr/>
            </a:lvl1pPr>
            <a:lvl2pPr marL="914400" lvl="1" indent="-317500" algn="l" rtl="0">
              <a:lnSpc>
                <a:spcPct val="90000"/>
              </a:lnSpc>
              <a:spcBef>
                <a:spcPts val="1200"/>
              </a:spcBef>
              <a:spcAft>
                <a:spcPts val="0"/>
              </a:spcAft>
              <a:buClr>
                <a:schemeClr val="dk2"/>
              </a:buClr>
              <a:buSzPts val="1400"/>
              <a:buChar char="○"/>
              <a:defRPr/>
            </a:lvl2pPr>
            <a:lvl3pPr marL="1371600" lvl="2" indent="-317500" algn="l" rtl="0">
              <a:lnSpc>
                <a:spcPct val="90000"/>
              </a:lnSpc>
              <a:spcBef>
                <a:spcPts val="1200"/>
              </a:spcBef>
              <a:spcAft>
                <a:spcPts val="0"/>
              </a:spcAft>
              <a:buClr>
                <a:schemeClr val="dk2"/>
              </a:buClr>
              <a:buSzPts val="1400"/>
              <a:buChar char="■"/>
              <a:defRPr/>
            </a:lvl3pPr>
            <a:lvl4pPr marL="1828800" lvl="3" indent="-317500" algn="l" rtl="0">
              <a:lnSpc>
                <a:spcPct val="90000"/>
              </a:lnSpc>
              <a:spcBef>
                <a:spcPts val="1200"/>
              </a:spcBef>
              <a:spcAft>
                <a:spcPts val="0"/>
              </a:spcAft>
              <a:buClr>
                <a:schemeClr val="dk2"/>
              </a:buClr>
              <a:buSzPts val="1400"/>
              <a:buChar char="●"/>
              <a:defRPr/>
            </a:lvl4pPr>
            <a:lvl5pPr marL="2286000" lvl="4" indent="-317500" algn="l" rtl="0">
              <a:lnSpc>
                <a:spcPct val="90000"/>
              </a:lnSpc>
              <a:spcBef>
                <a:spcPts val="1200"/>
              </a:spcBef>
              <a:spcAft>
                <a:spcPts val="0"/>
              </a:spcAft>
              <a:buClr>
                <a:schemeClr val="dk2"/>
              </a:buClr>
              <a:buSzPts val="1400"/>
              <a:buChar char="○"/>
              <a:defRPr/>
            </a:lvl5pPr>
            <a:lvl6pPr marL="2743200" lvl="5" indent="-317500" algn="l" rtl="0">
              <a:lnSpc>
                <a:spcPct val="90000"/>
              </a:lnSpc>
              <a:spcBef>
                <a:spcPts val="1200"/>
              </a:spcBef>
              <a:spcAft>
                <a:spcPts val="0"/>
              </a:spcAft>
              <a:buClr>
                <a:schemeClr val="dk1"/>
              </a:buClr>
              <a:buSzPts val="1400"/>
              <a:buChar char="■"/>
              <a:defRPr/>
            </a:lvl6pPr>
            <a:lvl7pPr marL="3200400" lvl="6" indent="-317500" algn="l" rtl="0">
              <a:lnSpc>
                <a:spcPct val="90000"/>
              </a:lnSpc>
              <a:spcBef>
                <a:spcPts val="1200"/>
              </a:spcBef>
              <a:spcAft>
                <a:spcPts val="0"/>
              </a:spcAft>
              <a:buClr>
                <a:schemeClr val="dk1"/>
              </a:buClr>
              <a:buSzPts val="1400"/>
              <a:buChar char="●"/>
              <a:defRPr/>
            </a:lvl7pPr>
            <a:lvl8pPr marL="3657600" lvl="7" indent="-317500" algn="l" rtl="0">
              <a:lnSpc>
                <a:spcPct val="90000"/>
              </a:lnSpc>
              <a:spcBef>
                <a:spcPts val="1200"/>
              </a:spcBef>
              <a:spcAft>
                <a:spcPts val="0"/>
              </a:spcAft>
              <a:buClr>
                <a:schemeClr val="dk1"/>
              </a:buClr>
              <a:buSzPts val="1400"/>
              <a:buChar char="○"/>
              <a:defRPr/>
            </a:lvl8pPr>
            <a:lvl9pPr marL="4114800" lvl="8" indent="-317500" algn="l" rtl="0">
              <a:lnSpc>
                <a:spcPct val="90000"/>
              </a:lnSpc>
              <a:spcBef>
                <a:spcPts val="1200"/>
              </a:spcBef>
              <a:spcAft>
                <a:spcPts val="1200"/>
              </a:spcAft>
              <a:buClr>
                <a:schemeClr val="dk1"/>
              </a:buClr>
              <a:buSzPts val="1400"/>
              <a:buChar char="■"/>
              <a:defRPr/>
            </a:lvl9pPr>
          </a:lstStyle>
          <a:p>
            <a:endParaRPr/>
          </a:p>
        </p:txBody>
      </p:sp>
      <p:sp>
        <p:nvSpPr>
          <p:cNvPr id="1361" name="Google Shape;1361;p211"/>
          <p:cNvSpPr txBox="1">
            <a:spLocks noGrp="1"/>
          </p:cNvSpPr>
          <p:nvPr>
            <p:ph type="body" idx="2"/>
          </p:nvPr>
        </p:nvSpPr>
        <p:spPr>
          <a:xfrm>
            <a:off x="4743450" y="1828800"/>
            <a:ext cx="3771900" cy="2114400"/>
          </a:xfrm>
          <a:prstGeom prst="rect">
            <a:avLst/>
          </a:prstGeom>
          <a:noFill/>
          <a:ln>
            <a:noFill/>
          </a:ln>
        </p:spPr>
        <p:txBody>
          <a:bodyPr spcFirstLastPara="1" wrap="square" lIns="0" tIns="0" rIns="0" bIns="0" anchor="t" anchorCtr="0">
            <a:normAutofit/>
          </a:bodyPr>
          <a:lstStyle>
            <a:lvl1pPr marL="457200" lvl="0" indent="-317500" algn="l" rtl="0">
              <a:lnSpc>
                <a:spcPct val="90000"/>
              </a:lnSpc>
              <a:spcBef>
                <a:spcPts val="800"/>
              </a:spcBef>
              <a:spcAft>
                <a:spcPts val="0"/>
              </a:spcAft>
              <a:buClr>
                <a:schemeClr val="dk2"/>
              </a:buClr>
              <a:buSzPts val="1400"/>
              <a:buChar char="●"/>
              <a:defRPr/>
            </a:lvl1pPr>
            <a:lvl2pPr marL="914400" lvl="1" indent="-317500" algn="l" rtl="0">
              <a:lnSpc>
                <a:spcPct val="90000"/>
              </a:lnSpc>
              <a:spcBef>
                <a:spcPts val="1200"/>
              </a:spcBef>
              <a:spcAft>
                <a:spcPts val="0"/>
              </a:spcAft>
              <a:buClr>
                <a:schemeClr val="dk2"/>
              </a:buClr>
              <a:buSzPts val="1400"/>
              <a:buChar char="○"/>
              <a:defRPr/>
            </a:lvl2pPr>
            <a:lvl3pPr marL="1371600" lvl="2" indent="-317500" algn="l" rtl="0">
              <a:lnSpc>
                <a:spcPct val="90000"/>
              </a:lnSpc>
              <a:spcBef>
                <a:spcPts val="1200"/>
              </a:spcBef>
              <a:spcAft>
                <a:spcPts val="0"/>
              </a:spcAft>
              <a:buClr>
                <a:schemeClr val="dk2"/>
              </a:buClr>
              <a:buSzPts val="1400"/>
              <a:buChar char="■"/>
              <a:defRPr/>
            </a:lvl3pPr>
            <a:lvl4pPr marL="1828800" lvl="3" indent="-317500" algn="l" rtl="0">
              <a:lnSpc>
                <a:spcPct val="90000"/>
              </a:lnSpc>
              <a:spcBef>
                <a:spcPts val="1200"/>
              </a:spcBef>
              <a:spcAft>
                <a:spcPts val="0"/>
              </a:spcAft>
              <a:buClr>
                <a:schemeClr val="dk2"/>
              </a:buClr>
              <a:buSzPts val="1400"/>
              <a:buChar char="●"/>
              <a:defRPr/>
            </a:lvl4pPr>
            <a:lvl5pPr marL="2286000" lvl="4" indent="-317500" algn="l" rtl="0">
              <a:lnSpc>
                <a:spcPct val="90000"/>
              </a:lnSpc>
              <a:spcBef>
                <a:spcPts val="1200"/>
              </a:spcBef>
              <a:spcAft>
                <a:spcPts val="0"/>
              </a:spcAft>
              <a:buClr>
                <a:schemeClr val="dk2"/>
              </a:buClr>
              <a:buSzPts val="1400"/>
              <a:buChar char="○"/>
              <a:defRPr/>
            </a:lvl5pPr>
            <a:lvl6pPr marL="2743200" lvl="5" indent="-317500" algn="l" rtl="0">
              <a:lnSpc>
                <a:spcPct val="90000"/>
              </a:lnSpc>
              <a:spcBef>
                <a:spcPts val="1200"/>
              </a:spcBef>
              <a:spcAft>
                <a:spcPts val="0"/>
              </a:spcAft>
              <a:buClr>
                <a:schemeClr val="dk1"/>
              </a:buClr>
              <a:buSzPts val="1400"/>
              <a:buChar char="■"/>
              <a:defRPr/>
            </a:lvl6pPr>
            <a:lvl7pPr marL="3200400" lvl="6" indent="-317500" algn="l" rtl="0">
              <a:lnSpc>
                <a:spcPct val="90000"/>
              </a:lnSpc>
              <a:spcBef>
                <a:spcPts val="1200"/>
              </a:spcBef>
              <a:spcAft>
                <a:spcPts val="0"/>
              </a:spcAft>
              <a:buClr>
                <a:schemeClr val="dk1"/>
              </a:buClr>
              <a:buSzPts val="1400"/>
              <a:buChar char="●"/>
              <a:defRPr/>
            </a:lvl7pPr>
            <a:lvl8pPr marL="3657600" lvl="7" indent="-317500" algn="l" rtl="0">
              <a:lnSpc>
                <a:spcPct val="90000"/>
              </a:lnSpc>
              <a:spcBef>
                <a:spcPts val="1200"/>
              </a:spcBef>
              <a:spcAft>
                <a:spcPts val="0"/>
              </a:spcAft>
              <a:buClr>
                <a:schemeClr val="dk1"/>
              </a:buClr>
              <a:buSzPts val="1400"/>
              <a:buChar char="○"/>
              <a:defRPr/>
            </a:lvl8pPr>
            <a:lvl9pPr marL="4114800" lvl="8" indent="-317500" algn="l" rtl="0">
              <a:lnSpc>
                <a:spcPct val="90000"/>
              </a:lnSpc>
              <a:spcBef>
                <a:spcPts val="1200"/>
              </a:spcBef>
              <a:spcAft>
                <a:spcPts val="1200"/>
              </a:spcAft>
              <a:buClr>
                <a:schemeClr val="dk1"/>
              </a:buClr>
              <a:buSzPts val="1400"/>
              <a:buChar char="■"/>
              <a:defRPr/>
            </a:lvl9pPr>
          </a:lstStyle>
          <a:p>
            <a:endParaRPr/>
          </a:p>
        </p:txBody>
      </p:sp>
      <p:sp>
        <p:nvSpPr>
          <p:cNvPr id="1362" name="Google Shape;1362;p211"/>
          <p:cNvSpPr txBox="1">
            <a:spLocks noGrp="1"/>
          </p:cNvSpPr>
          <p:nvPr>
            <p:ph type="sldNum" idx="12"/>
          </p:nvPr>
        </p:nvSpPr>
        <p:spPr>
          <a:xfrm>
            <a:off x="6629400" y="4632722"/>
            <a:ext cx="2171700" cy="273900"/>
          </a:xfrm>
          <a:prstGeom prst="rect">
            <a:avLst/>
          </a:prstGeom>
          <a:noFill/>
          <a:ln>
            <a:noFill/>
          </a:ln>
        </p:spPr>
        <p:txBody>
          <a:bodyPr spcFirstLastPara="1" wrap="square" lIns="68575" tIns="34275" rIns="68575" bIns="34275" anchor="ctr" anchorCtr="0">
            <a:normAutofit/>
          </a:bodyPr>
          <a:lstStyle>
            <a:lvl1pPr marL="0" lvl="0" indent="0" algn="r" rtl="0">
              <a:spcBef>
                <a:spcPts val="0"/>
              </a:spcBef>
              <a:buNone/>
              <a:defRPr sz="900" b="0" i="0" u="none" strike="noStrike" cap="none">
                <a:solidFill>
                  <a:schemeClr val="dk1"/>
                </a:solidFill>
                <a:latin typeface="Calibri"/>
                <a:ea typeface="Calibri"/>
                <a:cs typeface="Calibri"/>
                <a:sym typeface="Calibri"/>
              </a:defRPr>
            </a:lvl1pPr>
            <a:lvl2pPr marL="0" lvl="1" indent="0" algn="r" rtl="0">
              <a:spcBef>
                <a:spcPts val="0"/>
              </a:spcBef>
              <a:buNone/>
              <a:defRPr sz="900" b="0" i="0" u="none" strike="noStrike" cap="none">
                <a:solidFill>
                  <a:schemeClr val="dk1"/>
                </a:solidFill>
                <a:latin typeface="Calibri"/>
                <a:ea typeface="Calibri"/>
                <a:cs typeface="Calibri"/>
                <a:sym typeface="Calibri"/>
              </a:defRPr>
            </a:lvl2pPr>
            <a:lvl3pPr marL="0" lvl="2" indent="0" algn="r" rtl="0">
              <a:spcBef>
                <a:spcPts val="0"/>
              </a:spcBef>
              <a:buNone/>
              <a:defRPr sz="900" b="0" i="0" u="none" strike="noStrike" cap="none">
                <a:solidFill>
                  <a:schemeClr val="dk1"/>
                </a:solidFill>
                <a:latin typeface="Calibri"/>
                <a:ea typeface="Calibri"/>
                <a:cs typeface="Calibri"/>
                <a:sym typeface="Calibri"/>
              </a:defRPr>
            </a:lvl3pPr>
            <a:lvl4pPr marL="0" lvl="3" indent="0" algn="r" rtl="0">
              <a:spcBef>
                <a:spcPts val="0"/>
              </a:spcBef>
              <a:buNone/>
              <a:defRPr sz="900" b="0" i="0" u="none" strike="noStrike" cap="none">
                <a:solidFill>
                  <a:schemeClr val="dk1"/>
                </a:solidFill>
                <a:latin typeface="Calibri"/>
                <a:ea typeface="Calibri"/>
                <a:cs typeface="Calibri"/>
                <a:sym typeface="Calibri"/>
              </a:defRPr>
            </a:lvl4pPr>
            <a:lvl5pPr marL="0" lvl="4" indent="0" algn="r" rtl="0">
              <a:spcBef>
                <a:spcPts val="0"/>
              </a:spcBef>
              <a:buNone/>
              <a:defRPr sz="900" b="0" i="0" u="none" strike="noStrike" cap="none">
                <a:solidFill>
                  <a:schemeClr val="dk1"/>
                </a:solidFill>
                <a:latin typeface="Calibri"/>
                <a:ea typeface="Calibri"/>
                <a:cs typeface="Calibri"/>
                <a:sym typeface="Calibri"/>
              </a:defRPr>
            </a:lvl5pPr>
            <a:lvl6pPr marL="0" lvl="5" indent="0" algn="r" rtl="0">
              <a:spcBef>
                <a:spcPts val="0"/>
              </a:spcBef>
              <a:buNone/>
              <a:defRPr sz="900" b="0" i="0" u="none" strike="noStrike" cap="none">
                <a:solidFill>
                  <a:schemeClr val="dk1"/>
                </a:solidFill>
                <a:latin typeface="Calibri"/>
                <a:ea typeface="Calibri"/>
                <a:cs typeface="Calibri"/>
                <a:sym typeface="Calibri"/>
              </a:defRPr>
            </a:lvl6pPr>
            <a:lvl7pPr marL="0" lvl="6" indent="0" algn="r" rtl="0">
              <a:spcBef>
                <a:spcPts val="0"/>
              </a:spcBef>
              <a:buNone/>
              <a:defRPr sz="900" b="0" i="0" u="none" strike="noStrike" cap="none">
                <a:solidFill>
                  <a:schemeClr val="dk1"/>
                </a:solidFill>
                <a:latin typeface="Calibri"/>
                <a:ea typeface="Calibri"/>
                <a:cs typeface="Calibri"/>
                <a:sym typeface="Calibri"/>
              </a:defRPr>
            </a:lvl7pPr>
            <a:lvl8pPr marL="0" lvl="7" indent="0" algn="r" rtl="0">
              <a:spcBef>
                <a:spcPts val="0"/>
              </a:spcBef>
              <a:buNone/>
              <a:defRPr sz="900" b="0" i="0" u="none" strike="noStrike" cap="none">
                <a:solidFill>
                  <a:schemeClr val="dk1"/>
                </a:solidFill>
                <a:latin typeface="Calibri"/>
                <a:ea typeface="Calibri"/>
                <a:cs typeface="Calibri"/>
                <a:sym typeface="Calibri"/>
              </a:defRPr>
            </a:lvl8pPr>
            <a:lvl9pPr marL="0" lvl="8" indent="0" algn="r" rtl="0">
              <a:spcBef>
                <a:spcPts val="0"/>
              </a:spcBef>
              <a:buNone/>
              <a:defRPr sz="9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363" name="Google Shape;1363;p211"/>
          <p:cNvSpPr txBox="1">
            <a:spLocks noGrp="1"/>
          </p:cNvSpPr>
          <p:nvPr>
            <p:ph type="title"/>
          </p:nvPr>
        </p:nvSpPr>
        <p:spPr>
          <a:xfrm>
            <a:off x="628650" y="457200"/>
            <a:ext cx="7886700" cy="514200"/>
          </a:xfrm>
          <a:prstGeom prst="rect">
            <a:avLst/>
          </a:prstGeom>
          <a:noFill/>
          <a:ln>
            <a:noFill/>
          </a:ln>
        </p:spPr>
        <p:txBody>
          <a:bodyPr spcFirstLastPara="1" wrap="square" lIns="0" tIns="0" rIns="0" bIns="0" anchor="b" anchorCtr="0">
            <a:normAutofit/>
          </a:bodyPr>
          <a:lstStyle>
            <a:lvl1pPr marR="0" lvl="0" algn="l" rtl="0">
              <a:lnSpc>
                <a:spcPct val="90000"/>
              </a:lnSpc>
              <a:spcBef>
                <a:spcPts val="0"/>
              </a:spcBef>
              <a:spcAft>
                <a:spcPts val="0"/>
              </a:spcAft>
              <a:buClr>
                <a:schemeClr val="accent2"/>
              </a:buClr>
              <a:buSzPts val="3300"/>
              <a:buFont typeface="Calibri"/>
              <a:buNone/>
              <a:defRPr sz="33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364" name="Google Shape;1364;p211"/>
          <p:cNvSpPr txBox="1">
            <a:spLocks noGrp="1"/>
          </p:cNvSpPr>
          <p:nvPr>
            <p:ph type="body" idx="3"/>
          </p:nvPr>
        </p:nvSpPr>
        <p:spPr>
          <a:xfrm>
            <a:off x="628650" y="1080038"/>
            <a:ext cx="7886700" cy="577500"/>
          </a:xfrm>
          <a:prstGeom prst="rect">
            <a:avLst/>
          </a:prstGeom>
          <a:noFill/>
          <a:ln>
            <a:noFill/>
          </a:ln>
        </p:spPr>
        <p:txBody>
          <a:bodyPr spcFirstLastPara="1" wrap="square" lIns="0" tIns="0" rIns="0" bIns="0" anchor="t" anchorCtr="0">
            <a:normAutofit/>
          </a:bodyPr>
          <a:lstStyle>
            <a:lvl1pPr marL="457200" lvl="0" indent="-342900" algn="l" rtl="0">
              <a:lnSpc>
                <a:spcPct val="90000"/>
              </a:lnSpc>
              <a:spcBef>
                <a:spcPts val="800"/>
              </a:spcBef>
              <a:spcAft>
                <a:spcPts val="0"/>
              </a:spcAft>
              <a:buClr>
                <a:schemeClr val="dk2"/>
              </a:buClr>
              <a:buSzPts val="1800"/>
              <a:buChar char="●"/>
              <a:defRPr sz="1800">
                <a:solidFill>
                  <a:schemeClr val="dk2"/>
                </a:solidFill>
              </a:defRPr>
            </a:lvl1pPr>
            <a:lvl2pPr marL="914400" lvl="1" indent="-317500" algn="l" rtl="0">
              <a:lnSpc>
                <a:spcPct val="90000"/>
              </a:lnSpc>
              <a:spcBef>
                <a:spcPts val="1200"/>
              </a:spcBef>
              <a:spcAft>
                <a:spcPts val="0"/>
              </a:spcAft>
              <a:buClr>
                <a:schemeClr val="dk2"/>
              </a:buClr>
              <a:buSzPts val="1400"/>
              <a:buChar char="○"/>
              <a:defRPr/>
            </a:lvl2pPr>
            <a:lvl3pPr marL="1371600" lvl="2" indent="-317500" algn="l" rtl="0">
              <a:lnSpc>
                <a:spcPct val="90000"/>
              </a:lnSpc>
              <a:spcBef>
                <a:spcPts val="1200"/>
              </a:spcBef>
              <a:spcAft>
                <a:spcPts val="0"/>
              </a:spcAft>
              <a:buClr>
                <a:schemeClr val="dk2"/>
              </a:buClr>
              <a:buSzPts val="1400"/>
              <a:buChar char="■"/>
              <a:defRPr/>
            </a:lvl3pPr>
            <a:lvl4pPr marL="1828800" lvl="3" indent="-317500" algn="l" rtl="0">
              <a:lnSpc>
                <a:spcPct val="90000"/>
              </a:lnSpc>
              <a:spcBef>
                <a:spcPts val="1200"/>
              </a:spcBef>
              <a:spcAft>
                <a:spcPts val="0"/>
              </a:spcAft>
              <a:buClr>
                <a:schemeClr val="dk2"/>
              </a:buClr>
              <a:buSzPts val="1400"/>
              <a:buChar char="●"/>
              <a:defRPr/>
            </a:lvl4pPr>
            <a:lvl5pPr marL="2286000" lvl="4" indent="-317500" algn="l" rtl="0">
              <a:lnSpc>
                <a:spcPct val="90000"/>
              </a:lnSpc>
              <a:spcBef>
                <a:spcPts val="1200"/>
              </a:spcBef>
              <a:spcAft>
                <a:spcPts val="0"/>
              </a:spcAft>
              <a:buClr>
                <a:schemeClr val="dk2"/>
              </a:buClr>
              <a:buSzPts val="1400"/>
              <a:buChar char="○"/>
              <a:defRPr/>
            </a:lvl5pPr>
            <a:lvl6pPr marL="2743200" lvl="5" indent="-317500" algn="l" rtl="0">
              <a:lnSpc>
                <a:spcPct val="90000"/>
              </a:lnSpc>
              <a:spcBef>
                <a:spcPts val="1200"/>
              </a:spcBef>
              <a:spcAft>
                <a:spcPts val="0"/>
              </a:spcAft>
              <a:buClr>
                <a:schemeClr val="dk1"/>
              </a:buClr>
              <a:buSzPts val="1400"/>
              <a:buChar char="■"/>
              <a:defRPr/>
            </a:lvl6pPr>
            <a:lvl7pPr marL="3200400" lvl="6" indent="-317500" algn="l" rtl="0">
              <a:lnSpc>
                <a:spcPct val="90000"/>
              </a:lnSpc>
              <a:spcBef>
                <a:spcPts val="1200"/>
              </a:spcBef>
              <a:spcAft>
                <a:spcPts val="0"/>
              </a:spcAft>
              <a:buClr>
                <a:schemeClr val="dk1"/>
              </a:buClr>
              <a:buSzPts val="1400"/>
              <a:buChar char="●"/>
              <a:defRPr/>
            </a:lvl7pPr>
            <a:lvl8pPr marL="3657600" lvl="7" indent="-317500" algn="l" rtl="0">
              <a:lnSpc>
                <a:spcPct val="90000"/>
              </a:lnSpc>
              <a:spcBef>
                <a:spcPts val="1200"/>
              </a:spcBef>
              <a:spcAft>
                <a:spcPts val="0"/>
              </a:spcAft>
              <a:buClr>
                <a:schemeClr val="dk1"/>
              </a:buClr>
              <a:buSzPts val="1400"/>
              <a:buChar char="○"/>
              <a:defRPr/>
            </a:lvl8pPr>
            <a:lvl9pPr marL="4114800" lvl="8" indent="-317500" algn="l" rtl="0">
              <a:lnSpc>
                <a:spcPct val="90000"/>
              </a:lnSpc>
              <a:spcBef>
                <a:spcPts val="1200"/>
              </a:spcBef>
              <a:spcAft>
                <a:spcPts val="1200"/>
              </a:spcAft>
              <a:buClr>
                <a:schemeClr val="dk1"/>
              </a:buClr>
              <a:buSzPts val="1400"/>
              <a:buChar char="■"/>
              <a:defRPr/>
            </a:lvl9pPr>
          </a:lstStyle>
          <a:p>
            <a:endParaRPr/>
          </a:p>
        </p:txBody>
      </p:sp>
      <p:cxnSp>
        <p:nvCxnSpPr>
          <p:cNvPr id="1365" name="Google Shape;1365;p211"/>
          <p:cNvCxnSpPr/>
          <p:nvPr/>
        </p:nvCxnSpPr>
        <p:spPr>
          <a:xfrm>
            <a:off x="4572000" y="1828800"/>
            <a:ext cx="0" cy="2171700"/>
          </a:xfrm>
          <a:prstGeom prst="straightConnector1">
            <a:avLst/>
          </a:prstGeom>
          <a:noFill/>
          <a:ln w="34925" cap="flat" cmpd="sng">
            <a:solidFill>
              <a:schemeClr val="accent2"/>
            </a:solidFill>
            <a:prstDash val="dot"/>
            <a:round/>
            <a:headEnd type="none" w="sm" len="sm"/>
            <a:tailEnd type="none" w="sm" len="sm"/>
          </a:ln>
        </p:spPr>
      </p:cxnSp>
    </p:spTree>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matchingName="Título y objetos">
  <p:cSld name="Título y objetos">
    <p:spTree>
      <p:nvGrpSpPr>
        <p:cNvPr id="1" name="Shape 1366"/>
        <p:cNvGrpSpPr/>
        <p:nvPr/>
      </p:nvGrpSpPr>
      <p:grpSpPr>
        <a:xfrm>
          <a:off x="0" y="0"/>
          <a:ext cx="0" cy="0"/>
          <a:chOff x="0" y="0"/>
          <a:chExt cx="0" cy="0"/>
        </a:xfrm>
      </p:grpSpPr>
      <p:sp>
        <p:nvSpPr>
          <p:cNvPr id="1367" name="Google Shape;1367;p212"/>
          <p:cNvSpPr>
            <a:spLocks noGrp="1"/>
          </p:cNvSpPr>
          <p:nvPr>
            <p:ph type="pic" idx="2"/>
          </p:nvPr>
        </p:nvSpPr>
        <p:spPr>
          <a:xfrm>
            <a:off x="4610100" y="1635125"/>
            <a:ext cx="4533900" cy="2089200"/>
          </a:xfrm>
          <a:prstGeom prst="rect">
            <a:avLst/>
          </a:prstGeom>
          <a:noFill/>
          <a:ln>
            <a:noFill/>
          </a:ln>
        </p:spPr>
        <p:txBody>
          <a:bodyPr spcFirstLastPara="1" wrap="square" lIns="68575" tIns="68575" rIns="68575" bIns="68575" anchor="t" anchorCtr="0">
            <a:noAutofit/>
          </a:bodyPr>
          <a:lstStyle>
            <a:lvl1pPr marR="0" lvl="0" algn="l" rtl="0">
              <a:lnSpc>
                <a:spcPct val="90000"/>
              </a:lnSpc>
              <a:spcBef>
                <a:spcPts val="8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R="0" lvl="1" algn="l" rtl="0">
              <a:lnSpc>
                <a:spcPct val="90000"/>
              </a:lnSpc>
              <a:spcBef>
                <a:spcPts val="4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2pPr>
            <a:lvl3pPr marR="0" lvl="2" algn="l" rtl="0">
              <a:lnSpc>
                <a:spcPct val="90000"/>
              </a:lnSpc>
              <a:spcBef>
                <a:spcPts val="400"/>
              </a:spcBef>
              <a:spcAft>
                <a:spcPts val="0"/>
              </a:spcAft>
              <a:buClr>
                <a:schemeClr val="dk1"/>
              </a:buClr>
              <a:buSzPts val="1500"/>
              <a:buFont typeface="Arial"/>
              <a:buChar char="•"/>
              <a:defRPr sz="1500" b="0" i="0" u="none" strike="noStrike" cap="none">
                <a:solidFill>
                  <a:schemeClr val="dk1"/>
                </a:solidFill>
                <a:latin typeface="Calibri"/>
                <a:ea typeface="Calibri"/>
                <a:cs typeface="Calibri"/>
                <a:sym typeface="Calibri"/>
              </a:defRPr>
            </a:lvl3pPr>
            <a:lvl4pPr marR="0" lvl="3"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R="0" lvl="4"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R="0" lvl="5"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6pPr>
            <a:lvl7pPr marR="0" lvl="6"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7pPr>
            <a:lvl8pPr marR="0" lvl="7"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8pPr>
            <a:lvl9pPr marR="0" lvl="8"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matchingName="Blank - Gold">
  <p:cSld name="BLANK_1_1">
    <p:bg>
      <p:bgPr>
        <a:solidFill>
          <a:schemeClr val="accent3"/>
        </a:solidFill>
        <a:effectLst/>
      </p:bgPr>
    </p:bg>
    <p:spTree>
      <p:nvGrpSpPr>
        <p:cNvPr id="1" name="Shape 1368"/>
        <p:cNvGrpSpPr/>
        <p:nvPr/>
      </p:nvGrpSpPr>
      <p:grpSpPr>
        <a:xfrm>
          <a:off x="0" y="0"/>
          <a:ext cx="0" cy="0"/>
          <a:chOff x="0" y="0"/>
          <a:chExt cx="0" cy="0"/>
        </a:xfrm>
      </p:grpSpPr>
      <p:sp>
        <p:nvSpPr>
          <p:cNvPr id="1369" name="Google Shape;1369;p213"/>
          <p:cNvSpPr txBox="1">
            <a:spLocks noGrp="1"/>
          </p:cNvSpPr>
          <p:nvPr>
            <p:ph type="sldNum" idx="12"/>
          </p:nvPr>
        </p:nvSpPr>
        <p:spPr>
          <a:xfrm>
            <a:off x="8556775" y="4777350"/>
            <a:ext cx="548700" cy="290100"/>
          </a:xfrm>
          <a:prstGeom prst="rect">
            <a:avLst/>
          </a:prstGeom>
        </p:spPr>
        <p:txBody>
          <a:bodyPr spcFirstLastPara="1" wrap="square" lIns="91425" tIns="91425" rIns="91425" bIns="91425" anchor="t" anchorCtr="0">
            <a:normAutofit fontScale="85000" lnSpcReduction="20000"/>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matchingName="Section Header">
  <p:cSld name="SECTION_HEADER_1">
    <p:spTree>
      <p:nvGrpSpPr>
        <p:cNvPr id="1" name="Shape 1370"/>
        <p:cNvGrpSpPr/>
        <p:nvPr/>
      </p:nvGrpSpPr>
      <p:grpSpPr>
        <a:xfrm>
          <a:off x="0" y="0"/>
          <a:ext cx="0" cy="0"/>
          <a:chOff x="0" y="0"/>
          <a:chExt cx="0" cy="0"/>
        </a:xfrm>
      </p:grpSpPr>
      <p:sp>
        <p:nvSpPr>
          <p:cNvPr id="1371" name="Google Shape;1371;p214"/>
          <p:cNvSpPr txBox="1">
            <a:spLocks noGrp="1"/>
          </p:cNvSpPr>
          <p:nvPr>
            <p:ph type="title"/>
          </p:nvPr>
        </p:nvSpPr>
        <p:spPr>
          <a:xfrm>
            <a:off x="623888" y="1282304"/>
            <a:ext cx="7886700" cy="2139600"/>
          </a:xfrm>
          <a:prstGeom prst="rect">
            <a:avLst/>
          </a:prstGeom>
          <a:noFill/>
          <a:ln>
            <a:noFill/>
          </a:ln>
        </p:spPr>
        <p:txBody>
          <a:bodyPr spcFirstLastPara="1" wrap="square" lIns="68575" tIns="68575" rIns="68575" bIns="68575" anchor="b" anchorCtr="0">
            <a:normAutofit/>
          </a:bodyPr>
          <a:lstStyle>
            <a:lvl1pPr marR="0" lvl="0" algn="l" rtl="0">
              <a:lnSpc>
                <a:spcPct val="90000"/>
              </a:lnSpc>
              <a:spcBef>
                <a:spcPts val="0"/>
              </a:spcBef>
              <a:spcAft>
                <a:spcPts val="0"/>
              </a:spcAft>
              <a:buClr>
                <a:schemeClr val="dk1"/>
              </a:buClr>
              <a:buSzPts val="1100"/>
              <a:buFont typeface="Calibri"/>
              <a:buNone/>
              <a:defRPr sz="4500" b="0" i="0" u="none" strike="noStrike" cap="none">
                <a:solidFill>
                  <a:schemeClr val="dk1"/>
                </a:solidFill>
                <a:latin typeface="Calibri"/>
                <a:ea typeface="Calibri"/>
                <a:cs typeface="Calibri"/>
                <a:sym typeface="Calibri"/>
              </a:defRPr>
            </a:lvl1pPr>
            <a:lvl2pPr lvl="1" algn="l" rtl="0">
              <a:lnSpc>
                <a:spcPct val="100000"/>
              </a:lnSpc>
              <a:spcBef>
                <a:spcPts val="0"/>
              </a:spcBef>
              <a:spcAft>
                <a:spcPts val="0"/>
              </a:spcAft>
              <a:buSzPts val="1100"/>
              <a:buNone/>
              <a:defRPr sz="1400"/>
            </a:lvl2pPr>
            <a:lvl3pPr lvl="2" algn="l" rtl="0">
              <a:lnSpc>
                <a:spcPct val="100000"/>
              </a:lnSpc>
              <a:spcBef>
                <a:spcPts val="0"/>
              </a:spcBef>
              <a:spcAft>
                <a:spcPts val="0"/>
              </a:spcAft>
              <a:buSzPts val="1100"/>
              <a:buNone/>
              <a:defRPr sz="1400"/>
            </a:lvl3pPr>
            <a:lvl4pPr lvl="3" algn="l" rtl="0">
              <a:lnSpc>
                <a:spcPct val="100000"/>
              </a:lnSpc>
              <a:spcBef>
                <a:spcPts val="0"/>
              </a:spcBef>
              <a:spcAft>
                <a:spcPts val="0"/>
              </a:spcAft>
              <a:buSzPts val="1100"/>
              <a:buNone/>
              <a:defRPr sz="1400"/>
            </a:lvl4pPr>
            <a:lvl5pPr lvl="4" algn="l" rtl="0">
              <a:lnSpc>
                <a:spcPct val="100000"/>
              </a:lnSpc>
              <a:spcBef>
                <a:spcPts val="0"/>
              </a:spcBef>
              <a:spcAft>
                <a:spcPts val="0"/>
              </a:spcAft>
              <a:buSzPts val="1100"/>
              <a:buNone/>
              <a:defRPr sz="1400"/>
            </a:lvl5pPr>
            <a:lvl6pPr lvl="5" algn="l" rtl="0">
              <a:lnSpc>
                <a:spcPct val="100000"/>
              </a:lnSpc>
              <a:spcBef>
                <a:spcPts val="0"/>
              </a:spcBef>
              <a:spcAft>
                <a:spcPts val="0"/>
              </a:spcAft>
              <a:buSzPts val="1100"/>
              <a:buNone/>
              <a:defRPr sz="1400"/>
            </a:lvl6pPr>
            <a:lvl7pPr lvl="6" algn="l" rtl="0">
              <a:lnSpc>
                <a:spcPct val="100000"/>
              </a:lnSpc>
              <a:spcBef>
                <a:spcPts val="0"/>
              </a:spcBef>
              <a:spcAft>
                <a:spcPts val="0"/>
              </a:spcAft>
              <a:buSzPts val="1100"/>
              <a:buNone/>
              <a:defRPr sz="1400"/>
            </a:lvl7pPr>
            <a:lvl8pPr lvl="7" algn="l" rtl="0">
              <a:lnSpc>
                <a:spcPct val="100000"/>
              </a:lnSpc>
              <a:spcBef>
                <a:spcPts val="0"/>
              </a:spcBef>
              <a:spcAft>
                <a:spcPts val="0"/>
              </a:spcAft>
              <a:buSzPts val="1100"/>
              <a:buNone/>
              <a:defRPr sz="1400"/>
            </a:lvl8pPr>
            <a:lvl9pPr lvl="8" algn="l" rtl="0">
              <a:lnSpc>
                <a:spcPct val="100000"/>
              </a:lnSpc>
              <a:spcBef>
                <a:spcPts val="0"/>
              </a:spcBef>
              <a:spcAft>
                <a:spcPts val="0"/>
              </a:spcAft>
              <a:buSzPts val="1100"/>
              <a:buNone/>
              <a:defRPr sz="1400"/>
            </a:lvl9pPr>
          </a:lstStyle>
          <a:p>
            <a:endParaRPr/>
          </a:p>
        </p:txBody>
      </p:sp>
      <p:sp>
        <p:nvSpPr>
          <p:cNvPr id="1372" name="Google Shape;1372;p214"/>
          <p:cNvSpPr txBox="1">
            <a:spLocks noGrp="1"/>
          </p:cNvSpPr>
          <p:nvPr>
            <p:ph type="body" idx="1"/>
          </p:nvPr>
        </p:nvSpPr>
        <p:spPr>
          <a:xfrm>
            <a:off x="623888" y="3442097"/>
            <a:ext cx="7886700" cy="1125300"/>
          </a:xfrm>
          <a:prstGeom prst="rect">
            <a:avLst/>
          </a:prstGeom>
          <a:noFill/>
          <a:ln>
            <a:noFill/>
          </a:ln>
        </p:spPr>
        <p:txBody>
          <a:bodyPr spcFirstLastPara="1" wrap="square" lIns="68575" tIns="68575" rIns="68575" bIns="68575" anchor="t" anchorCtr="0">
            <a:normAutofit/>
          </a:bodyPr>
          <a:lstStyle>
            <a:lvl1pPr marL="457200" marR="0" lvl="0" indent="-228600" algn="l" rtl="0">
              <a:lnSpc>
                <a:spcPct val="90000"/>
              </a:lnSpc>
              <a:spcBef>
                <a:spcPts val="800"/>
              </a:spcBef>
              <a:spcAft>
                <a:spcPts val="0"/>
              </a:spcAft>
              <a:buClr>
                <a:srgbClr val="888888"/>
              </a:buClr>
              <a:buSzPts val="2100"/>
              <a:buFont typeface="Arial"/>
              <a:buNone/>
              <a:defRPr sz="1800" b="0" i="0" u="none" strike="noStrike" cap="none">
                <a:solidFill>
                  <a:srgbClr val="888888"/>
                </a:solidFill>
                <a:latin typeface="Calibri"/>
                <a:ea typeface="Calibri"/>
                <a:cs typeface="Calibri"/>
                <a:sym typeface="Calibri"/>
              </a:defRPr>
            </a:lvl1pPr>
            <a:lvl2pPr marL="914400" marR="0" lvl="1" indent="-228600" algn="l" rtl="0">
              <a:lnSpc>
                <a:spcPct val="90000"/>
              </a:lnSpc>
              <a:spcBef>
                <a:spcPts val="400"/>
              </a:spcBef>
              <a:spcAft>
                <a:spcPts val="0"/>
              </a:spcAft>
              <a:buClr>
                <a:srgbClr val="888888"/>
              </a:buClr>
              <a:buSzPts val="1800"/>
              <a:buFont typeface="Arial"/>
              <a:buNone/>
              <a:defRPr sz="1500" b="0" i="0" u="none" strike="noStrike" cap="none">
                <a:solidFill>
                  <a:srgbClr val="888888"/>
                </a:solidFill>
                <a:latin typeface="Calibri"/>
                <a:ea typeface="Calibri"/>
                <a:cs typeface="Calibri"/>
                <a:sym typeface="Calibri"/>
              </a:defRPr>
            </a:lvl2pPr>
            <a:lvl3pPr marL="1371600" marR="0" lvl="2" indent="-228600" algn="l" rtl="0">
              <a:lnSpc>
                <a:spcPct val="90000"/>
              </a:lnSpc>
              <a:spcBef>
                <a:spcPts val="400"/>
              </a:spcBef>
              <a:spcAft>
                <a:spcPts val="0"/>
              </a:spcAft>
              <a:buClr>
                <a:srgbClr val="888888"/>
              </a:buClr>
              <a:buSzPts val="1500"/>
              <a:buFont typeface="Arial"/>
              <a:buNone/>
              <a:defRPr sz="1400" b="0" i="0" u="none" strike="noStrike" cap="none">
                <a:solidFill>
                  <a:srgbClr val="888888"/>
                </a:solidFill>
                <a:latin typeface="Calibri"/>
                <a:ea typeface="Calibri"/>
                <a:cs typeface="Calibri"/>
                <a:sym typeface="Calibri"/>
              </a:defRPr>
            </a:lvl3pPr>
            <a:lvl4pPr marL="1828800" marR="0" lvl="3" indent="-228600" algn="l" rtl="0">
              <a:lnSpc>
                <a:spcPct val="90000"/>
              </a:lnSpc>
              <a:spcBef>
                <a:spcPts val="400"/>
              </a:spcBef>
              <a:spcAft>
                <a:spcPts val="0"/>
              </a:spcAft>
              <a:buClr>
                <a:srgbClr val="888888"/>
              </a:buClr>
              <a:buSzPts val="1400"/>
              <a:buFont typeface="Arial"/>
              <a:buNone/>
              <a:defRPr sz="1200" b="0" i="0" u="none" strike="noStrike" cap="none">
                <a:solidFill>
                  <a:srgbClr val="888888"/>
                </a:solidFill>
                <a:latin typeface="Calibri"/>
                <a:ea typeface="Calibri"/>
                <a:cs typeface="Calibri"/>
                <a:sym typeface="Calibri"/>
              </a:defRPr>
            </a:lvl4pPr>
            <a:lvl5pPr marL="2286000" marR="0" lvl="4" indent="-228600" algn="l" rtl="0">
              <a:lnSpc>
                <a:spcPct val="90000"/>
              </a:lnSpc>
              <a:spcBef>
                <a:spcPts val="400"/>
              </a:spcBef>
              <a:spcAft>
                <a:spcPts val="0"/>
              </a:spcAft>
              <a:buClr>
                <a:srgbClr val="888888"/>
              </a:buClr>
              <a:buSzPts val="1400"/>
              <a:buFont typeface="Arial"/>
              <a:buNone/>
              <a:defRPr sz="1200" b="0" i="0" u="none" strike="noStrike" cap="none">
                <a:solidFill>
                  <a:srgbClr val="888888"/>
                </a:solidFill>
                <a:latin typeface="Calibri"/>
                <a:ea typeface="Calibri"/>
                <a:cs typeface="Calibri"/>
                <a:sym typeface="Calibri"/>
              </a:defRPr>
            </a:lvl5pPr>
            <a:lvl6pPr marL="2743200" marR="0" lvl="5" indent="-228600" algn="l" rtl="0">
              <a:lnSpc>
                <a:spcPct val="90000"/>
              </a:lnSpc>
              <a:spcBef>
                <a:spcPts val="400"/>
              </a:spcBef>
              <a:spcAft>
                <a:spcPts val="0"/>
              </a:spcAft>
              <a:buClr>
                <a:srgbClr val="888888"/>
              </a:buClr>
              <a:buSzPts val="1400"/>
              <a:buFont typeface="Arial"/>
              <a:buNone/>
              <a:defRPr sz="1200" b="0" i="0" u="none" strike="noStrike" cap="none">
                <a:solidFill>
                  <a:srgbClr val="888888"/>
                </a:solidFill>
                <a:latin typeface="Calibri"/>
                <a:ea typeface="Calibri"/>
                <a:cs typeface="Calibri"/>
                <a:sym typeface="Calibri"/>
              </a:defRPr>
            </a:lvl6pPr>
            <a:lvl7pPr marL="3200400" marR="0" lvl="6" indent="-228600" algn="l" rtl="0">
              <a:lnSpc>
                <a:spcPct val="90000"/>
              </a:lnSpc>
              <a:spcBef>
                <a:spcPts val="400"/>
              </a:spcBef>
              <a:spcAft>
                <a:spcPts val="0"/>
              </a:spcAft>
              <a:buClr>
                <a:srgbClr val="888888"/>
              </a:buClr>
              <a:buSzPts val="1400"/>
              <a:buFont typeface="Arial"/>
              <a:buNone/>
              <a:defRPr sz="1200" b="0" i="0" u="none" strike="noStrike" cap="none">
                <a:solidFill>
                  <a:srgbClr val="888888"/>
                </a:solidFill>
                <a:latin typeface="Calibri"/>
                <a:ea typeface="Calibri"/>
                <a:cs typeface="Calibri"/>
                <a:sym typeface="Calibri"/>
              </a:defRPr>
            </a:lvl7pPr>
            <a:lvl8pPr marL="3657600" marR="0" lvl="7" indent="-228600" algn="l" rtl="0">
              <a:lnSpc>
                <a:spcPct val="90000"/>
              </a:lnSpc>
              <a:spcBef>
                <a:spcPts val="400"/>
              </a:spcBef>
              <a:spcAft>
                <a:spcPts val="0"/>
              </a:spcAft>
              <a:buClr>
                <a:srgbClr val="888888"/>
              </a:buClr>
              <a:buSzPts val="1400"/>
              <a:buFont typeface="Arial"/>
              <a:buNone/>
              <a:defRPr sz="1200" b="0" i="0" u="none" strike="noStrike" cap="none">
                <a:solidFill>
                  <a:srgbClr val="888888"/>
                </a:solidFill>
                <a:latin typeface="Calibri"/>
                <a:ea typeface="Calibri"/>
                <a:cs typeface="Calibri"/>
                <a:sym typeface="Calibri"/>
              </a:defRPr>
            </a:lvl8pPr>
            <a:lvl9pPr marL="4114800" marR="0" lvl="8" indent="-228600" algn="l" rtl="0">
              <a:lnSpc>
                <a:spcPct val="90000"/>
              </a:lnSpc>
              <a:spcBef>
                <a:spcPts val="400"/>
              </a:spcBef>
              <a:spcAft>
                <a:spcPts val="0"/>
              </a:spcAft>
              <a:buClr>
                <a:srgbClr val="888888"/>
              </a:buClr>
              <a:buSzPts val="1400"/>
              <a:buFont typeface="Arial"/>
              <a:buNone/>
              <a:defRPr sz="1200" b="0" i="0" u="none" strike="noStrike" cap="none">
                <a:solidFill>
                  <a:srgbClr val="888888"/>
                </a:solidFill>
                <a:latin typeface="Calibri"/>
                <a:ea typeface="Calibri"/>
                <a:cs typeface="Calibri"/>
                <a:sym typeface="Calibri"/>
              </a:defRPr>
            </a:lvl9pPr>
          </a:lstStyle>
          <a:p>
            <a:endParaRPr/>
          </a:p>
        </p:txBody>
      </p:sp>
      <p:sp>
        <p:nvSpPr>
          <p:cNvPr id="1373" name="Google Shape;1373;p214"/>
          <p:cNvSpPr txBox="1">
            <a:spLocks noGrp="1"/>
          </p:cNvSpPr>
          <p:nvPr>
            <p:ph type="dt" idx="10"/>
          </p:nvPr>
        </p:nvSpPr>
        <p:spPr>
          <a:xfrm>
            <a:off x="628650" y="4767263"/>
            <a:ext cx="2057400" cy="273900"/>
          </a:xfrm>
          <a:prstGeom prst="rect">
            <a:avLst/>
          </a:prstGeom>
          <a:noFill/>
          <a:ln>
            <a:noFill/>
          </a:ln>
        </p:spPr>
        <p:txBody>
          <a:bodyPr spcFirstLastPara="1" wrap="square" lIns="68575" tIns="68575" rIns="68575" bIns="68575" anchor="ctr" anchorCtr="0">
            <a:noAutofit/>
          </a:bodyPr>
          <a:lstStyle>
            <a:lvl1pPr marR="0" lvl="0" algn="l" rtl="0">
              <a:lnSpc>
                <a:spcPct val="100000"/>
              </a:lnSpc>
              <a:spcBef>
                <a:spcPts val="0"/>
              </a:spcBef>
              <a:spcAft>
                <a:spcPts val="0"/>
              </a:spcAft>
              <a:buSzPts val="1100"/>
              <a:buNone/>
              <a:defRPr sz="900">
                <a:solidFill>
                  <a:srgbClr val="888888"/>
                </a:solidFill>
                <a:latin typeface="Calibri"/>
                <a:ea typeface="Calibri"/>
                <a:cs typeface="Calibri"/>
                <a:sym typeface="Calibri"/>
              </a:defRPr>
            </a:lvl1pPr>
            <a:lvl2pPr marR="0" lvl="1" algn="l" rtl="0">
              <a:lnSpc>
                <a:spcPct val="100000"/>
              </a:lnSpc>
              <a:spcBef>
                <a:spcPts val="0"/>
              </a:spcBef>
              <a:spcAft>
                <a:spcPts val="0"/>
              </a:spcAft>
              <a:buSzPts val="1100"/>
              <a:buNone/>
              <a:defRPr sz="14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SzPts val="1100"/>
              <a:buNone/>
              <a:defRPr sz="14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SzPts val="1100"/>
              <a:buNone/>
              <a:defRPr sz="14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SzPts val="1100"/>
              <a:buNone/>
              <a:defRPr sz="14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SzPts val="1100"/>
              <a:buNone/>
              <a:defRPr sz="14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SzPts val="1100"/>
              <a:buNone/>
              <a:defRPr sz="14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SzPts val="1100"/>
              <a:buNone/>
              <a:defRPr sz="14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SzPts val="1100"/>
              <a:buNone/>
              <a:defRPr sz="1400" b="0" i="0" u="none" strike="noStrike" cap="none">
                <a:solidFill>
                  <a:schemeClr val="dk1"/>
                </a:solidFill>
                <a:latin typeface="Calibri"/>
                <a:ea typeface="Calibri"/>
                <a:cs typeface="Calibri"/>
                <a:sym typeface="Calibri"/>
              </a:defRPr>
            </a:lvl9pPr>
          </a:lstStyle>
          <a:p>
            <a:endParaRPr/>
          </a:p>
        </p:txBody>
      </p:sp>
      <p:sp>
        <p:nvSpPr>
          <p:cNvPr id="1374" name="Google Shape;1374;p214"/>
          <p:cNvSpPr txBox="1">
            <a:spLocks noGrp="1"/>
          </p:cNvSpPr>
          <p:nvPr>
            <p:ph type="ftr" idx="11"/>
          </p:nvPr>
        </p:nvSpPr>
        <p:spPr>
          <a:xfrm>
            <a:off x="3028950" y="4767263"/>
            <a:ext cx="3086100" cy="273900"/>
          </a:xfrm>
          <a:prstGeom prst="rect">
            <a:avLst/>
          </a:prstGeom>
          <a:noFill/>
          <a:ln>
            <a:noFill/>
          </a:ln>
        </p:spPr>
        <p:txBody>
          <a:bodyPr spcFirstLastPara="1" wrap="square" lIns="68575" tIns="68575" rIns="68575" bIns="68575" anchor="ctr" anchorCtr="0">
            <a:noAutofit/>
          </a:bodyPr>
          <a:lstStyle>
            <a:lvl1pPr marR="0" lvl="0" algn="ctr" rtl="0">
              <a:lnSpc>
                <a:spcPct val="100000"/>
              </a:lnSpc>
              <a:spcBef>
                <a:spcPts val="0"/>
              </a:spcBef>
              <a:spcAft>
                <a:spcPts val="0"/>
              </a:spcAft>
              <a:buSzPts val="1100"/>
              <a:buNone/>
              <a:defRPr sz="900">
                <a:solidFill>
                  <a:srgbClr val="888888"/>
                </a:solidFill>
                <a:latin typeface="Calibri"/>
                <a:ea typeface="Calibri"/>
                <a:cs typeface="Calibri"/>
                <a:sym typeface="Calibri"/>
              </a:defRPr>
            </a:lvl1pPr>
            <a:lvl2pPr marR="0" lvl="1" algn="l" rtl="0">
              <a:lnSpc>
                <a:spcPct val="100000"/>
              </a:lnSpc>
              <a:spcBef>
                <a:spcPts val="0"/>
              </a:spcBef>
              <a:spcAft>
                <a:spcPts val="0"/>
              </a:spcAft>
              <a:buSzPts val="1100"/>
              <a:buNone/>
              <a:defRPr sz="14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SzPts val="1100"/>
              <a:buNone/>
              <a:defRPr sz="14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SzPts val="1100"/>
              <a:buNone/>
              <a:defRPr sz="14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SzPts val="1100"/>
              <a:buNone/>
              <a:defRPr sz="14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SzPts val="1100"/>
              <a:buNone/>
              <a:defRPr sz="14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SzPts val="1100"/>
              <a:buNone/>
              <a:defRPr sz="14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SzPts val="1100"/>
              <a:buNone/>
              <a:defRPr sz="14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SzPts val="1100"/>
              <a:buNone/>
              <a:defRPr sz="1400" b="0" i="0" u="none" strike="noStrike" cap="none">
                <a:solidFill>
                  <a:schemeClr val="dk1"/>
                </a:solidFill>
                <a:latin typeface="Calibri"/>
                <a:ea typeface="Calibri"/>
                <a:cs typeface="Calibri"/>
                <a:sym typeface="Calibri"/>
              </a:defRPr>
            </a:lvl9pPr>
          </a:lstStyle>
          <a:p>
            <a:endParaRPr/>
          </a:p>
        </p:txBody>
      </p:sp>
      <p:sp>
        <p:nvSpPr>
          <p:cNvPr id="1375" name="Google Shape;1375;p214"/>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rmAutofit/>
          </a:bodyPr>
          <a:lstStyle>
            <a:lvl1pPr marL="0" marR="0" lvl="0"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82"/>
        <p:cNvGrpSpPr/>
        <p:nvPr/>
      </p:nvGrpSpPr>
      <p:grpSpPr>
        <a:xfrm>
          <a:off x="0" y="0"/>
          <a:ext cx="0" cy="0"/>
          <a:chOff x="0" y="0"/>
          <a:chExt cx="0" cy="0"/>
        </a:xfrm>
      </p:grpSpPr>
      <p:sp>
        <p:nvSpPr>
          <p:cNvPr id="1383" name="Google Shape;1383;p216"/>
          <p:cNvSpPr txBox="1">
            <a:spLocks noGrp="1"/>
          </p:cNvSpPr>
          <p:nvPr>
            <p:ph type="ctrTitle"/>
          </p:nvPr>
        </p:nvSpPr>
        <p:spPr>
          <a:xfrm>
            <a:off x="685800" y="1597821"/>
            <a:ext cx="7772400" cy="974100"/>
          </a:xfrm>
          <a:prstGeom prst="rect">
            <a:avLst/>
          </a:prstGeom>
          <a:noFill/>
          <a:ln>
            <a:noFill/>
          </a:ln>
        </p:spPr>
        <p:txBody>
          <a:bodyPr spcFirstLastPara="1" wrap="square" lIns="91475" tIns="45725" rIns="91475" bIns="45725" anchor="b" anchorCtr="0">
            <a:noAutofit/>
          </a:bodyPr>
          <a:lstStyle>
            <a:lvl1pPr lvl="0" algn="l" rtl="0">
              <a:lnSpc>
                <a:spcPct val="100000"/>
              </a:lnSpc>
              <a:spcBef>
                <a:spcPts val="0"/>
              </a:spcBef>
              <a:spcAft>
                <a:spcPts val="0"/>
              </a:spcAft>
              <a:buClr>
                <a:schemeClr val="dk1"/>
              </a:buClr>
              <a:buSzPts val="4000"/>
              <a:buFont typeface="Calibri"/>
              <a:buNone/>
              <a:defRPr sz="4000"/>
            </a:lvl1pPr>
            <a:lvl2pPr lvl="1" algn="l" rtl="0">
              <a:lnSpc>
                <a:spcPct val="100000"/>
              </a:lnSpc>
              <a:spcBef>
                <a:spcPts val="0"/>
              </a:spcBef>
              <a:spcAft>
                <a:spcPts val="0"/>
              </a:spcAft>
              <a:buSzPts val="1300"/>
              <a:buNone/>
              <a:defRPr/>
            </a:lvl2pPr>
            <a:lvl3pPr lvl="2" algn="l" rtl="0">
              <a:lnSpc>
                <a:spcPct val="100000"/>
              </a:lnSpc>
              <a:spcBef>
                <a:spcPts val="0"/>
              </a:spcBef>
              <a:spcAft>
                <a:spcPts val="0"/>
              </a:spcAft>
              <a:buSzPts val="1300"/>
              <a:buNone/>
              <a:defRPr/>
            </a:lvl3pPr>
            <a:lvl4pPr lvl="3" algn="l" rtl="0">
              <a:lnSpc>
                <a:spcPct val="100000"/>
              </a:lnSpc>
              <a:spcBef>
                <a:spcPts val="0"/>
              </a:spcBef>
              <a:spcAft>
                <a:spcPts val="0"/>
              </a:spcAft>
              <a:buSzPts val="1300"/>
              <a:buNone/>
              <a:defRPr/>
            </a:lvl4pPr>
            <a:lvl5pPr lvl="4" algn="l" rtl="0">
              <a:lnSpc>
                <a:spcPct val="100000"/>
              </a:lnSpc>
              <a:spcBef>
                <a:spcPts val="0"/>
              </a:spcBef>
              <a:spcAft>
                <a:spcPts val="0"/>
              </a:spcAft>
              <a:buSzPts val="1300"/>
              <a:buNone/>
              <a:defRPr/>
            </a:lvl5pPr>
            <a:lvl6pPr lvl="5" algn="l" rtl="0">
              <a:lnSpc>
                <a:spcPct val="100000"/>
              </a:lnSpc>
              <a:spcBef>
                <a:spcPts val="0"/>
              </a:spcBef>
              <a:spcAft>
                <a:spcPts val="0"/>
              </a:spcAft>
              <a:buSzPts val="1300"/>
              <a:buNone/>
              <a:defRPr/>
            </a:lvl6pPr>
            <a:lvl7pPr lvl="6" algn="l" rtl="0">
              <a:lnSpc>
                <a:spcPct val="100000"/>
              </a:lnSpc>
              <a:spcBef>
                <a:spcPts val="0"/>
              </a:spcBef>
              <a:spcAft>
                <a:spcPts val="0"/>
              </a:spcAft>
              <a:buSzPts val="1300"/>
              <a:buNone/>
              <a:defRPr/>
            </a:lvl7pPr>
            <a:lvl8pPr lvl="7" algn="l" rtl="0">
              <a:lnSpc>
                <a:spcPct val="100000"/>
              </a:lnSpc>
              <a:spcBef>
                <a:spcPts val="0"/>
              </a:spcBef>
              <a:spcAft>
                <a:spcPts val="0"/>
              </a:spcAft>
              <a:buSzPts val="1300"/>
              <a:buNone/>
              <a:defRPr/>
            </a:lvl8pPr>
            <a:lvl9pPr lvl="8" algn="l" rtl="0">
              <a:lnSpc>
                <a:spcPct val="100000"/>
              </a:lnSpc>
              <a:spcBef>
                <a:spcPts val="0"/>
              </a:spcBef>
              <a:spcAft>
                <a:spcPts val="0"/>
              </a:spcAft>
              <a:buSzPts val="1300"/>
              <a:buNone/>
              <a:defRPr/>
            </a:lvl9pPr>
          </a:lstStyle>
          <a:p>
            <a:endParaRPr/>
          </a:p>
        </p:txBody>
      </p:sp>
      <p:sp>
        <p:nvSpPr>
          <p:cNvPr id="1384" name="Google Shape;1384;p216"/>
          <p:cNvSpPr txBox="1">
            <a:spLocks noGrp="1"/>
          </p:cNvSpPr>
          <p:nvPr>
            <p:ph type="subTitle" idx="1"/>
          </p:nvPr>
        </p:nvSpPr>
        <p:spPr>
          <a:xfrm>
            <a:off x="685800" y="2686050"/>
            <a:ext cx="7772400" cy="544200"/>
          </a:xfrm>
          <a:prstGeom prst="rect">
            <a:avLst/>
          </a:prstGeom>
          <a:noFill/>
          <a:ln>
            <a:noFill/>
          </a:ln>
        </p:spPr>
        <p:txBody>
          <a:bodyPr spcFirstLastPara="1" wrap="square" lIns="91475" tIns="45725" rIns="91475" bIns="45725" anchor="t" anchorCtr="0">
            <a:noAutofit/>
          </a:bodyPr>
          <a:lstStyle>
            <a:lvl1pPr lvl="0" algn="l" rtl="0">
              <a:lnSpc>
                <a:spcPct val="100000"/>
              </a:lnSpc>
              <a:spcBef>
                <a:spcPts val="500"/>
              </a:spcBef>
              <a:spcAft>
                <a:spcPts val="0"/>
              </a:spcAft>
              <a:buClr>
                <a:srgbClr val="888888"/>
              </a:buClr>
              <a:buSzPts val="2400"/>
              <a:buNone/>
              <a:defRPr sz="2400">
                <a:solidFill>
                  <a:srgbClr val="888888"/>
                </a:solidFill>
              </a:defRPr>
            </a:lvl1pPr>
            <a:lvl2pPr lvl="1" algn="ctr" rtl="0">
              <a:lnSpc>
                <a:spcPct val="100000"/>
              </a:lnSpc>
              <a:spcBef>
                <a:spcPts val="600"/>
              </a:spcBef>
              <a:spcAft>
                <a:spcPts val="0"/>
              </a:spcAft>
              <a:buClr>
                <a:srgbClr val="888888"/>
              </a:buClr>
              <a:buSzPts val="2800"/>
              <a:buNone/>
              <a:defRPr>
                <a:solidFill>
                  <a:srgbClr val="888888"/>
                </a:solidFill>
              </a:defRPr>
            </a:lvl2pPr>
            <a:lvl3pPr lvl="2" algn="ctr" rtl="0">
              <a:lnSpc>
                <a:spcPct val="100000"/>
              </a:lnSpc>
              <a:spcBef>
                <a:spcPts val="500"/>
              </a:spcBef>
              <a:spcAft>
                <a:spcPts val="0"/>
              </a:spcAft>
              <a:buClr>
                <a:srgbClr val="888888"/>
              </a:buClr>
              <a:buSzPts val="2400"/>
              <a:buNone/>
              <a:defRPr>
                <a:solidFill>
                  <a:srgbClr val="888888"/>
                </a:solidFill>
              </a:defRPr>
            </a:lvl3pPr>
            <a:lvl4pPr lvl="3" algn="ctr" rtl="0">
              <a:lnSpc>
                <a:spcPct val="100000"/>
              </a:lnSpc>
              <a:spcBef>
                <a:spcPts val="400"/>
              </a:spcBef>
              <a:spcAft>
                <a:spcPts val="0"/>
              </a:spcAft>
              <a:buClr>
                <a:srgbClr val="888888"/>
              </a:buClr>
              <a:buSzPts val="2000"/>
              <a:buNone/>
              <a:defRPr>
                <a:solidFill>
                  <a:srgbClr val="888888"/>
                </a:solidFill>
              </a:defRPr>
            </a:lvl4pPr>
            <a:lvl5pPr lvl="4" algn="ctr" rtl="0">
              <a:lnSpc>
                <a:spcPct val="100000"/>
              </a:lnSpc>
              <a:spcBef>
                <a:spcPts val="400"/>
              </a:spcBef>
              <a:spcAft>
                <a:spcPts val="0"/>
              </a:spcAft>
              <a:buClr>
                <a:srgbClr val="888888"/>
              </a:buClr>
              <a:buSzPts val="2000"/>
              <a:buNone/>
              <a:defRPr>
                <a:solidFill>
                  <a:srgbClr val="888888"/>
                </a:solidFill>
              </a:defRPr>
            </a:lvl5pPr>
            <a:lvl6pPr lvl="5" algn="ctr" rtl="0">
              <a:lnSpc>
                <a:spcPct val="100000"/>
              </a:lnSpc>
              <a:spcBef>
                <a:spcPts val="400"/>
              </a:spcBef>
              <a:spcAft>
                <a:spcPts val="0"/>
              </a:spcAft>
              <a:buClr>
                <a:srgbClr val="888888"/>
              </a:buClr>
              <a:buSzPts val="2000"/>
              <a:buNone/>
              <a:defRPr>
                <a:solidFill>
                  <a:srgbClr val="888888"/>
                </a:solidFill>
              </a:defRPr>
            </a:lvl6pPr>
            <a:lvl7pPr lvl="6" algn="ctr" rtl="0">
              <a:lnSpc>
                <a:spcPct val="100000"/>
              </a:lnSpc>
              <a:spcBef>
                <a:spcPts val="400"/>
              </a:spcBef>
              <a:spcAft>
                <a:spcPts val="0"/>
              </a:spcAft>
              <a:buClr>
                <a:srgbClr val="888888"/>
              </a:buClr>
              <a:buSzPts val="2000"/>
              <a:buNone/>
              <a:defRPr>
                <a:solidFill>
                  <a:srgbClr val="888888"/>
                </a:solidFill>
              </a:defRPr>
            </a:lvl7pPr>
            <a:lvl8pPr lvl="7" algn="ctr" rtl="0">
              <a:lnSpc>
                <a:spcPct val="100000"/>
              </a:lnSpc>
              <a:spcBef>
                <a:spcPts val="400"/>
              </a:spcBef>
              <a:spcAft>
                <a:spcPts val="0"/>
              </a:spcAft>
              <a:buClr>
                <a:srgbClr val="888888"/>
              </a:buClr>
              <a:buSzPts val="2000"/>
              <a:buNone/>
              <a:defRPr>
                <a:solidFill>
                  <a:srgbClr val="888888"/>
                </a:solidFill>
              </a:defRPr>
            </a:lvl8pPr>
            <a:lvl9pPr lvl="8" algn="ctr" rtl="0">
              <a:lnSpc>
                <a:spcPct val="100000"/>
              </a:lnSpc>
              <a:spcBef>
                <a:spcPts val="400"/>
              </a:spcBef>
              <a:spcAft>
                <a:spcPts val="0"/>
              </a:spcAft>
              <a:buClr>
                <a:srgbClr val="888888"/>
              </a:buClr>
              <a:buSzPts val="2000"/>
              <a:buNone/>
              <a:defRPr>
                <a:solidFill>
                  <a:srgbClr val="888888"/>
                </a:solidFill>
              </a:defRPr>
            </a:lvl9pPr>
          </a:lstStyle>
          <a:p>
            <a:endParaRPr/>
          </a:p>
        </p:txBody>
      </p:sp>
      <p:pic>
        <p:nvPicPr>
          <p:cNvPr id="1385" name="Google Shape;1385;p216" descr="OUSD_socialmediasignature_450x50-3.png"/>
          <p:cNvPicPr preferRelativeResize="0"/>
          <p:nvPr/>
        </p:nvPicPr>
        <p:blipFill rotWithShape="1">
          <a:blip r:embed="rId2">
            <a:alphaModFix/>
          </a:blip>
          <a:srcRect/>
          <a:stretch/>
        </p:blipFill>
        <p:spPr>
          <a:xfrm>
            <a:off x="2459701" y="4857750"/>
            <a:ext cx="4224599" cy="161166"/>
          </a:xfrm>
          <a:prstGeom prst="rect">
            <a:avLst/>
          </a:prstGeom>
          <a:noFill/>
          <a:ln>
            <a:noFill/>
          </a:ln>
        </p:spPr>
      </p:pic>
    </p:spTree>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386"/>
        <p:cNvGrpSpPr/>
        <p:nvPr/>
      </p:nvGrpSpPr>
      <p:grpSpPr>
        <a:xfrm>
          <a:off x="0" y="0"/>
          <a:ext cx="0" cy="0"/>
          <a:chOff x="0" y="0"/>
          <a:chExt cx="0" cy="0"/>
        </a:xfrm>
      </p:grpSpPr>
      <p:sp>
        <p:nvSpPr>
          <p:cNvPr id="1387" name="Google Shape;1387;p217"/>
          <p:cNvSpPr txBox="1">
            <a:spLocks noGrp="1"/>
          </p:cNvSpPr>
          <p:nvPr>
            <p:ph type="title"/>
          </p:nvPr>
        </p:nvSpPr>
        <p:spPr>
          <a:xfrm>
            <a:off x="457200" y="205979"/>
            <a:ext cx="8229600" cy="857400"/>
          </a:xfrm>
          <a:prstGeom prst="rect">
            <a:avLst/>
          </a:prstGeom>
          <a:noFill/>
          <a:ln>
            <a:noFill/>
          </a:ln>
        </p:spPr>
        <p:txBody>
          <a:bodyPr spcFirstLastPara="1" wrap="square" lIns="91475" tIns="45725" rIns="91475" bIns="45725"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300"/>
              <a:buNone/>
              <a:defRPr/>
            </a:lvl2pPr>
            <a:lvl3pPr lvl="2" algn="l" rtl="0">
              <a:lnSpc>
                <a:spcPct val="100000"/>
              </a:lnSpc>
              <a:spcBef>
                <a:spcPts val="0"/>
              </a:spcBef>
              <a:spcAft>
                <a:spcPts val="0"/>
              </a:spcAft>
              <a:buSzPts val="1300"/>
              <a:buNone/>
              <a:defRPr/>
            </a:lvl3pPr>
            <a:lvl4pPr lvl="3" algn="l" rtl="0">
              <a:lnSpc>
                <a:spcPct val="100000"/>
              </a:lnSpc>
              <a:spcBef>
                <a:spcPts val="0"/>
              </a:spcBef>
              <a:spcAft>
                <a:spcPts val="0"/>
              </a:spcAft>
              <a:buSzPts val="1300"/>
              <a:buNone/>
              <a:defRPr/>
            </a:lvl4pPr>
            <a:lvl5pPr lvl="4" algn="l" rtl="0">
              <a:lnSpc>
                <a:spcPct val="100000"/>
              </a:lnSpc>
              <a:spcBef>
                <a:spcPts val="0"/>
              </a:spcBef>
              <a:spcAft>
                <a:spcPts val="0"/>
              </a:spcAft>
              <a:buSzPts val="1300"/>
              <a:buNone/>
              <a:defRPr/>
            </a:lvl5pPr>
            <a:lvl6pPr lvl="5" algn="l" rtl="0">
              <a:lnSpc>
                <a:spcPct val="100000"/>
              </a:lnSpc>
              <a:spcBef>
                <a:spcPts val="0"/>
              </a:spcBef>
              <a:spcAft>
                <a:spcPts val="0"/>
              </a:spcAft>
              <a:buSzPts val="1300"/>
              <a:buNone/>
              <a:defRPr/>
            </a:lvl6pPr>
            <a:lvl7pPr lvl="6" algn="l" rtl="0">
              <a:lnSpc>
                <a:spcPct val="100000"/>
              </a:lnSpc>
              <a:spcBef>
                <a:spcPts val="0"/>
              </a:spcBef>
              <a:spcAft>
                <a:spcPts val="0"/>
              </a:spcAft>
              <a:buSzPts val="1300"/>
              <a:buNone/>
              <a:defRPr/>
            </a:lvl7pPr>
            <a:lvl8pPr lvl="7" algn="l" rtl="0">
              <a:lnSpc>
                <a:spcPct val="100000"/>
              </a:lnSpc>
              <a:spcBef>
                <a:spcPts val="0"/>
              </a:spcBef>
              <a:spcAft>
                <a:spcPts val="0"/>
              </a:spcAft>
              <a:buSzPts val="1300"/>
              <a:buNone/>
              <a:defRPr/>
            </a:lvl8pPr>
            <a:lvl9pPr lvl="8" algn="l" rtl="0">
              <a:lnSpc>
                <a:spcPct val="100000"/>
              </a:lnSpc>
              <a:spcBef>
                <a:spcPts val="0"/>
              </a:spcBef>
              <a:spcAft>
                <a:spcPts val="0"/>
              </a:spcAft>
              <a:buSzPts val="1300"/>
              <a:buNone/>
              <a:defRPr/>
            </a:lvl9pPr>
          </a:lstStyle>
          <a:p>
            <a:endParaRPr/>
          </a:p>
        </p:txBody>
      </p:sp>
      <p:sp>
        <p:nvSpPr>
          <p:cNvPr id="1388" name="Google Shape;1388;p217"/>
          <p:cNvSpPr txBox="1">
            <a:spLocks noGrp="1"/>
          </p:cNvSpPr>
          <p:nvPr>
            <p:ph type="body" idx="1"/>
          </p:nvPr>
        </p:nvSpPr>
        <p:spPr>
          <a:xfrm>
            <a:off x="457200" y="1200151"/>
            <a:ext cx="8229600" cy="3394500"/>
          </a:xfrm>
          <a:prstGeom prst="rect">
            <a:avLst/>
          </a:prstGeom>
          <a:noFill/>
          <a:ln>
            <a:noFill/>
          </a:ln>
        </p:spPr>
        <p:txBody>
          <a:bodyPr spcFirstLastPara="1" wrap="square" lIns="91475" tIns="45725" rIns="91475" bIns="45725" anchor="ctr" anchorCtr="0">
            <a:noAutofit/>
          </a:bodyPr>
          <a:lstStyle>
            <a:lvl1pPr marL="457200" lvl="0" indent="-355600" algn="l" rtl="0">
              <a:lnSpc>
                <a:spcPct val="100000"/>
              </a:lnSpc>
              <a:spcBef>
                <a:spcPts val="400"/>
              </a:spcBef>
              <a:spcAft>
                <a:spcPts val="0"/>
              </a:spcAft>
              <a:buClr>
                <a:srgbClr val="28903A"/>
              </a:buClr>
              <a:buSzPts val="2000"/>
              <a:buChar char="•"/>
              <a:defRPr sz="2000"/>
            </a:lvl1pPr>
            <a:lvl2pPr marL="914400" lvl="1" indent="-342900" algn="l" rtl="0">
              <a:lnSpc>
                <a:spcPct val="100000"/>
              </a:lnSpc>
              <a:spcBef>
                <a:spcPts val="400"/>
              </a:spcBef>
              <a:spcAft>
                <a:spcPts val="0"/>
              </a:spcAft>
              <a:buClr>
                <a:srgbClr val="28903A"/>
              </a:buClr>
              <a:buSzPts val="1800"/>
              <a:buChar char="–"/>
              <a:defRPr sz="1800"/>
            </a:lvl2pPr>
            <a:lvl3pPr marL="1371600" lvl="2" indent="-330200" algn="l" rtl="0">
              <a:lnSpc>
                <a:spcPct val="100000"/>
              </a:lnSpc>
              <a:spcBef>
                <a:spcPts val="300"/>
              </a:spcBef>
              <a:spcAft>
                <a:spcPts val="0"/>
              </a:spcAft>
              <a:buClr>
                <a:srgbClr val="28903A"/>
              </a:buClr>
              <a:buSzPts val="1600"/>
              <a:buChar char="•"/>
              <a:defRPr sz="1600"/>
            </a:lvl3pPr>
            <a:lvl4pPr marL="1828800" lvl="3" indent="-317500" algn="l" rtl="0">
              <a:lnSpc>
                <a:spcPct val="100000"/>
              </a:lnSpc>
              <a:spcBef>
                <a:spcPts val="300"/>
              </a:spcBef>
              <a:spcAft>
                <a:spcPts val="0"/>
              </a:spcAft>
              <a:buClr>
                <a:srgbClr val="28903A"/>
              </a:buClr>
              <a:buSzPts val="1400"/>
              <a:buChar char="–"/>
              <a:defRPr sz="1400"/>
            </a:lvl4pPr>
            <a:lvl5pPr marL="2286000" lvl="4" indent="-304800" algn="l" rtl="0">
              <a:lnSpc>
                <a:spcPct val="100000"/>
              </a:lnSpc>
              <a:spcBef>
                <a:spcPts val="200"/>
              </a:spcBef>
              <a:spcAft>
                <a:spcPts val="0"/>
              </a:spcAft>
              <a:buClr>
                <a:srgbClr val="28903A"/>
              </a:buClr>
              <a:buSzPts val="1200"/>
              <a:buChar char="»"/>
              <a:defRPr sz="1200"/>
            </a:lvl5pPr>
            <a:lvl6pPr marL="2743200" lvl="5" indent="-336550" algn="l" rtl="0">
              <a:lnSpc>
                <a:spcPct val="100000"/>
              </a:lnSpc>
              <a:spcBef>
                <a:spcPts val="300"/>
              </a:spcBef>
              <a:spcAft>
                <a:spcPts val="0"/>
              </a:spcAft>
              <a:buClr>
                <a:schemeClr val="dk1"/>
              </a:buClr>
              <a:buSzPts val="1700"/>
              <a:buChar char="•"/>
              <a:defRPr/>
            </a:lvl6pPr>
            <a:lvl7pPr marL="3200400" lvl="6" indent="-336550" algn="l" rtl="0">
              <a:lnSpc>
                <a:spcPct val="100000"/>
              </a:lnSpc>
              <a:spcBef>
                <a:spcPts val="300"/>
              </a:spcBef>
              <a:spcAft>
                <a:spcPts val="0"/>
              </a:spcAft>
              <a:buClr>
                <a:schemeClr val="dk1"/>
              </a:buClr>
              <a:buSzPts val="1700"/>
              <a:buChar char="•"/>
              <a:defRPr/>
            </a:lvl7pPr>
            <a:lvl8pPr marL="3657600" lvl="7" indent="-336550" algn="l" rtl="0">
              <a:lnSpc>
                <a:spcPct val="100000"/>
              </a:lnSpc>
              <a:spcBef>
                <a:spcPts val="300"/>
              </a:spcBef>
              <a:spcAft>
                <a:spcPts val="0"/>
              </a:spcAft>
              <a:buClr>
                <a:schemeClr val="dk1"/>
              </a:buClr>
              <a:buSzPts val="1700"/>
              <a:buChar char="•"/>
              <a:defRPr/>
            </a:lvl8pPr>
            <a:lvl9pPr marL="4114800" lvl="8" indent="-336550" algn="l" rtl="0">
              <a:lnSpc>
                <a:spcPct val="100000"/>
              </a:lnSpc>
              <a:spcBef>
                <a:spcPts val="300"/>
              </a:spcBef>
              <a:spcAft>
                <a:spcPts val="0"/>
              </a:spcAft>
              <a:buClr>
                <a:schemeClr val="dk1"/>
              </a:buClr>
              <a:buSzPts val="1700"/>
              <a:buChar char="•"/>
              <a:defRPr/>
            </a:lvl9pPr>
          </a:lstStyle>
          <a:p>
            <a:endParaRPr/>
          </a:p>
        </p:txBody>
      </p:sp>
      <p:cxnSp>
        <p:nvCxnSpPr>
          <p:cNvPr id="1389" name="Google Shape;1389;p217"/>
          <p:cNvCxnSpPr/>
          <p:nvPr/>
        </p:nvCxnSpPr>
        <p:spPr>
          <a:xfrm rot="10800000" flipH="1">
            <a:off x="457200" y="1063221"/>
            <a:ext cx="8229600" cy="1200"/>
          </a:xfrm>
          <a:prstGeom prst="straightConnector1">
            <a:avLst/>
          </a:prstGeom>
          <a:noFill/>
          <a:ln w="12700" cap="flat" cmpd="sng">
            <a:solidFill>
              <a:srgbClr val="28903A"/>
            </a:solidFill>
            <a:prstDash val="solid"/>
            <a:round/>
            <a:headEnd type="none" w="sm" len="sm"/>
            <a:tailEnd type="none" w="sm" len="sm"/>
          </a:ln>
        </p:spPr>
      </p:cxnSp>
      <p:sp>
        <p:nvSpPr>
          <p:cNvPr id="1390" name="Google Shape;1390;p217"/>
          <p:cNvSpPr/>
          <p:nvPr/>
        </p:nvSpPr>
        <p:spPr>
          <a:xfrm>
            <a:off x="0" y="4800600"/>
            <a:ext cx="9144000" cy="342900"/>
          </a:xfrm>
          <a:prstGeom prst="rect">
            <a:avLst/>
          </a:prstGeom>
          <a:solidFill>
            <a:srgbClr val="28903A"/>
          </a:solidFill>
          <a:ln>
            <a:noFill/>
          </a:ln>
        </p:spPr>
        <p:txBody>
          <a:bodyPr spcFirstLastPara="1" wrap="square" lIns="91475" tIns="45725" rIns="91475" bIns="45725"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91" name="Google Shape;1391;p217"/>
          <p:cNvSpPr txBox="1">
            <a:spLocks noGrp="1"/>
          </p:cNvSpPr>
          <p:nvPr>
            <p:ph type="sldNum" idx="12"/>
          </p:nvPr>
        </p:nvSpPr>
        <p:spPr>
          <a:xfrm>
            <a:off x="6553200" y="4903946"/>
            <a:ext cx="2133600" cy="137400"/>
          </a:xfrm>
          <a:prstGeom prst="rect">
            <a:avLst/>
          </a:prstGeom>
          <a:noFill/>
          <a:ln>
            <a:noFill/>
          </a:ln>
        </p:spPr>
        <p:txBody>
          <a:bodyPr spcFirstLastPara="1" wrap="square" lIns="91475" tIns="45725" rIns="91475" bIns="457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392" name="Google Shape;1392;p217" descr="OUSD_socialmediasignature_450x50-3-white.png"/>
          <p:cNvPicPr preferRelativeResize="0"/>
          <p:nvPr/>
        </p:nvPicPr>
        <p:blipFill rotWithShape="1">
          <a:blip r:embed="rId2">
            <a:alphaModFix/>
          </a:blip>
          <a:srcRect/>
          <a:stretch/>
        </p:blipFill>
        <p:spPr>
          <a:xfrm>
            <a:off x="457200" y="4903946"/>
            <a:ext cx="4224599" cy="161166"/>
          </a:xfrm>
          <a:prstGeom prst="rect">
            <a:avLst/>
          </a:prstGeom>
          <a:noFill/>
          <a:ln>
            <a:noFill/>
          </a:ln>
        </p:spPr>
      </p:pic>
    </p:spTree>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93"/>
        <p:cNvGrpSpPr/>
        <p:nvPr/>
      </p:nvGrpSpPr>
      <p:grpSpPr>
        <a:xfrm>
          <a:off x="0" y="0"/>
          <a:ext cx="0" cy="0"/>
          <a:chOff x="0" y="0"/>
          <a:chExt cx="0" cy="0"/>
        </a:xfrm>
      </p:grpSpPr>
    </p:spTree>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1394"/>
        <p:cNvGrpSpPr/>
        <p:nvPr/>
      </p:nvGrpSpPr>
      <p:grpSpPr>
        <a:xfrm>
          <a:off x="0" y="0"/>
          <a:ext cx="0" cy="0"/>
          <a:chOff x="0" y="0"/>
          <a:chExt cx="0" cy="0"/>
        </a:xfrm>
      </p:grpSpPr>
      <p:sp>
        <p:nvSpPr>
          <p:cNvPr id="1395" name="Google Shape;1395;p219"/>
          <p:cNvSpPr/>
          <p:nvPr/>
        </p:nvSpPr>
        <p:spPr>
          <a:xfrm>
            <a:off x="0" y="4800600"/>
            <a:ext cx="9144000" cy="342900"/>
          </a:xfrm>
          <a:prstGeom prst="rect">
            <a:avLst/>
          </a:prstGeom>
          <a:solidFill>
            <a:srgbClr val="28903A"/>
          </a:solidFill>
          <a:ln>
            <a:noFill/>
          </a:ln>
        </p:spPr>
        <p:txBody>
          <a:bodyPr spcFirstLastPara="1" wrap="square" lIns="91475" tIns="45725" rIns="91475" bIns="45725"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96" name="Google Shape;1396;p219"/>
          <p:cNvSpPr txBox="1">
            <a:spLocks noGrp="1"/>
          </p:cNvSpPr>
          <p:nvPr>
            <p:ph type="title"/>
          </p:nvPr>
        </p:nvSpPr>
        <p:spPr>
          <a:xfrm>
            <a:off x="457200" y="205979"/>
            <a:ext cx="8229600" cy="857400"/>
          </a:xfrm>
          <a:prstGeom prst="rect">
            <a:avLst/>
          </a:prstGeom>
          <a:noFill/>
          <a:ln>
            <a:noFill/>
          </a:ln>
        </p:spPr>
        <p:txBody>
          <a:bodyPr spcFirstLastPara="1" wrap="square" lIns="91475" tIns="45725" rIns="91475" bIns="45725"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300"/>
              <a:buNone/>
              <a:defRPr/>
            </a:lvl2pPr>
            <a:lvl3pPr lvl="2" algn="l" rtl="0">
              <a:lnSpc>
                <a:spcPct val="100000"/>
              </a:lnSpc>
              <a:spcBef>
                <a:spcPts val="0"/>
              </a:spcBef>
              <a:spcAft>
                <a:spcPts val="0"/>
              </a:spcAft>
              <a:buSzPts val="1300"/>
              <a:buNone/>
              <a:defRPr/>
            </a:lvl3pPr>
            <a:lvl4pPr lvl="3" algn="l" rtl="0">
              <a:lnSpc>
                <a:spcPct val="100000"/>
              </a:lnSpc>
              <a:spcBef>
                <a:spcPts val="0"/>
              </a:spcBef>
              <a:spcAft>
                <a:spcPts val="0"/>
              </a:spcAft>
              <a:buSzPts val="1300"/>
              <a:buNone/>
              <a:defRPr/>
            </a:lvl4pPr>
            <a:lvl5pPr lvl="4" algn="l" rtl="0">
              <a:lnSpc>
                <a:spcPct val="100000"/>
              </a:lnSpc>
              <a:spcBef>
                <a:spcPts val="0"/>
              </a:spcBef>
              <a:spcAft>
                <a:spcPts val="0"/>
              </a:spcAft>
              <a:buSzPts val="1300"/>
              <a:buNone/>
              <a:defRPr/>
            </a:lvl5pPr>
            <a:lvl6pPr lvl="5" algn="l" rtl="0">
              <a:lnSpc>
                <a:spcPct val="100000"/>
              </a:lnSpc>
              <a:spcBef>
                <a:spcPts val="0"/>
              </a:spcBef>
              <a:spcAft>
                <a:spcPts val="0"/>
              </a:spcAft>
              <a:buSzPts val="1300"/>
              <a:buNone/>
              <a:defRPr/>
            </a:lvl6pPr>
            <a:lvl7pPr lvl="6" algn="l" rtl="0">
              <a:lnSpc>
                <a:spcPct val="100000"/>
              </a:lnSpc>
              <a:spcBef>
                <a:spcPts val="0"/>
              </a:spcBef>
              <a:spcAft>
                <a:spcPts val="0"/>
              </a:spcAft>
              <a:buSzPts val="1300"/>
              <a:buNone/>
              <a:defRPr/>
            </a:lvl7pPr>
            <a:lvl8pPr lvl="7" algn="l" rtl="0">
              <a:lnSpc>
                <a:spcPct val="100000"/>
              </a:lnSpc>
              <a:spcBef>
                <a:spcPts val="0"/>
              </a:spcBef>
              <a:spcAft>
                <a:spcPts val="0"/>
              </a:spcAft>
              <a:buSzPts val="1300"/>
              <a:buNone/>
              <a:defRPr/>
            </a:lvl8pPr>
            <a:lvl9pPr lvl="8" algn="l" rtl="0">
              <a:lnSpc>
                <a:spcPct val="100000"/>
              </a:lnSpc>
              <a:spcBef>
                <a:spcPts val="0"/>
              </a:spcBef>
              <a:spcAft>
                <a:spcPts val="0"/>
              </a:spcAft>
              <a:buSzPts val="1300"/>
              <a:buNone/>
              <a:defRPr/>
            </a:lvl9pPr>
          </a:lstStyle>
          <a:p>
            <a:endParaRPr/>
          </a:p>
        </p:txBody>
      </p:sp>
      <p:sp>
        <p:nvSpPr>
          <p:cNvPr id="1397" name="Google Shape;1397;p219"/>
          <p:cNvSpPr txBox="1">
            <a:spLocks noGrp="1"/>
          </p:cNvSpPr>
          <p:nvPr>
            <p:ph type="body" idx="1"/>
          </p:nvPr>
        </p:nvSpPr>
        <p:spPr>
          <a:xfrm>
            <a:off x="457200" y="1200151"/>
            <a:ext cx="8229600" cy="3394500"/>
          </a:xfrm>
          <a:prstGeom prst="rect">
            <a:avLst/>
          </a:prstGeom>
          <a:noFill/>
          <a:ln>
            <a:noFill/>
          </a:ln>
        </p:spPr>
        <p:txBody>
          <a:bodyPr spcFirstLastPara="1" wrap="square" lIns="91475" tIns="45725" rIns="91475" bIns="45725" anchor="ctr"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400"/>
              </a:spcBef>
              <a:spcAft>
                <a:spcPts val="0"/>
              </a:spcAft>
              <a:buClr>
                <a:schemeClr val="dk1"/>
              </a:buClr>
              <a:buSzPts val="1800"/>
              <a:buNone/>
              <a:defRPr sz="1800"/>
            </a:lvl2pPr>
            <a:lvl3pPr marL="1371600" lvl="2" indent="-228600" algn="l" rtl="0">
              <a:lnSpc>
                <a:spcPct val="100000"/>
              </a:lnSpc>
              <a:spcBef>
                <a:spcPts val="300"/>
              </a:spcBef>
              <a:spcAft>
                <a:spcPts val="0"/>
              </a:spcAft>
              <a:buClr>
                <a:schemeClr val="dk1"/>
              </a:buClr>
              <a:buSzPts val="1600"/>
              <a:buNone/>
              <a:defRPr sz="1600"/>
            </a:lvl3pPr>
            <a:lvl4pPr marL="1828800" lvl="3" indent="-228600" algn="l" rtl="0">
              <a:lnSpc>
                <a:spcPct val="100000"/>
              </a:lnSpc>
              <a:spcBef>
                <a:spcPts val="300"/>
              </a:spcBef>
              <a:spcAft>
                <a:spcPts val="0"/>
              </a:spcAft>
              <a:buClr>
                <a:schemeClr val="dk1"/>
              </a:buClr>
              <a:buSzPts val="1400"/>
              <a:buNone/>
              <a:defRPr sz="1400"/>
            </a:lvl4pPr>
            <a:lvl5pPr marL="2286000" lvl="4" indent="-228600" algn="l" rtl="0">
              <a:lnSpc>
                <a:spcPct val="100000"/>
              </a:lnSpc>
              <a:spcBef>
                <a:spcPts val="200"/>
              </a:spcBef>
              <a:spcAft>
                <a:spcPts val="0"/>
              </a:spcAft>
              <a:buClr>
                <a:schemeClr val="dk1"/>
              </a:buClr>
              <a:buSzPts val="1200"/>
              <a:buNone/>
              <a:defRPr sz="1200"/>
            </a:lvl5pPr>
            <a:lvl6pPr marL="2743200" lvl="5" indent="-336550" algn="l" rtl="0">
              <a:lnSpc>
                <a:spcPct val="100000"/>
              </a:lnSpc>
              <a:spcBef>
                <a:spcPts val="300"/>
              </a:spcBef>
              <a:spcAft>
                <a:spcPts val="0"/>
              </a:spcAft>
              <a:buClr>
                <a:schemeClr val="dk1"/>
              </a:buClr>
              <a:buSzPts val="1700"/>
              <a:buChar char="•"/>
              <a:defRPr/>
            </a:lvl6pPr>
            <a:lvl7pPr marL="3200400" lvl="6" indent="-336550" algn="l" rtl="0">
              <a:lnSpc>
                <a:spcPct val="100000"/>
              </a:lnSpc>
              <a:spcBef>
                <a:spcPts val="300"/>
              </a:spcBef>
              <a:spcAft>
                <a:spcPts val="0"/>
              </a:spcAft>
              <a:buClr>
                <a:schemeClr val="dk1"/>
              </a:buClr>
              <a:buSzPts val="1700"/>
              <a:buChar char="•"/>
              <a:defRPr/>
            </a:lvl7pPr>
            <a:lvl8pPr marL="3657600" lvl="7" indent="-336550" algn="l" rtl="0">
              <a:lnSpc>
                <a:spcPct val="100000"/>
              </a:lnSpc>
              <a:spcBef>
                <a:spcPts val="300"/>
              </a:spcBef>
              <a:spcAft>
                <a:spcPts val="0"/>
              </a:spcAft>
              <a:buClr>
                <a:schemeClr val="dk1"/>
              </a:buClr>
              <a:buSzPts val="1700"/>
              <a:buChar char="•"/>
              <a:defRPr/>
            </a:lvl8pPr>
            <a:lvl9pPr marL="4114800" lvl="8" indent="-336550" algn="l" rtl="0">
              <a:lnSpc>
                <a:spcPct val="100000"/>
              </a:lnSpc>
              <a:spcBef>
                <a:spcPts val="300"/>
              </a:spcBef>
              <a:spcAft>
                <a:spcPts val="0"/>
              </a:spcAft>
              <a:buClr>
                <a:schemeClr val="dk1"/>
              </a:buClr>
              <a:buSzPts val="1700"/>
              <a:buChar char="•"/>
              <a:defRPr/>
            </a:lvl9pPr>
          </a:lstStyle>
          <a:p>
            <a:endParaRPr/>
          </a:p>
        </p:txBody>
      </p:sp>
      <p:cxnSp>
        <p:nvCxnSpPr>
          <p:cNvPr id="1398" name="Google Shape;1398;p219"/>
          <p:cNvCxnSpPr/>
          <p:nvPr/>
        </p:nvCxnSpPr>
        <p:spPr>
          <a:xfrm rot="10800000" flipH="1">
            <a:off x="457200" y="1063221"/>
            <a:ext cx="8229600" cy="1200"/>
          </a:xfrm>
          <a:prstGeom prst="straightConnector1">
            <a:avLst/>
          </a:prstGeom>
          <a:noFill/>
          <a:ln w="12700" cap="flat" cmpd="sng">
            <a:solidFill>
              <a:srgbClr val="28903A"/>
            </a:solidFill>
            <a:prstDash val="solid"/>
            <a:round/>
            <a:headEnd type="none" w="sm" len="sm"/>
            <a:tailEnd type="none" w="sm" len="sm"/>
          </a:ln>
        </p:spPr>
      </p:cxnSp>
      <p:sp>
        <p:nvSpPr>
          <p:cNvPr id="1399" name="Google Shape;1399;p219"/>
          <p:cNvSpPr txBox="1">
            <a:spLocks noGrp="1"/>
          </p:cNvSpPr>
          <p:nvPr>
            <p:ph type="sldNum" idx="12"/>
          </p:nvPr>
        </p:nvSpPr>
        <p:spPr>
          <a:xfrm>
            <a:off x="6553200" y="4903946"/>
            <a:ext cx="2133600" cy="137400"/>
          </a:xfrm>
          <a:prstGeom prst="rect">
            <a:avLst/>
          </a:prstGeom>
          <a:noFill/>
          <a:ln>
            <a:noFill/>
          </a:ln>
        </p:spPr>
        <p:txBody>
          <a:bodyPr spcFirstLastPara="1" wrap="square" lIns="91475" tIns="45725" rIns="91475" bIns="457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400" name="Google Shape;1400;p219" descr="OUSD_socialmediasignature_450x50-3-white.png"/>
          <p:cNvPicPr preferRelativeResize="0"/>
          <p:nvPr/>
        </p:nvPicPr>
        <p:blipFill rotWithShape="1">
          <a:blip r:embed="rId2">
            <a:alphaModFix/>
          </a:blip>
          <a:srcRect/>
          <a:stretch/>
        </p:blipFill>
        <p:spPr>
          <a:xfrm>
            <a:off x="457200" y="4903946"/>
            <a:ext cx="4224599" cy="161166"/>
          </a:xfrm>
          <a:prstGeom prst="rect">
            <a:avLst/>
          </a:prstGeom>
          <a:noFill/>
          <a:ln>
            <a:noFill/>
          </a:ln>
        </p:spPr>
      </p:pic>
    </p:spTree>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1401"/>
        <p:cNvGrpSpPr/>
        <p:nvPr/>
      </p:nvGrpSpPr>
      <p:grpSpPr>
        <a:xfrm>
          <a:off x="0" y="0"/>
          <a:ext cx="0" cy="0"/>
          <a:chOff x="0" y="0"/>
          <a:chExt cx="0" cy="0"/>
        </a:xfrm>
      </p:grpSpPr>
      <p:sp>
        <p:nvSpPr>
          <p:cNvPr id="1402" name="Google Shape;1402;p220"/>
          <p:cNvSpPr txBox="1">
            <a:spLocks noGrp="1"/>
          </p:cNvSpPr>
          <p:nvPr>
            <p:ph type="title"/>
          </p:nvPr>
        </p:nvSpPr>
        <p:spPr>
          <a:xfrm>
            <a:off x="457200" y="205979"/>
            <a:ext cx="8229600" cy="857400"/>
          </a:xfrm>
          <a:prstGeom prst="rect">
            <a:avLst/>
          </a:prstGeom>
          <a:noFill/>
          <a:ln>
            <a:noFill/>
          </a:ln>
        </p:spPr>
        <p:txBody>
          <a:bodyPr spcFirstLastPara="1" wrap="square" lIns="91475" tIns="45725" rIns="91475" bIns="45725"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300"/>
              <a:buNone/>
              <a:defRPr/>
            </a:lvl2pPr>
            <a:lvl3pPr lvl="2" algn="l" rtl="0">
              <a:lnSpc>
                <a:spcPct val="100000"/>
              </a:lnSpc>
              <a:spcBef>
                <a:spcPts val="0"/>
              </a:spcBef>
              <a:spcAft>
                <a:spcPts val="0"/>
              </a:spcAft>
              <a:buSzPts val="1300"/>
              <a:buNone/>
              <a:defRPr/>
            </a:lvl3pPr>
            <a:lvl4pPr lvl="3" algn="l" rtl="0">
              <a:lnSpc>
                <a:spcPct val="100000"/>
              </a:lnSpc>
              <a:spcBef>
                <a:spcPts val="0"/>
              </a:spcBef>
              <a:spcAft>
                <a:spcPts val="0"/>
              </a:spcAft>
              <a:buSzPts val="1300"/>
              <a:buNone/>
              <a:defRPr/>
            </a:lvl4pPr>
            <a:lvl5pPr lvl="4" algn="l" rtl="0">
              <a:lnSpc>
                <a:spcPct val="100000"/>
              </a:lnSpc>
              <a:spcBef>
                <a:spcPts val="0"/>
              </a:spcBef>
              <a:spcAft>
                <a:spcPts val="0"/>
              </a:spcAft>
              <a:buSzPts val="1300"/>
              <a:buNone/>
              <a:defRPr/>
            </a:lvl5pPr>
            <a:lvl6pPr lvl="5" algn="l" rtl="0">
              <a:lnSpc>
                <a:spcPct val="100000"/>
              </a:lnSpc>
              <a:spcBef>
                <a:spcPts val="0"/>
              </a:spcBef>
              <a:spcAft>
                <a:spcPts val="0"/>
              </a:spcAft>
              <a:buSzPts val="1300"/>
              <a:buNone/>
              <a:defRPr/>
            </a:lvl6pPr>
            <a:lvl7pPr lvl="6" algn="l" rtl="0">
              <a:lnSpc>
                <a:spcPct val="100000"/>
              </a:lnSpc>
              <a:spcBef>
                <a:spcPts val="0"/>
              </a:spcBef>
              <a:spcAft>
                <a:spcPts val="0"/>
              </a:spcAft>
              <a:buSzPts val="1300"/>
              <a:buNone/>
              <a:defRPr/>
            </a:lvl7pPr>
            <a:lvl8pPr lvl="7" algn="l" rtl="0">
              <a:lnSpc>
                <a:spcPct val="100000"/>
              </a:lnSpc>
              <a:spcBef>
                <a:spcPts val="0"/>
              </a:spcBef>
              <a:spcAft>
                <a:spcPts val="0"/>
              </a:spcAft>
              <a:buSzPts val="1300"/>
              <a:buNone/>
              <a:defRPr/>
            </a:lvl8pPr>
            <a:lvl9pPr lvl="8" algn="l" rtl="0">
              <a:lnSpc>
                <a:spcPct val="100000"/>
              </a:lnSpc>
              <a:spcBef>
                <a:spcPts val="0"/>
              </a:spcBef>
              <a:spcAft>
                <a:spcPts val="0"/>
              </a:spcAft>
              <a:buSzPts val="1300"/>
              <a:buNone/>
              <a:defRPr/>
            </a:lvl9pPr>
          </a:lstStyle>
          <a:p>
            <a:endParaRPr/>
          </a:p>
        </p:txBody>
      </p:sp>
      <p:sp>
        <p:nvSpPr>
          <p:cNvPr id="1403" name="Google Shape;1403;p220"/>
          <p:cNvSpPr txBox="1">
            <a:spLocks noGrp="1"/>
          </p:cNvSpPr>
          <p:nvPr>
            <p:ph type="body" idx="1"/>
          </p:nvPr>
        </p:nvSpPr>
        <p:spPr>
          <a:xfrm>
            <a:off x="3657600" y="1200151"/>
            <a:ext cx="5029200" cy="3394500"/>
          </a:xfrm>
          <a:prstGeom prst="rect">
            <a:avLst/>
          </a:prstGeom>
          <a:noFill/>
          <a:ln>
            <a:noFill/>
          </a:ln>
        </p:spPr>
        <p:txBody>
          <a:bodyPr spcFirstLastPara="1" wrap="square" lIns="91475" tIns="45725" rIns="91475" bIns="45725" anchor="ctr"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400"/>
              </a:spcBef>
              <a:spcAft>
                <a:spcPts val="0"/>
              </a:spcAft>
              <a:buClr>
                <a:schemeClr val="dk1"/>
              </a:buClr>
              <a:buSzPts val="1800"/>
              <a:buNone/>
              <a:defRPr sz="1800"/>
            </a:lvl2pPr>
            <a:lvl3pPr marL="1371600" lvl="2" indent="-228600" algn="l" rtl="0">
              <a:lnSpc>
                <a:spcPct val="100000"/>
              </a:lnSpc>
              <a:spcBef>
                <a:spcPts val="300"/>
              </a:spcBef>
              <a:spcAft>
                <a:spcPts val="0"/>
              </a:spcAft>
              <a:buClr>
                <a:schemeClr val="dk1"/>
              </a:buClr>
              <a:buSzPts val="1600"/>
              <a:buNone/>
              <a:defRPr sz="1600"/>
            </a:lvl3pPr>
            <a:lvl4pPr marL="1828800" lvl="3" indent="-228600" algn="l" rtl="0">
              <a:lnSpc>
                <a:spcPct val="100000"/>
              </a:lnSpc>
              <a:spcBef>
                <a:spcPts val="300"/>
              </a:spcBef>
              <a:spcAft>
                <a:spcPts val="0"/>
              </a:spcAft>
              <a:buClr>
                <a:schemeClr val="dk1"/>
              </a:buClr>
              <a:buSzPts val="1400"/>
              <a:buNone/>
              <a:defRPr sz="1400"/>
            </a:lvl4pPr>
            <a:lvl5pPr marL="2286000" lvl="4" indent="-228600" algn="l" rtl="0">
              <a:lnSpc>
                <a:spcPct val="100000"/>
              </a:lnSpc>
              <a:spcBef>
                <a:spcPts val="200"/>
              </a:spcBef>
              <a:spcAft>
                <a:spcPts val="0"/>
              </a:spcAft>
              <a:buClr>
                <a:schemeClr val="dk1"/>
              </a:buClr>
              <a:buSzPts val="1200"/>
              <a:buNone/>
              <a:defRPr sz="1200"/>
            </a:lvl5pPr>
            <a:lvl6pPr marL="2743200" lvl="5" indent="-336550" algn="l" rtl="0">
              <a:lnSpc>
                <a:spcPct val="100000"/>
              </a:lnSpc>
              <a:spcBef>
                <a:spcPts val="300"/>
              </a:spcBef>
              <a:spcAft>
                <a:spcPts val="0"/>
              </a:spcAft>
              <a:buClr>
                <a:schemeClr val="dk1"/>
              </a:buClr>
              <a:buSzPts val="1700"/>
              <a:buChar char="•"/>
              <a:defRPr/>
            </a:lvl6pPr>
            <a:lvl7pPr marL="3200400" lvl="6" indent="-336550" algn="l" rtl="0">
              <a:lnSpc>
                <a:spcPct val="100000"/>
              </a:lnSpc>
              <a:spcBef>
                <a:spcPts val="300"/>
              </a:spcBef>
              <a:spcAft>
                <a:spcPts val="0"/>
              </a:spcAft>
              <a:buClr>
                <a:schemeClr val="dk1"/>
              </a:buClr>
              <a:buSzPts val="1700"/>
              <a:buChar char="•"/>
              <a:defRPr/>
            </a:lvl7pPr>
            <a:lvl8pPr marL="3657600" lvl="7" indent="-336550" algn="l" rtl="0">
              <a:lnSpc>
                <a:spcPct val="100000"/>
              </a:lnSpc>
              <a:spcBef>
                <a:spcPts val="300"/>
              </a:spcBef>
              <a:spcAft>
                <a:spcPts val="0"/>
              </a:spcAft>
              <a:buClr>
                <a:schemeClr val="dk1"/>
              </a:buClr>
              <a:buSzPts val="1700"/>
              <a:buChar char="•"/>
              <a:defRPr/>
            </a:lvl8pPr>
            <a:lvl9pPr marL="4114800" lvl="8" indent="-336550" algn="l" rtl="0">
              <a:lnSpc>
                <a:spcPct val="100000"/>
              </a:lnSpc>
              <a:spcBef>
                <a:spcPts val="300"/>
              </a:spcBef>
              <a:spcAft>
                <a:spcPts val="0"/>
              </a:spcAft>
              <a:buClr>
                <a:schemeClr val="dk1"/>
              </a:buClr>
              <a:buSzPts val="1700"/>
              <a:buChar char="•"/>
              <a:defRPr/>
            </a:lvl9pPr>
          </a:lstStyle>
          <a:p>
            <a:endParaRPr/>
          </a:p>
        </p:txBody>
      </p:sp>
      <p:cxnSp>
        <p:nvCxnSpPr>
          <p:cNvPr id="1404" name="Google Shape;1404;p220"/>
          <p:cNvCxnSpPr/>
          <p:nvPr/>
        </p:nvCxnSpPr>
        <p:spPr>
          <a:xfrm rot="10800000" flipH="1">
            <a:off x="457200" y="1063221"/>
            <a:ext cx="8229600" cy="1200"/>
          </a:xfrm>
          <a:prstGeom prst="straightConnector1">
            <a:avLst/>
          </a:prstGeom>
          <a:noFill/>
          <a:ln w="12700" cap="flat" cmpd="sng">
            <a:solidFill>
              <a:srgbClr val="28903A"/>
            </a:solidFill>
            <a:prstDash val="solid"/>
            <a:round/>
            <a:headEnd type="none" w="sm" len="sm"/>
            <a:tailEnd type="none" w="sm" len="sm"/>
          </a:ln>
        </p:spPr>
      </p:cxnSp>
      <p:sp>
        <p:nvSpPr>
          <p:cNvPr id="1405" name="Google Shape;1405;p220"/>
          <p:cNvSpPr txBox="1">
            <a:spLocks noGrp="1"/>
          </p:cNvSpPr>
          <p:nvPr>
            <p:ph type="body" idx="2"/>
          </p:nvPr>
        </p:nvSpPr>
        <p:spPr>
          <a:xfrm>
            <a:off x="457200" y="1200151"/>
            <a:ext cx="2667000" cy="3394500"/>
          </a:xfrm>
          <a:prstGeom prst="rect">
            <a:avLst/>
          </a:prstGeom>
          <a:noFill/>
          <a:ln>
            <a:noFill/>
          </a:ln>
        </p:spPr>
        <p:txBody>
          <a:bodyPr spcFirstLastPara="1" wrap="square" lIns="91475" tIns="45725" rIns="91475" bIns="45725" anchor="ctr" anchorCtr="0">
            <a:noAutofit/>
          </a:bodyPr>
          <a:lstStyle>
            <a:lvl1pPr marL="457200" lvl="0" indent="-228600" algn="l" rtl="0">
              <a:lnSpc>
                <a:spcPct val="100000"/>
              </a:lnSpc>
              <a:spcBef>
                <a:spcPts val="600"/>
              </a:spcBef>
              <a:spcAft>
                <a:spcPts val="0"/>
              </a:spcAft>
              <a:buClr>
                <a:srgbClr val="F78031"/>
              </a:buClr>
              <a:buSzPts val="2800"/>
              <a:buNone/>
              <a:defRPr sz="2800" b="1">
                <a:solidFill>
                  <a:srgbClr val="F78031"/>
                </a:solidFill>
              </a:defRPr>
            </a:lvl1pPr>
            <a:lvl2pPr marL="914400" lvl="1" indent="-228600" algn="l" rtl="0">
              <a:lnSpc>
                <a:spcPct val="100000"/>
              </a:lnSpc>
              <a:spcBef>
                <a:spcPts val="40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400"/>
              </a:spcBef>
              <a:spcAft>
                <a:spcPts val="0"/>
              </a:spcAft>
              <a:buClr>
                <a:schemeClr val="dk1"/>
              </a:buClr>
              <a:buSzPts val="1800"/>
              <a:buNone/>
              <a:defRPr sz="1800"/>
            </a:lvl4pPr>
            <a:lvl5pPr marL="2286000" lvl="4" indent="-228600" algn="l" rtl="0">
              <a:lnSpc>
                <a:spcPct val="100000"/>
              </a:lnSpc>
              <a:spcBef>
                <a:spcPts val="300"/>
              </a:spcBef>
              <a:spcAft>
                <a:spcPts val="0"/>
              </a:spcAft>
              <a:buClr>
                <a:schemeClr val="dk1"/>
              </a:buClr>
              <a:buSzPts val="1600"/>
              <a:buNone/>
              <a:defRPr sz="1600"/>
            </a:lvl5pPr>
            <a:lvl6pPr marL="2743200" lvl="5" indent="-336550" algn="l" rtl="0">
              <a:lnSpc>
                <a:spcPct val="100000"/>
              </a:lnSpc>
              <a:spcBef>
                <a:spcPts val="300"/>
              </a:spcBef>
              <a:spcAft>
                <a:spcPts val="0"/>
              </a:spcAft>
              <a:buClr>
                <a:schemeClr val="dk1"/>
              </a:buClr>
              <a:buSzPts val="1700"/>
              <a:buChar char="•"/>
              <a:defRPr/>
            </a:lvl6pPr>
            <a:lvl7pPr marL="3200400" lvl="6" indent="-336550" algn="l" rtl="0">
              <a:lnSpc>
                <a:spcPct val="100000"/>
              </a:lnSpc>
              <a:spcBef>
                <a:spcPts val="300"/>
              </a:spcBef>
              <a:spcAft>
                <a:spcPts val="0"/>
              </a:spcAft>
              <a:buClr>
                <a:schemeClr val="dk1"/>
              </a:buClr>
              <a:buSzPts val="1700"/>
              <a:buChar char="•"/>
              <a:defRPr/>
            </a:lvl7pPr>
            <a:lvl8pPr marL="3657600" lvl="7" indent="-336550" algn="l" rtl="0">
              <a:lnSpc>
                <a:spcPct val="100000"/>
              </a:lnSpc>
              <a:spcBef>
                <a:spcPts val="300"/>
              </a:spcBef>
              <a:spcAft>
                <a:spcPts val="0"/>
              </a:spcAft>
              <a:buClr>
                <a:schemeClr val="dk1"/>
              </a:buClr>
              <a:buSzPts val="1700"/>
              <a:buChar char="•"/>
              <a:defRPr/>
            </a:lvl8pPr>
            <a:lvl9pPr marL="4114800" lvl="8" indent="-336550" algn="l" rtl="0">
              <a:lnSpc>
                <a:spcPct val="100000"/>
              </a:lnSpc>
              <a:spcBef>
                <a:spcPts val="300"/>
              </a:spcBef>
              <a:spcAft>
                <a:spcPts val="0"/>
              </a:spcAft>
              <a:buClr>
                <a:schemeClr val="dk1"/>
              </a:buClr>
              <a:buSzPts val="1700"/>
              <a:buChar char="•"/>
              <a:defRPr/>
            </a:lvl9pPr>
          </a:lstStyle>
          <a:p>
            <a:endParaRPr/>
          </a:p>
        </p:txBody>
      </p:sp>
      <p:sp>
        <p:nvSpPr>
          <p:cNvPr id="1406" name="Google Shape;1406;p220"/>
          <p:cNvSpPr/>
          <p:nvPr/>
        </p:nvSpPr>
        <p:spPr>
          <a:xfrm>
            <a:off x="0" y="4800600"/>
            <a:ext cx="9144000" cy="342900"/>
          </a:xfrm>
          <a:prstGeom prst="rect">
            <a:avLst/>
          </a:prstGeom>
          <a:solidFill>
            <a:srgbClr val="28903A"/>
          </a:solidFill>
          <a:ln>
            <a:noFill/>
          </a:ln>
        </p:spPr>
        <p:txBody>
          <a:bodyPr spcFirstLastPara="1" wrap="square" lIns="91475" tIns="45725" rIns="91475" bIns="45725"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07" name="Google Shape;1407;p220"/>
          <p:cNvSpPr txBox="1">
            <a:spLocks noGrp="1"/>
          </p:cNvSpPr>
          <p:nvPr>
            <p:ph type="sldNum" idx="12"/>
          </p:nvPr>
        </p:nvSpPr>
        <p:spPr>
          <a:xfrm>
            <a:off x="6553200" y="4903946"/>
            <a:ext cx="2133600" cy="137400"/>
          </a:xfrm>
          <a:prstGeom prst="rect">
            <a:avLst/>
          </a:prstGeom>
          <a:noFill/>
          <a:ln>
            <a:noFill/>
          </a:ln>
        </p:spPr>
        <p:txBody>
          <a:bodyPr spcFirstLastPara="1" wrap="square" lIns="91475" tIns="45725" rIns="91475" bIns="457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408" name="Google Shape;1408;p220" descr="OUSD_socialmediasignature_450x50-3-white.png"/>
          <p:cNvPicPr preferRelativeResize="0"/>
          <p:nvPr/>
        </p:nvPicPr>
        <p:blipFill rotWithShape="1">
          <a:blip r:embed="rId2">
            <a:alphaModFix/>
          </a:blip>
          <a:srcRect/>
          <a:stretch/>
        </p:blipFill>
        <p:spPr>
          <a:xfrm>
            <a:off x="457200" y="4903946"/>
            <a:ext cx="4224599" cy="161166"/>
          </a:xfrm>
          <a:prstGeom prst="rect">
            <a:avLst/>
          </a:prstGeom>
          <a:noFill/>
          <a:ln>
            <a:noFill/>
          </a:ln>
        </p:spPr>
      </p:pic>
    </p:spTree>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matchingName="3_Title and Content">
  <p:cSld name="3_Title and Content">
    <p:spTree>
      <p:nvGrpSpPr>
        <p:cNvPr id="1" name="Shape 1409"/>
        <p:cNvGrpSpPr/>
        <p:nvPr/>
      </p:nvGrpSpPr>
      <p:grpSpPr>
        <a:xfrm>
          <a:off x="0" y="0"/>
          <a:ext cx="0" cy="0"/>
          <a:chOff x="0" y="0"/>
          <a:chExt cx="0" cy="0"/>
        </a:xfrm>
      </p:grpSpPr>
      <p:sp>
        <p:nvSpPr>
          <p:cNvPr id="1410" name="Google Shape;1410;p221"/>
          <p:cNvSpPr txBox="1">
            <a:spLocks noGrp="1"/>
          </p:cNvSpPr>
          <p:nvPr>
            <p:ph type="title"/>
          </p:nvPr>
        </p:nvSpPr>
        <p:spPr>
          <a:xfrm>
            <a:off x="457200" y="205979"/>
            <a:ext cx="8229600" cy="857400"/>
          </a:xfrm>
          <a:prstGeom prst="rect">
            <a:avLst/>
          </a:prstGeom>
          <a:noFill/>
          <a:ln>
            <a:noFill/>
          </a:ln>
        </p:spPr>
        <p:txBody>
          <a:bodyPr spcFirstLastPara="1" wrap="square" lIns="91475" tIns="45725" rIns="91475" bIns="45725"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300"/>
              <a:buNone/>
              <a:defRPr/>
            </a:lvl2pPr>
            <a:lvl3pPr lvl="2" algn="l" rtl="0">
              <a:lnSpc>
                <a:spcPct val="100000"/>
              </a:lnSpc>
              <a:spcBef>
                <a:spcPts val="0"/>
              </a:spcBef>
              <a:spcAft>
                <a:spcPts val="0"/>
              </a:spcAft>
              <a:buSzPts val="1300"/>
              <a:buNone/>
              <a:defRPr/>
            </a:lvl3pPr>
            <a:lvl4pPr lvl="3" algn="l" rtl="0">
              <a:lnSpc>
                <a:spcPct val="100000"/>
              </a:lnSpc>
              <a:spcBef>
                <a:spcPts val="0"/>
              </a:spcBef>
              <a:spcAft>
                <a:spcPts val="0"/>
              </a:spcAft>
              <a:buSzPts val="1300"/>
              <a:buNone/>
              <a:defRPr/>
            </a:lvl4pPr>
            <a:lvl5pPr lvl="4" algn="l" rtl="0">
              <a:lnSpc>
                <a:spcPct val="100000"/>
              </a:lnSpc>
              <a:spcBef>
                <a:spcPts val="0"/>
              </a:spcBef>
              <a:spcAft>
                <a:spcPts val="0"/>
              </a:spcAft>
              <a:buSzPts val="1300"/>
              <a:buNone/>
              <a:defRPr/>
            </a:lvl5pPr>
            <a:lvl6pPr lvl="5" algn="l" rtl="0">
              <a:lnSpc>
                <a:spcPct val="100000"/>
              </a:lnSpc>
              <a:spcBef>
                <a:spcPts val="0"/>
              </a:spcBef>
              <a:spcAft>
                <a:spcPts val="0"/>
              </a:spcAft>
              <a:buSzPts val="1300"/>
              <a:buNone/>
              <a:defRPr/>
            </a:lvl6pPr>
            <a:lvl7pPr lvl="6" algn="l" rtl="0">
              <a:lnSpc>
                <a:spcPct val="100000"/>
              </a:lnSpc>
              <a:spcBef>
                <a:spcPts val="0"/>
              </a:spcBef>
              <a:spcAft>
                <a:spcPts val="0"/>
              </a:spcAft>
              <a:buSzPts val="1300"/>
              <a:buNone/>
              <a:defRPr/>
            </a:lvl7pPr>
            <a:lvl8pPr lvl="7" algn="l" rtl="0">
              <a:lnSpc>
                <a:spcPct val="100000"/>
              </a:lnSpc>
              <a:spcBef>
                <a:spcPts val="0"/>
              </a:spcBef>
              <a:spcAft>
                <a:spcPts val="0"/>
              </a:spcAft>
              <a:buSzPts val="1300"/>
              <a:buNone/>
              <a:defRPr/>
            </a:lvl8pPr>
            <a:lvl9pPr lvl="8" algn="l" rtl="0">
              <a:lnSpc>
                <a:spcPct val="100000"/>
              </a:lnSpc>
              <a:spcBef>
                <a:spcPts val="0"/>
              </a:spcBef>
              <a:spcAft>
                <a:spcPts val="0"/>
              </a:spcAft>
              <a:buSzPts val="1300"/>
              <a:buNone/>
              <a:defRPr/>
            </a:lvl9pPr>
          </a:lstStyle>
          <a:p>
            <a:endParaRPr/>
          </a:p>
        </p:txBody>
      </p:sp>
      <p:sp>
        <p:nvSpPr>
          <p:cNvPr id="1411" name="Google Shape;1411;p221"/>
          <p:cNvSpPr txBox="1">
            <a:spLocks noGrp="1"/>
          </p:cNvSpPr>
          <p:nvPr>
            <p:ph type="body" idx="1"/>
          </p:nvPr>
        </p:nvSpPr>
        <p:spPr>
          <a:xfrm>
            <a:off x="3657600" y="1200151"/>
            <a:ext cx="5029200" cy="3394500"/>
          </a:xfrm>
          <a:prstGeom prst="rect">
            <a:avLst/>
          </a:prstGeom>
          <a:noFill/>
          <a:ln>
            <a:noFill/>
          </a:ln>
        </p:spPr>
        <p:txBody>
          <a:bodyPr spcFirstLastPara="1" wrap="square" lIns="91475" tIns="45725" rIns="91475" bIns="45725" anchor="ctr"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400"/>
              </a:spcBef>
              <a:spcAft>
                <a:spcPts val="0"/>
              </a:spcAft>
              <a:buClr>
                <a:schemeClr val="dk1"/>
              </a:buClr>
              <a:buSzPts val="1800"/>
              <a:buNone/>
              <a:defRPr sz="1800"/>
            </a:lvl2pPr>
            <a:lvl3pPr marL="1371600" lvl="2" indent="-228600" algn="l" rtl="0">
              <a:lnSpc>
                <a:spcPct val="100000"/>
              </a:lnSpc>
              <a:spcBef>
                <a:spcPts val="300"/>
              </a:spcBef>
              <a:spcAft>
                <a:spcPts val="0"/>
              </a:spcAft>
              <a:buClr>
                <a:schemeClr val="dk1"/>
              </a:buClr>
              <a:buSzPts val="1600"/>
              <a:buNone/>
              <a:defRPr sz="1600"/>
            </a:lvl3pPr>
            <a:lvl4pPr marL="1828800" lvl="3" indent="-228600" algn="l" rtl="0">
              <a:lnSpc>
                <a:spcPct val="100000"/>
              </a:lnSpc>
              <a:spcBef>
                <a:spcPts val="300"/>
              </a:spcBef>
              <a:spcAft>
                <a:spcPts val="0"/>
              </a:spcAft>
              <a:buClr>
                <a:schemeClr val="dk1"/>
              </a:buClr>
              <a:buSzPts val="1400"/>
              <a:buNone/>
              <a:defRPr sz="1400"/>
            </a:lvl4pPr>
            <a:lvl5pPr marL="2286000" lvl="4" indent="-228600" algn="l" rtl="0">
              <a:lnSpc>
                <a:spcPct val="100000"/>
              </a:lnSpc>
              <a:spcBef>
                <a:spcPts val="200"/>
              </a:spcBef>
              <a:spcAft>
                <a:spcPts val="0"/>
              </a:spcAft>
              <a:buClr>
                <a:schemeClr val="dk1"/>
              </a:buClr>
              <a:buSzPts val="1200"/>
              <a:buNone/>
              <a:defRPr sz="1200"/>
            </a:lvl5pPr>
            <a:lvl6pPr marL="2743200" lvl="5" indent="-336550" algn="l" rtl="0">
              <a:lnSpc>
                <a:spcPct val="100000"/>
              </a:lnSpc>
              <a:spcBef>
                <a:spcPts val="300"/>
              </a:spcBef>
              <a:spcAft>
                <a:spcPts val="0"/>
              </a:spcAft>
              <a:buClr>
                <a:schemeClr val="dk1"/>
              </a:buClr>
              <a:buSzPts val="1700"/>
              <a:buChar char="•"/>
              <a:defRPr/>
            </a:lvl6pPr>
            <a:lvl7pPr marL="3200400" lvl="6" indent="-336550" algn="l" rtl="0">
              <a:lnSpc>
                <a:spcPct val="100000"/>
              </a:lnSpc>
              <a:spcBef>
                <a:spcPts val="300"/>
              </a:spcBef>
              <a:spcAft>
                <a:spcPts val="0"/>
              </a:spcAft>
              <a:buClr>
                <a:schemeClr val="dk1"/>
              </a:buClr>
              <a:buSzPts val="1700"/>
              <a:buChar char="•"/>
              <a:defRPr/>
            </a:lvl7pPr>
            <a:lvl8pPr marL="3657600" lvl="7" indent="-336550" algn="l" rtl="0">
              <a:lnSpc>
                <a:spcPct val="100000"/>
              </a:lnSpc>
              <a:spcBef>
                <a:spcPts val="300"/>
              </a:spcBef>
              <a:spcAft>
                <a:spcPts val="0"/>
              </a:spcAft>
              <a:buClr>
                <a:schemeClr val="dk1"/>
              </a:buClr>
              <a:buSzPts val="1700"/>
              <a:buChar char="•"/>
              <a:defRPr/>
            </a:lvl8pPr>
            <a:lvl9pPr marL="4114800" lvl="8" indent="-336550" algn="l" rtl="0">
              <a:lnSpc>
                <a:spcPct val="100000"/>
              </a:lnSpc>
              <a:spcBef>
                <a:spcPts val="300"/>
              </a:spcBef>
              <a:spcAft>
                <a:spcPts val="0"/>
              </a:spcAft>
              <a:buClr>
                <a:schemeClr val="dk1"/>
              </a:buClr>
              <a:buSzPts val="1700"/>
              <a:buChar char="•"/>
              <a:defRPr/>
            </a:lvl9pPr>
          </a:lstStyle>
          <a:p>
            <a:endParaRPr/>
          </a:p>
        </p:txBody>
      </p:sp>
      <p:cxnSp>
        <p:nvCxnSpPr>
          <p:cNvPr id="1412" name="Google Shape;1412;p221"/>
          <p:cNvCxnSpPr/>
          <p:nvPr/>
        </p:nvCxnSpPr>
        <p:spPr>
          <a:xfrm rot="10800000" flipH="1">
            <a:off x="457200" y="1063221"/>
            <a:ext cx="8229600" cy="1200"/>
          </a:xfrm>
          <a:prstGeom prst="straightConnector1">
            <a:avLst/>
          </a:prstGeom>
          <a:noFill/>
          <a:ln w="12700" cap="flat" cmpd="sng">
            <a:solidFill>
              <a:srgbClr val="28903A"/>
            </a:solidFill>
            <a:prstDash val="solid"/>
            <a:round/>
            <a:headEnd type="none" w="sm" len="sm"/>
            <a:tailEnd type="none" w="sm" len="sm"/>
          </a:ln>
        </p:spPr>
      </p:cxnSp>
      <p:sp>
        <p:nvSpPr>
          <p:cNvPr id="1413" name="Google Shape;1413;p221"/>
          <p:cNvSpPr txBox="1">
            <a:spLocks noGrp="1"/>
          </p:cNvSpPr>
          <p:nvPr>
            <p:ph type="body" idx="2"/>
          </p:nvPr>
        </p:nvSpPr>
        <p:spPr>
          <a:xfrm>
            <a:off x="457200" y="1200151"/>
            <a:ext cx="2667000" cy="3394500"/>
          </a:xfrm>
          <a:prstGeom prst="rect">
            <a:avLst/>
          </a:prstGeom>
          <a:noFill/>
          <a:ln>
            <a:noFill/>
          </a:ln>
        </p:spPr>
        <p:txBody>
          <a:bodyPr spcFirstLastPara="1" wrap="square" lIns="91475" tIns="45725" rIns="91475" bIns="45725" anchor="ctr" anchorCtr="0">
            <a:noAutofit/>
          </a:bodyPr>
          <a:lstStyle>
            <a:lvl1pPr marL="457200" lvl="0" indent="-228600" algn="l" rtl="0">
              <a:lnSpc>
                <a:spcPct val="100000"/>
              </a:lnSpc>
              <a:spcBef>
                <a:spcPts val="600"/>
              </a:spcBef>
              <a:spcAft>
                <a:spcPts val="0"/>
              </a:spcAft>
              <a:buClr>
                <a:srgbClr val="0054A4"/>
              </a:buClr>
              <a:buSzPts val="2800"/>
              <a:buNone/>
              <a:defRPr sz="2800" b="1">
                <a:solidFill>
                  <a:srgbClr val="0054A4"/>
                </a:solidFill>
              </a:defRPr>
            </a:lvl1pPr>
            <a:lvl2pPr marL="914400" lvl="1" indent="-228600" algn="l" rtl="0">
              <a:lnSpc>
                <a:spcPct val="100000"/>
              </a:lnSpc>
              <a:spcBef>
                <a:spcPts val="40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400"/>
              </a:spcBef>
              <a:spcAft>
                <a:spcPts val="0"/>
              </a:spcAft>
              <a:buClr>
                <a:schemeClr val="dk1"/>
              </a:buClr>
              <a:buSzPts val="1800"/>
              <a:buNone/>
              <a:defRPr sz="1800"/>
            </a:lvl4pPr>
            <a:lvl5pPr marL="2286000" lvl="4" indent="-228600" algn="l" rtl="0">
              <a:lnSpc>
                <a:spcPct val="100000"/>
              </a:lnSpc>
              <a:spcBef>
                <a:spcPts val="300"/>
              </a:spcBef>
              <a:spcAft>
                <a:spcPts val="0"/>
              </a:spcAft>
              <a:buClr>
                <a:schemeClr val="dk1"/>
              </a:buClr>
              <a:buSzPts val="1600"/>
              <a:buNone/>
              <a:defRPr sz="1600"/>
            </a:lvl5pPr>
            <a:lvl6pPr marL="2743200" lvl="5" indent="-336550" algn="l" rtl="0">
              <a:lnSpc>
                <a:spcPct val="100000"/>
              </a:lnSpc>
              <a:spcBef>
                <a:spcPts val="300"/>
              </a:spcBef>
              <a:spcAft>
                <a:spcPts val="0"/>
              </a:spcAft>
              <a:buClr>
                <a:schemeClr val="dk1"/>
              </a:buClr>
              <a:buSzPts val="1700"/>
              <a:buChar char="•"/>
              <a:defRPr/>
            </a:lvl6pPr>
            <a:lvl7pPr marL="3200400" lvl="6" indent="-336550" algn="l" rtl="0">
              <a:lnSpc>
                <a:spcPct val="100000"/>
              </a:lnSpc>
              <a:spcBef>
                <a:spcPts val="300"/>
              </a:spcBef>
              <a:spcAft>
                <a:spcPts val="0"/>
              </a:spcAft>
              <a:buClr>
                <a:schemeClr val="dk1"/>
              </a:buClr>
              <a:buSzPts val="1700"/>
              <a:buChar char="•"/>
              <a:defRPr/>
            </a:lvl7pPr>
            <a:lvl8pPr marL="3657600" lvl="7" indent="-336550" algn="l" rtl="0">
              <a:lnSpc>
                <a:spcPct val="100000"/>
              </a:lnSpc>
              <a:spcBef>
                <a:spcPts val="300"/>
              </a:spcBef>
              <a:spcAft>
                <a:spcPts val="0"/>
              </a:spcAft>
              <a:buClr>
                <a:schemeClr val="dk1"/>
              </a:buClr>
              <a:buSzPts val="1700"/>
              <a:buChar char="•"/>
              <a:defRPr/>
            </a:lvl8pPr>
            <a:lvl9pPr marL="4114800" lvl="8" indent="-336550" algn="l" rtl="0">
              <a:lnSpc>
                <a:spcPct val="100000"/>
              </a:lnSpc>
              <a:spcBef>
                <a:spcPts val="300"/>
              </a:spcBef>
              <a:spcAft>
                <a:spcPts val="0"/>
              </a:spcAft>
              <a:buClr>
                <a:schemeClr val="dk1"/>
              </a:buClr>
              <a:buSzPts val="1700"/>
              <a:buChar char="•"/>
              <a:defRPr/>
            </a:lvl9pPr>
          </a:lstStyle>
          <a:p>
            <a:endParaRPr/>
          </a:p>
        </p:txBody>
      </p:sp>
      <p:cxnSp>
        <p:nvCxnSpPr>
          <p:cNvPr id="1414" name="Google Shape;1414;p221"/>
          <p:cNvCxnSpPr/>
          <p:nvPr/>
        </p:nvCxnSpPr>
        <p:spPr>
          <a:xfrm rot="5400000">
            <a:off x="1398316" y="3023267"/>
            <a:ext cx="3918300" cy="1800"/>
          </a:xfrm>
          <a:prstGeom prst="straightConnector1">
            <a:avLst/>
          </a:prstGeom>
          <a:noFill/>
          <a:ln w="12700" cap="flat" cmpd="sng">
            <a:solidFill>
              <a:srgbClr val="28903A"/>
            </a:solidFill>
            <a:prstDash val="solid"/>
            <a:round/>
            <a:headEnd type="none" w="sm" len="sm"/>
            <a:tailEnd type="none" w="sm" len="sm"/>
          </a:ln>
        </p:spPr>
      </p:cxnSp>
      <p:sp>
        <p:nvSpPr>
          <p:cNvPr id="1415" name="Google Shape;1415;p221"/>
          <p:cNvSpPr/>
          <p:nvPr/>
        </p:nvSpPr>
        <p:spPr>
          <a:xfrm>
            <a:off x="0" y="4800600"/>
            <a:ext cx="9144000" cy="342900"/>
          </a:xfrm>
          <a:prstGeom prst="rect">
            <a:avLst/>
          </a:prstGeom>
          <a:solidFill>
            <a:srgbClr val="28903A"/>
          </a:solidFill>
          <a:ln>
            <a:noFill/>
          </a:ln>
        </p:spPr>
        <p:txBody>
          <a:bodyPr spcFirstLastPara="1" wrap="square" lIns="91475" tIns="45725" rIns="91475" bIns="45725"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16" name="Google Shape;1416;p221"/>
          <p:cNvSpPr txBox="1">
            <a:spLocks noGrp="1"/>
          </p:cNvSpPr>
          <p:nvPr>
            <p:ph type="sldNum" idx="12"/>
          </p:nvPr>
        </p:nvSpPr>
        <p:spPr>
          <a:xfrm>
            <a:off x="6553200" y="4903946"/>
            <a:ext cx="2133600" cy="137400"/>
          </a:xfrm>
          <a:prstGeom prst="rect">
            <a:avLst/>
          </a:prstGeom>
          <a:noFill/>
          <a:ln>
            <a:noFill/>
          </a:ln>
        </p:spPr>
        <p:txBody>
          <a:bodyPr spcFirstLastPara="1" wrap="square" lIns="91475" tIns="45725" rIns="91475" bIns="457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417" name="Google Shape;1417;p221" descr="OUSD_socialmediasignature_450x50-3-white.png"/>
          <p:cNvPicPr preferRelativeResize="0"/>
          <p:nvPr/>
        </p:nvPicPr>
        <p:blipFill rotWithShape="1">
          <a:blip r:embed="rId2">
            <a:alphaModFix/>
          </a:blip>
          <a:srcRect/>
          <a:stretch/>
        </p:blipFill>
        <p:spPr>
          <a:xfrm>
            <a:off x="457200" y="4903946"/>
            <a:ext cx="4224599" cy="161166"/>
          </a:xfrm>
          <a:prstGeom prst="rect">
            <a:avLst/>
          </a:prstGeom>
          <a:noFill/>
          <a:ln>
            <a:noFill/>
          </a:ln>
        </p:spPr>
      </p:pic>
    </p:spTree>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matchingName="4_Title and Content">
  <p:cSld name="4_Title and Content">
    <p:spTree>
      <p:nvGrpSpPr>
        <p:cNvPr id="1" name="Shape 1418"/>
        <p:cNvGrpSpPr/>
        <p:nvPr/>
      </p:nvGrpSpPr>
      <p:grpSpPr>
        <a:xfrm>
          <a:off x="0" y="0"/>
          <a:ext cx="0" cy="0"/>
          <a:chOff x="0" y="0"/>
          <a:chExt cx="0" cy="0"/>
        </a:xfrm>
      </p:grpSpPr>
      <p:sp>
        <p:nvSpPr>
          <p:cNvPr id="1419" name="Google Shape;1419;p222"/>
          <p:cNvSpPr txBox="1">
            <a:spLocks noGrp="1"/>
          </p:cNvSpPr>
          <p:nvPr>
            <p:ph type="title"/>
          </p:nvPr>
        </p:nvSpPr>
        <p:spPr>
          <a:xfrm>
            <a:off x="457200" y="205979"/>
            <a:ext cx="8229600" cy="857400"/>
          </a:xfrm>
          <a:prstGeom prst="rect">
            <a:avLst/>
          </a:prstGeom>
          <a:noFill/>
          <a:ln>
            <a:noFill/>
          </a:ln>
        </p:spPr>
        <p:txBody>
          <a:bodyPr spcFirstLastPara="1" wrap="square" lIns="91475" tIns="45725" rIns="91475" bIns="45725"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300"/>
              <a:buNone/>
              <a:defRPr/>
            </a:lvl2pPr>
            <a:lvl3pPr lvl="2" algn="l" rtl="0">
              <a:lnSpc>
                <a:spcPct val="100000"/>
              </a:lnSpc>
              <a:spcBef>
                <a:spcPts val="0"/>
              </a:spcBef>
              <a:spcAft>
                <a:spcPts val="0"/>
              </a:spcAft>
              <a:buSzPts val="1300"/>
              <a:buNone/>
              <a:defRPr/>
            </a:lvl3pPr>
            <a:lvl4pPr lvl="3" algn="l" rtl="0">
              <a:lnSpc>
                <a:spcPct val="100000"/>
              </a:lnSpc>
              <a:spcBef>
                <a:spcPts val="0"/>
              </a:spcBef>
              <a:spcAft>
                <a:spcPts val="0"/>
              </a:spcAft>
              <a:buSzPts val="1300"/>
              <a:buNone/>
              <a:defRPr/>
            </a:lvl4pPr>
            <a:lvl5pPr lvl="4" algn="l" rtl="0">
              <a:lnSpc>
                <a:spcPct val="100000"/>
              </a:lnSpc>
              <a:spcBef>
                <a:spcPts val="0"/>
              </a:spcBef>
              <a:spcAft>
                <a:spcPts val="0"/>
              </a:spcAft>
              <a:buSzPts val="1300"/>
              <a:buNone/>
              <a:defRPr/>
            </a:lvl5pPr>
            <a:lvl6pPr lvl="5" algn="l" rtl="0">
              <a:lnSpc>
                <a:spcPct val="100000"/>
              </a:lnSpc>
              <a:spcBef>
                <a:spcPts val="0"/>
              </a:spcBef>
              <a:spcAft>
                <a:spcPts val="0"/>
              </a:spcAft>
              <a:buSzPts val="1300"/>
              <a:buNone/>
              <a:defRPr/>
            </a:lvl6pPr>
            <a:lvl7pPr lvl="6" algn="l" rtl="0">
              <a:lnSpc>
                <a:spcPct val="100000"/>
              </a:lnSpc>
              <a:spcBef>
                <a:spcPts val="0"/>
              </a:spcBef>
              <a:spcAft>
                <a:spcPts val="0"/>
              </a:spcAft>
              <a:buSzPts val="1300"/>
              <a:buNone/>
              <a:defRPr/>
            </a:lvl7pPr>
            <a:lvl8pPr lvl="7" algn="l" rtl="0">
              <a:lnSpc>
                <a:spcPct val="100000"/>
              </a:lnSpc>
              <a:spcBef>
                <a:spcPts val="0"/>
              </a:spcBef>
              <a:spcAft>
                <a:spcPts val="0"/>
              </a:spcAft>
              <a:buSzPts val="1300"/>
              <a:buNone/>
              <a:defRPr/>
            </a:lvl8pPr>
            <a:lvl9pPr lvl="8" algn="l" rtl="0">
              <a:lnSpc>
                <a:spcPct val="100000"/>
              </a:lnSpc>
              <a:spcBef>
                <a:spcPts val="0"/>
              </a:spcBef>
              <a:spcAft>
                <a:spcPts val="0"/>
              </a:spcAft>
              <a:buSzPts val="1300"/>
              <a:buNone/>
              <a:defRPr/>
            </a:lvl9pPr>
          </a:lstStyle>
          <a:p>
            <a:endParaRPr/>
          </a:p>
        </p:txBody>
      </p:sp>
      <p:sp>
        <p:nvSpPr>
          <p:cNvPr id="1420" name="Google Shape;1420;p222"/>
          <p:cNvSpPr txBox="1">
            <a:spLocks noGrp="1"/>
          </p:cNvSpPr>
          <p:nvPr>
            <p:ph type="body" idx="1"/>
          </p:nvPr>
        </p:nvSpPr>
        <p:spPr>
          <a:xfrm>
            <a:off x="457200" y="2514601"/>
            <a:ext cx="8229600" cy="2080200"/>
          </a:xfrm>
          <a:prstGeom prst="rect">
            <a:avLst/>
          </a:prstGeom>
          <a:noFill/>
          <a:ln>
            <a:noFill/>
          </a:ln>
        </p:spPr>
        <p:txBody>
          <a:bodyPr spcFirstLastPara="1" wrap="square" lIns="91475" tIns="45725" rIns="91475" bIns="45725" anchor="t"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400"/>
              </a:spcBef>
              <a:spcAft>
                <a:spcPts val="0"/>
              </a:spcAft>
              <a:buClr>
                <a:schemeClr val="dk1"/>
              </a:buClr>
              <a:buSzPts val="1800"/>
              <a:buNone/>
              <a:defRPr sz="1800"/>
            </a:lvl2pPr>
            <a:lvl3pPr marL="1371600" lvl="2" indent="-228600" algn="l" rtl="0">
              <a:lnSpc>
                <a:spcPct val="100000"/>
              </a:lnSpc>
              <a:spcBef>
                <a:spcPts val="300"/>
              </a:spcBef>
              <a:spcAft>
                <a:spcPts val="0"/>
              </a:spcAft>
              <a:buClr>
                <a:schemeClr val="dk1"/>
              </a:buClr>
              <a:buSzPts val="1600"/>
              <a:buNone/>
              <a:defRPr sz="1600"/>
            </a:lvl3pPr>
            <a:lvl4pPr marL="1828800" lvl="3" indent="-228600" algn="l" rtl="0">
              <a:lnSpc>
                <a:spcPct val="100000"/>
              </a:lnSpc>
              <a:spcBef>
                <a:spcPts val="300"/>
              </a:spcBef>
              <a:spcAft>
                <a:spcPts val="0"/>
              </a:spcAft>
              <a:buClr>
                <a:schemeClr val="dk1"/>
              </a:buClr>
              <a:buSzPts val="1400"/>
              <a:buNone/>
              <a:defRPr sz="1400"/>
            </a:lvl4pPr>
            <a:lvl5pPr marL="2286000" lvl="4" indent="-228600" algn="l" rtl="0">
              <a:lnSpc>
                <a:spcPct val="100000"/>
              </a:lnSpc>
              <a:spcBef>
                <a:spcPts val="200"/>
              </a:spcBef>
              <a:spcAft>
                <a:spcPts val="0"/>
              </a:spcAft>
              <a:buClr>
                <a:schemeClr val="dk1"/>
              </a:buClr>
              <a:buSzPts val="1200"/>
              <a:buNone/>
              <a:defRPr sz="1200"/>
            </a:lvl5pPr>
            <a:lvl6pPr marL="2743200" lvl="5" indent="-336550" algn="l" rtl="0">
              <a:lnSpc>
                <a:spcPct val="100000"/>
              </a:lnSpc>
              <a:spcBef>
                <a:spcPts val="300"/>
              </a:spcBef>
              <a:spcAft>
                <a:spcPts val="0"/>
              </a:spcAft>
              <a:buClr>
                <a:schemeClr val="dk1"/>
              </a:buClr>
              <a:buSzPts val="1700"/>
              <a:buChar char="•"/>
              <a:defRPr/>
            </a:lvl6pPr>
            <a:lvl7pPr marL="3200400" lvl="6" indent="-336550" algn="l" rtl="0">
              <a:lnSpc>
                <a:spcPct val="100000"/>
              </a:lnSpc>
              <a:spcBef>
                <a:spcPts val="300"/>
              </a:spcBef>
              <a:spcAft>
                <a:spcPts val="0"/>
              </a:spcAft>
              <a:buClr>
                <a:schemeClr val="dk1"/>
              </a:buClr>
              <a:buSzPts val="1700"/>
              <a:buChar char="•"/>
              <a:defRPr/>
            </a:lvl7pPr>
            <a:lvl8pPr marL="3657600" lvl="7" indent="-336550" algn="l" rtl="0">
              <a:lnSpc>
                <a:spcPct val="100000"/>
              </a:lnSpc>
              <a:spcBef>
                <a:spcPts val="300"/>
              </a:spcBef>
              <a:spcAft>
                <a:spcPts val="0"/>
              </a:spcAft>
              <a:buClr>
                <a:schemeClr val="dk1"/>
              </a:buClr>
              <a:buSzPts val="1700"/>
              <a:buChar char="•"/>
              <a:defRPr/>
            </a:lvl8pPr>
            <a:lvl9pPr marL="4114800" lvl="8" indent="-336550" algn="l" rtl="0">
              <a:lnSpc>
                <a:spcPct val="100000"/>
              </a:lnSpc>
              <a:spcBef>
                <a:spcPts val="300"/>
              </a:spcBef>
              <a:spcAft>
                <a:spcPts val="0"/>
              </a:spcAft>
              <a:buClr>
                <a:schemeClr val="dk1"/>
              </a:buClr>
              <a:buSzPts val="1700"/>
              <a:buChar char="•"/>
              <a:defRPr/>
            </a:lvl9pPr>
          </a:lstStyle>
          <a:p>
            <a:endParaRPr/>
          </a:p>
        </p:txBody>
      </p:sp>
      <p:cxnSp>
        <p:nvCxnSpPr>
          <p:cNvPr id="1421" name="Google Shape;1421;p222"/>
          <p:cNvCxnSpPr/>
          <p:nvPr/>
        </p:nvCxnSpPr>
        <p:spPr>
          <a:xfrm rot="10800000" flipH="1">
            <a:off x="457200" y="1063221"/>
            <a:ext cx="8229600" cy="1200"/>
          </a:xfrm>
          <a:prstGeom prst="straightConnector1">
            <a:avLst/>
          </a:prstGeom>
          <a:noFill/>
          <a:ln w="12700" cap="flat" cmpd="sng">
            <a:solidFill>
              <a:srgbClr val="28903A"/>
            </a:solidFill>
            <a:prstDash val="solid"/>
            <a:round/>
            <a:headEnd type="none" w="sm" len="sm"/>
            <a:tailEnd type="none" w="sm" len="sm"/>
          </a:ln>
        </p:spPr>
      </p:cxnSp>
      <p:sp>
        <p:nvSpPr>
          <p:cNvPr id="1422" name="Google Shape;1422;p222"/>
          <p:cNvSpPr txBox="1">
            <a:spLocks noGrp="1"/>
          </p:cNvSpPr>
          <p:nvPr>
            <p:ph type="body" idx="2"/>
          </p:nvPr>
        </p:nvSpPr>
        <p:spPr>
          <a:xfrm>
            <a:off x="2971800" y="1314453"/>
            <a:ext cx="5715000" cy="914400"/>
          </a:xfrm>
          <a:prstGeom prst="rect">
            <a:avLst/>
          </a:prstGeom>
          <a:noFill/>
          <a:ln>
            <a:noFill/>
          </a:ln>
        </p:spPr>
        <p:txBody>
          <a:bodyPr spcFirstLastPara="1" wrap="square" lIns="91475" tIns="45725" rIns="91475" bIns="45725" anchor="ctr" anchorCtr="0">
            <a:noAutofit/>
          </a:bodyPr>
          <a:lstStyle>
            <a:lvl1pPr marL="457200" lvl="0" indent="-228600" algn="r" rtl="0">
              <a:lnSpc>
                <a:spcPct val="100000"/>
              </a:lnSpc>
              <a:spcBef>
                <a:spcPts val="600"/>
              </a:spcBef>
              <a:spcAft>
                <a:spcPts val="0"/>
              </a:spcAft>
              <a:buClr>
                <a:srgbClr val="CD0920"/>
              </a:buClr>
              <a:buSzPts val="2800"/>
              <a:buNone/>
              <a:defRPr sz="2800" b="1">
                <a:solidFill>
                  <a:srgbClr val="CD0920"/>
                </a:solidFill>
              </a:defRPr>
            </a:lvl1pPr>
            <a:lvl2pPr marL="914400" lvl="1" indent="-228600" algn="l" rtl="0">
              <a:lnSpc>
                <a:spcPct val="100000"/>
              </a:lnSpc>
              <a:spcBef>
                <a:spcPts val="40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400"/>
              </a:spcBef>
              <a:spcAft>
                <a:spcPts val="0"/>
              </a:spcAft>
              <a:buClr>
                <a:schemeClr val="dk1"/>
              </a:buClr>
              <a:buSzPts val="1800"/>
              <a:buNone/>
              <a:defRPr sz="1800"/>
            </a:lvl4pPr>
            <a:lvl5pPr marL="2286000" lvl="4" indent="-228600" algn="l" rtl="0">
              <a:lnSpc>
                <a:spcPct val="100000"/>
              </a:lnSpc>
              <a:spcBef>
                <a:spcPts val="300"/>
              </a:spcBef>
              <a:spcAft>
                <a:spcPts val="0"/>
              </a:spcAft>
              <a:buClr>
                <a:schemeClr val="dk1"/>
              </a:buClr>
              <a:buSzPts val="1600"/>
              <a:buNone/>
              <a:defRPr sz="1600"/>
            </a:lvl5pPr>
            <a:lvl6pPr marL="2743200" lvl="5" indent="-336550" algn="l" rtl="0">
              <a:lnSpc>
                <a:spcPct val="100000"/>
              </a:lnSpc>
              <a:spcBef>
                <a:spcPts val="300"/>
              </a:spcBef>
              <a:spcAft>
                <a:spcPts val="0"/>
              </a:spcAft>
              <a:buClr>
                <a:schemeClr val="dk1"/>
              </a:buClr>
              <a:buSzPts val="1700"/>
              <a:buChar char="•"/>
              <a:defRPr/>
            </a:lvl6pPr>
            <a:lvl7pPr marL="3200400" lvl="6" indent="-336550" algn="l" rtl="0">
              <a:lnSpc>
                <a:spcPct val="100000"/>
              </a:lnSpc>
              <a:spcBef>
                <a:spcPts val="300"/>
              </a:spcBef>
              <a:spcAft>
                <a:spcPts val="0"/>
              </a:spcAft>
              <a:buClr>
                <a:schemeClr val="dk1"/>
              </a:buClr>
              <a:buSzPts val="1700"/>
              <a:buChar char="•"/>
              <a:defRPr/>
            </a:lvl7pPr>
            <a:lvl8pPr marL="3657600" lvl="7" indent="-336550" algn="l" rtl="0">
              <a:lnSpc>
                <a:spcPct val="100000"/>
              </a:lnSpc>
              <a:spcBef>
                <a:spcPts val="300"/>
              </a:spcBef>
              <a:spcAft>
                <a:spcPts val="0"/>
              </a:spcAft>
              <a:buClr>
                <a:schemeClr val="dk1"/>
              </a:buClr>
              <a:buSzPts val="1700"/>
              <a:buChar char="•"/>
              <a:defRPr/>
            </a:lvl8pPr>
            <a:lvl9pPr marL="4114800" lvl="8" indent="-336550" algn="l" rtl="0">
              <a:lnSpc>
                <a:spcPct val="100000"/>
              </a:lnSpc>
              <a:spcBef>
                <a:spcPts val="300"/>
              </a:spcBef>
              <a:spcAft>
                <a:spcPts val="0"/>
              </a:spcAft>
              <a:buClr>
                <a:schemeClr val="dk1"/>
              </a:buClr>
              <a:buSzPts val="1700"/>
              <a:buChar char="•"/>
              <a:defRPr/>
            </a:lvl9pPr>
          </a:lstStyle>
          <a:p>
            <a:endParaRPr/>
          </a:p>
        </p:txBody>
      </p:sp>
      <p:sp>
        <p:nvSpPr>
          <p:cNvPr id="1423" name="Google Shape;1423;p222"/>
          <p:cNvSpPr/>
          <p:nvPr/>
        </p:nvSpPr>
        <p:spPr>
          <a:xfrm>
            <a:off x="0" y="4800600"/>
            <a:ext cx="9144000" cy="342900"/>
          </a:xfrm>
          <a:prstGeom prst="rect">
            <a:avLst/>
          </a:prstGeom>
          <a:solidFill>
            <a:srgbClr val="28903A"/>
          </a:solidFill>
          <a:ln>
            <a:noFill/>
          </a:ln>
        </p:spPr>
        <p:txBody>
          <a:bodyPr spcFirstLastPara="1" wrap="square" lIns="91475" tIns="45725" rIns="91475" bIns="45725"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24" name="Google Shape;1424;p222"/>
          <p:cNvSpPr txBox="1">
            <a:spLocks noGrp="1"/>
          </p:cNvSpPr>
          <p:nvPr>
            <p:ph type="sldNum" idx="12"/>
          </p:nvPr>
        </p:nvSpPr>
        <p:spPr>
          <a:xfrm>
            <a:off x="6553200" y="4903946"/>
            <a:ext cx="2133600" cy="137400"/>
          </a:xfrm>
          <a:prstGeom prst="rect">
            <a:avLst/>
          </a:prstGeom>
          <a:noFill/>
          <a:ln>
            <a:noFill/>
          </a:ln>
        </p:spPr>
        <p:txBody>
          <a:bodyPr spcFirstLastPara="1" wrap="square" lIns="91475" tIns="45725" rIns="91475" bIns="457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425" name="Google Shape;1425;p222" descr="OUSD_socialmediasignature_450x50-3-white.png"/>
          <p:cNvPicPr preferRelativeResize="0"/>
          <p:nvPr/>
        </p:nvPicPr>
        <p:blipFill rotWithShape="1">
          <a:blip r:embed="rId2">
            <a:alphaModFix/>
          </a:blip>
          <a:srcRect/>
          <a:stretch/>
        </p:blipFill>
        <p:spPr>
          <a:xfrm>
            <a:off x="457200" y="4903946"/>
            <a:ext cx="4224599" cy="161166"/>
          </a:xfrm>
          <a:prstGeom prst="rect">
            <a:avLst/>
          </a:prstGeom>
          <a:noFill/>
          <a:ln>
            <a:noFill/>
          </a:ln>
        </p:spPr>
      </p:pic>
    </p:spTree>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matchingName="5_Title and Content">
  <p:cSld name="5_Title and Content">
    <p:spTree>
      <p:nvGrpSpPr>
        <p:cNvPr id="1" name="Shape 1426"/>
        <p:cNvGrpSpPr/>
        <p:nvPr/>
      </p:nvGrpSpPr>
      <p:grpSpPr>
        <a:xfrm>
          <a:off x="0" y="0"/>
          <a:ext cx="0" cy="0"/>
          <a:chOff x="0" y="0"/>
          <a:chExt cx="0" cy="0"/>
        </a:xfrm>
      </p:grpSpPr>
      <p:sp>
        <p:nvSpPr>
          <p:cNvPr id="1427" name="Google Shape;1427;p223"/>
          <p:cNvSpPr txBox="1">
            <a:spLocks noGrp="1"/>
          </p:cNvSpPr>
          <p:nvPr>
            <p:ph type="title"/>
          </p:nvPr>
        </p:nvSpPr>
        <p:spPr>
          <a:xfrm>
            <a:off x="457200" y="205979"/>
            <a:ext cx="8229600" cy="857400"/>
          </a:xfrm>
          <a:prstGeom prst="rect">
            <a:avLst/>
          </a:prstGeom>
          <a:noFill/>
          <a:ln>
            <a:noFill/>
          </a:ln>
        </p:spPr>
        <p:txBody>
          <a:bodyPr spcFirstLastPara="1" wrap="square" lIns="91475" tIns="45725" rIns="91475" bIns="45725"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300"/>
              <a:buNone/>
              <a:defRPr/>
            </a:lvl2pPr>
            <a:lvl3pPr lvl="2" algn="l" rtl="0">
              <a:lnSpc>
                <a:spcPct val="100000"/>
              </a:lnSpc>
              <a:spcBef>
                <a:spcPts val="0"/>
              </a:spcBef>
              <a:spcAft>
                <a:spcPts val="0"/>
              </a:spcAft>
              <a:buSzPts val="1300"/>
              <a:buNone/>
              <a:defRPr/>
            </a:lvl3pPr>
            <a:lvl4pPr lvl="3" algn="l" rtl="0">
              <a:lnSpc>
                <a:spcPct val="100000"/>
              </a:lnSpc>
              <a:spcBef>
                <a:spcPts val="0"/>
              </a:spcBef>
              <a:spcAft>
                <a:spcPts val="0"/>
              </a:spcAft>
              <a:buSzPts val="1300"/>
              <a:buNone/>
              <a:defRPr/>
            </a:lvl4pPr>
            <a:lvl5pPr lvl="4" algn="l" rtl="0">
              <a:lnSpc>
                <a:spcPct val="100000"/>
              </a:lnSpc>
              <a:spcBef>
                <a:spcPts val="0"/>
              </a:spcBef>
              <a:spcAft>
                <a:spcPts val="0"/>
              </a:spcAft>
              <a:buSzPts val="1300"/>
              <a:buNone/>
              <a:defRPr/>
            </a:lvl5pPr>
            <a:lvl6pPr lvl="5" algn="l" rtl="0">
              <a:lnSpc>
                <a:spcPct val="100000"/>
              </a:lnSpc>
              <a:spcBef>
                <a:spcPts val="0"/>
              </a:spcBef>
              <a:spcAft>
                <a:spcPts val="0"/>
              </a:spcAft>
              <a:buSzPts val="1300"/>
              <a:buNone/>
              <a:defRPr/>
            </a:lvl6pPr>
            <a:lvl7pPr lvl="6" algn="l" rtl="0">
              <a:lnSpc>
                <a:spcPct val="100000"/>
              </a:lnSpc>
              <a:spcBef>
                <a:spcPts val="0"/>
              </a:spcBef>
              <a:spcAft>
                <a:spcPts val="0"/>
              </a:spcAft>
              <a:buSzPts val="1300"/>
              <a:buNone/>
              <a:defRPr/>
            </a:lvl7pPr>
            <a:lvl8pPr lvl="7" algn="l" rtl="0">
              <a:lnSpc>
                <a:spcPct val="100000"/>
              </a:lnSpc>
              <a:spcBef>
                <a:spcPts val="0"/>
              </a:spcBef>
              <a:spcAft>
                <a:spcPts val="0"/>
              </a:spcAft>
              <a:buSzPts val="1300"/>
              <a:buNone/>
              <a:defRPr/>
            </a:lvl8pPr>
            <a:lvl9pPr lvl="8" algn="l" rtl="0">
              <a:lnSpc>
                <a:spcPct val="100000"/>
              </a:lnSpc>
              <a:spcBef>
                <a:spcPts val="0"/>
              </a:spcBef>
              <a:spcAft>
                <a:spcPts val="0"/>
              </a:spcAft>
              <a:buSzPts val="1300"/>
              <a:buNone/>
              <a:defRPr/>
            </a:lvl9pPr>
          </a:lstStyle>
          <a:p>
            <a:endParaRPr/>
          </a:p>
        </p:txBody>
      </p:sp>
      <p:sp>
        <p:nvSpPr>
          <p:cNvPr id="1428" name="Google Shape;1428;p223"/>
          <p:cNvSpPr txBox="1">
            <a:spLocks noGrp="1"/>
          </p:cNvSpPr>
          <p:nvPr>
            <p:ph type="body" idx="1"/>
          </p:nvPr>
        </p:nvSpPr>
        <p:spPr>
          <a:xfrm>
            <a:off x="457200" y="1428750"/>
            <a:ext cx="4724400" cy="3165900"/>
          </a:xfrm>
          <a:prstGeom prst="rect">
            <a:avLst/>
          </a:prstGeom>
          <a:noFill/>
          <a:ln>
            <a:noFill/>
          </a:ln>
        </p:spPr>
        <p:txBody>
          <a:bodyPr spcFirstLastPara="1" wrap="square" lIns="91475" tIns="45725" rIns="91475" bIns="45725" anchor="ctr"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400"/>
              </a:spcBef>
              <a:spcAft>
                <a:spcPts val="0"/>
              </a:spcAft>
              <a:buClr>
                <a:schemeClr val="dk1"/>
              </a:buClr>
              <a:buSzPts val="1800"/>
              <a:buNone/>
              <a:defRPr sz="1800"/>
            </a:lvl2pPr>
            <a:lvl3pPr marL="1371600" lvl="2" indent="-228600" algn="l" rtl="0">
              <a:lnSpc>
                <a:spcPct val="100000"/>
              </a:lnSpc>
              <a:spcBef>
                <a:spcPts val="300"/>
              </a:spcBef>
              <a:spcAft>
                <a:spcPts val="0"/>
              </a:spcAft>
              <a:buClr>
                <a:schemeClr val="dk1"/>
              </a:buClr>
              <a:buSzPts val="1600"/>
              <a:buNone/>
              <a:defRPr sz="1600"/>
            </a:lvl3pPr>
            <a:lvl4pPr marL="1828800" lvl="3" indent="-228600" algn="l" rtl="0">
              <a:lnSpc>
                <a:spcPct val="100000"/>
              </a:lnSpc>
              <a:spcBef>
                <a:spcPts val="300"/>
              </a:spcBef>
              <a:spcAft>
                <a:spcPts val="0"/>
              </a:spcAft>
              <a:buClr>
                <a:schemeClr val="dk1"/>
              </a:buClr>
              <a:buSzPts val="1400"/>
              <a:buNone/>
              <a:defRPr sz="1400"/>
            </a:lvl4pPr>
            <a:lvl5pPr marL="2286000" lvl="4" indent="-228600" algn="l" rtl="0">
              <a:lnSpc>
                <a:spcPct val="100000"/>
              </a:lnSpc>
              <a:spcBef>
                <a:spcPts val="200"/>
              </a:spcBef>
              <a:spcAft>
                <a:spcPts val="0"/>
              </a:spcAft>
              <a:buClr>
                <a:schemeClr val="dk1"/>
              </a:buClr>
              <a:buSzPts val="1200"/>
              <a:buNone/>
              <a:defRPr sz="1200"/>
            </a:lvl5pPr>
            <a:lvl6pPr marL="2743200" lvl="5" indent="-336550" algn="l" rtl="0">
              <a:lnSpc>
                <a:spcPct val="100000"/>
              </a:lnSpc>
              <a:spcBef>
                <a:spcPts val="300"/>
              </a:spcBef>
              <a:spcAft>
                <a:spcPts val="0"/>
              </a:spcAft>
              <a:buClr>
                <a:schemeClr val="dk1"/>
              </a:buClr>
              <a:buSzPts val="1700"/>
              <a:buChar char="•"/>
              <a:defRPr/>
            </a:lvl6pPr>
            <a:lvl7pPr marL="3200400" lvl="6" indent="-336550" algn="l" rtl="0">
              <a:lnSpc>
                <a:spcPct val="100000"/>
              </a:lnSpc>
              <a:spcBef>
                <a:spcPts val="300"/>
              </a:spcBef>
              <a:spcAft>
                <a:spcPts val="0"/>
              </a:spcAft>
              <a:buClr>
                <a:schemeClr val="dk1"/>
              </a:buClr>
              <a:buSzPts val="1700"/>
              <a:buChar char="•"/>
              <a:defRPr/>
            </a:lvl7pPr>
            <a:lvl8pPr marL="3657600" lvl="7" indent="-336550" algn="l" rtl="0">
              <a:lnSpc>
                <a:spcPct val="100000"/>
              </a:lnSpc>
              <a:spcBef>
                <a:spcPts val="300"/>
              </a:spcBef>
              <a:spcAft>
                <a:spcPts val="0"/>
              </a:spcAft>
              <a:buClr>
                <a:schemeClr val="dk1"/>
              </a:buClr>
              <a:buSzPts val="1700"/>
              <a:buChar char="•"/>
              <a:defRPr/>
            </a:lvl8pPr>
            <a:lvl9pPr marL="4114800" lvl="8" indent="-336550" algn="l" rtl="0">
              <a:lnSpc>
                <a:spcPct val="100000"/>
              </a:lnSpc>
              <a:spcBef>
                <a:spcPts val="300"/>
              </a:spcBef>
              <a:spcAft>
                <a:spcPts val="0"/>
              </a:spcAft>
              <a:buClr>
                <a:schemeClr val="dk1"/>
              </a:buClr>
              <a:buSzPts val="1700"/>
              <a:buChar char="•"/>
              <a:defRPr/>
            </a:lvl9pPr>
          </a:lstStyle>
          <a:p>
            <a:endParaRPr/>
          </a:p>
        </p:txBody>
      </p:sp>
      <p:cxnSp>
        <p:nvCxnSpPr>
          <p:cNvPr id="1429" name="Google Shape;1429;p223"/>
          <p:cNvCxnSpPr/>
          <p:nvPr/>
        </p:nvCxnSpPr>
        <p:spPr>
          <a:xfrm rot="10800000" flipH="1">
            <a:off x="457200" y="1063221"/>
            <a:ext cx="8229600" cy="1200"/>
          </a:xfrm>
          <a:prstGeom prst="straightConnector1">
            <a:avLst/>
          </a:prstGeom>
          <a:noFill/>
          <a:ln w="12700" cap="flat" cmpd="sng">
            <a:solidFill>
              <a:srgbClr val="28903A"/>
            </a:solidFill>
            <a:prstDash val="solid"/>
            <a:round/>
            <a:headEnd type="none" w="sm" len="sm"/>
            <a:tailEnd type="none" w="sm" len="sm"/>
          </a:ln>
        </p:spPr>
      </p:cxnSp>
      <p:sp>
        <p:nvSpPr>
          <p:cNvPr id="1430" name="Google Shape;1430;p223"/>
          <p:cNvSpPr/>
          <p:nvPr/>
        </p:nvSpPr>
        <p:spPr>
          <a:xfrm>
            <a:off x="5410205" y="1657353"/>
            <a:ext cx="3276600" cy="2457600"/>
          </a:xfrm>
          <a:prstGeom prst="round2DiagRect">
            <a:avLst>
              <a:gd name="adj1" fmla="val 16667"/>
              <a:gd name="adj2" fmla="val 0"/>
            </a:avLst>
          </a:prstGeom>
          <a:noFill/>
          <a:ln w="9525" cap="flat" cmpd="sng">
            <a:solidFill>
              <a:srgbClr val="7F7F7F"/>
            </a:solidFill>
            <a:prstDash val="solid"/>
            <a:round/>
            <a:headEnd type="none" w="sm" len="sm"/>
            <a:tailEnd type="none" w="sm" len="sm"/>
          </a:ln>
          <a:effectLst>
            <a:outerShdw blurRad="40000" dist="23000" dir="5400000" rotWithShape="0">
              <a:srgbClr val="000000">
                <a:alpha val="33330"/>
              </a:srgbClr>
            </a:outerShdw>
          </a:effectLst>
        </p:spPr>
        <p:txBody>
          <a:bodyPr spcFirstLastPara="1" wrap="square" lIns="91475" tIns="45725" rIns="91475" bIns="4572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31" name="Google Shape;1431;p223"/>
          <p:cNvSpPr txBox="1">
            <a:spLocks noGrp="1"/>
          </p:cNvSpPr>
          <p:nvPr>
            <p:ph type="body" idx="2"/>
          </p:nvPr>
        </p:nvSpPr>
        <p:spPr>
          <a:xfrm>
            <a:off x="5595510" y="1828800"/>
            <a:ext cx="2895600" cy="2114400"/>
          </a:xfrm>
          <a:prstGeom prst="rect">
            <a:avLst/>
          </a:prstGeom>
          <a:noFill/>
          <a:ln>
            <a:noFill/>
          </a:ln>
        </p:spPr>
        <p:txBody>
          <a:bodyPr spcFirstLastPara="1" wrap="square" lIns="91475" tIns="45725" rIns="91475" bIns="45725" anchor="ctr" anchorCtr="0">
            <a:noAutofit/>
          </a:bodyPr>
          <a:lstStyle>
            <a:lvl1pPr marL="457200" lvl="0" indent="-228600" algn="ctr" rtl="0">
              <a:lnSpc>
                <a:spcPct val="100000"/>
              </a:lnSpc>
              <a:spcBef>
                <a:spcPts val="500"/>
              </a:spcBef>
              <a:spcAft>
                <a:spcPts val="0"/>
              </a:spcAft>
              <a:buClr>
                <a:srgbClr val="CD0920"/>
              </a:buClr>
              <a:buSzPts val="2400"/>
              <a:buNone/>
              <a:defRPr sz="2400" b="1">
                <a:solidFill>
                  <a:srgbClr val="CD0920"/>
                </a:solidFill>
              </a:defRPr>
            </a:lvl1pPr>
            <a:lvl2pPr marL="914400" lvl="1" indent="-228600" algn="l" rtl="0">
              <a:lnSpc>
                <a:spcPct val="100000"/>
              </a:lnSpc>
              <a:spcBef>
                <a:spcPts val="40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400"/>
              </a:spcBef>
              <a:spcAft>
                <a:spcPts val="0"/>
              </a:spcAft>
              <a:buClr>
                <a:schemeClr val="dk1"/>
              </a:buClr>
              <a:buSzPts val="1800"/>
              <a:buNone/>
              <a:defRPr sz="1800"/>
            </a:lvl4pPr>
            <a:lvl5pPr marL="2286000" lvl="4" indent="-228600" algn="l" rtl="0">
              <a:lnSpc>
                <a:spcPct val="100000"/>
              </a:lnSpc>
              <a:spcBef>
                <a:spcPts val="300"/>
              </a:spcBef>
              <a:spcAft>
                <a:spcPts val="0"/>
              </a:spcAft>
              <a:buClr>
                <a:schemeClr val="dk1"/>
              </a:buClr>
              <a:buSzPts val="1600"/>
              <a:buNone/>
              <a:defRPr sz="1600"/>
            </a:lvl5pPr>
            <a:lvl6pPr marL="2743200" lvl="5" indent="-336550" algn="l" rtl="0">
              <a:lnSpc>
                <a:spcPct val="100000"/>
              </a:lnSpc>
              <a:spcBef>
                <a:spcPts val="300"/>
              </a:spcBef>
              <a:spcAft>
                <a:spcPts val="0"/>
              </a:spcAft>
              <a:buClr>
                <a:schemeClr val="dk1"/>
              </a:buClr>
              <a:buSzPts val="1700"/>
              <a:buChar char="•"/>
              <a:defRPr/>
            </a:lvl6pPr>
            <a:lvl7pPr marL="3200400" lvl="6" indent="-336550" algn="l" rtl="0">
              <a:lnSpc>
                <a:spcPct val="100000"/>
              </a:lnSpc>
              <a:spcBef>
                <a:spcPts val="300"/>
              </a:spcBef>
              <a:spcAft>
                <a:spcPts val="0"/>
              </a:spcAft>
              <a:buClr>
                <a:schemeClr val="dk1"/>
              </a:buClr>
              <a:buSzPts val="1700"/>
              <a:buChar char="•"/>
              <a:defRPr/>
            </a:lvl7pPr>
            <a:lvl8pPr marL="3657600" lvl="7" indent="-336550" algn="l" rtl="0">
              <a:lnSpc>
                <a:spcPct val="100000"/>
              </a:lnSpc>
              <a:spcBef>
                <a:spcPts val="300"/>
              </a:spcBef>
              <a:spcAft>
                <a:spcPts val="0"/>
              </a:spcAft>
              <a:buClr>
                <a:schemeClr val="dk1"/>
              </a:buClr>
              <a:buSzPts val="1700"/>
              <a:buChar char="•"/>
              <a:defRPr/>
            </a:lvl8pPr>
            <a:lvl9pPr marL="4114800" lvl="8" indent="-336550" algn="l" rtl="0">
              <a:lnSpc>
                <a:spcPct val="100000"/>
              </a:lnSpc>
              <a:spcBef>
                <a:spcPts val="300"/>
              </a:spcBef>
              <a:spcAft>
                <a:spcPts val="0"/>
              </a:spcAft>
              <a:buClr>
                <a:schemeClr val="dk1"/>
              </a:buClr>
              <a:buSzPts val="1700"/>
              <a:buChar char="•"/>
              <a:defRPr/>
            </a:lvl9pPr>
          </a:lstStyle>
          <a:p>
            <a:endParaRPr/>
          </a:p>
        </p:txBody>
      </p:sp>
      <p:sp>
        <p:nvSpPr>
          <p:cNvPr id="1432" name="Google Shape;1432;p223"/>
          <p:cNvSpPr/>
          <p:nvPr/>
        </p:nvSpPr>
        <p:spPr>
          <a:xfrm>
            <a:off x="0" y="4800600"/>
            <a:ext cx="9144000" cy="342900"/>
          </a:xfrm>
          <a:prstGeom prst="rect">
            <a:avLst/>
          </a:prstGeom>
          <a:solidFill>
            <a:srgbClr val="28903A"/>
          </a:solidFill>
          <a:ln>
            <a:noFill/>
          </a:ln>
        </p:spPr>
        <p:txBody>
          <a:bodyPr spcFirstLastPara="1" wrap="square" lIns="91475" tIns="45725" rIns="91475" bIns="45725"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33" name="Google Shape;1433;p223"/>
          <p:cNvSpPr txBox="1">
            <a:spLocks noGrp="1"/>
          </p:cNvSpPr>
          <p:nvPr>
            <p:ph type="sldNum" idx="12"/>
          </p:nvPr>
        </p:nvSpPr>
        <p:spPr>
          <a:xfrm>
            <a:off x="6553200" y="4903946"/>
            <a:ext cx="2133600" cy="137400"/>
          </a:xfrm>
          <a:prstGeom prst="rect">
            <a:avLst/>
          </a:prstGeom>
          <a:noFill/>
          <a:ln>
            <a:noFill/>
          </a:ln>
        </p:spPr>
        <p:txBody>
          <a:bodyPr spcFirstLastPara="1" wrap="square" lIns="91475" tIns="45725" rIns="91475" bIns="457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434" name="Google Shape;1434;p223" descr="OUSD_socialmediasignature_450x50-3-white.png"/>
          <p:cNvPicPr preferRelativeResize="0"/>
          <p:nvPr/>
        </p:nvPicPr>
        <p:blipFill rotWithShape="1">
          <a:blip r:embed="rId2">
            <a:alphaModFix/>
          </a:blip>
          <a:srcRect/>
          <a:stretch/>
        </p:blipFill>
        <p:spPr>
          <a:xfrm>
            <a:off x="457200" y="4903946"/>
            <a:ext cx="4224599" cy="161166"/>
          </a:xfrm>
          <a:prstGeom prst="rect">
            <a:avLst/>
          </a:prstGeom>
          <a:noFill/>
          <a:ln>
            <a:noFill/>
          </a:ln>
        </p:spPr>
      </p:pic>
    </p:spTree>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matchingName="8_Title and Content">
  <p:cSld name="8_Title and Content">
    <p:spTree>
      <p:nvGrpSpPr>
        <p:cNvPr id="1" name="Shape 1435"/>
        <p:cNvGrpSpPr/>
        <p:nvPr/>
      </p:nvGrpSpPr>
      <p:grpSpPr>
        <a:xfrm>
          <a:off x="0" y="0"/>
          <a:ext cx="0" cy="0"/>
          <a:chOff x="0" y="0"/>
          <a:chExt cx="0" cy="0"/>
        </a:xfrm>
      </p:grpSpPr>
      <p:sp>
        <p:nvSpPr>
          <p:cNvPr id="1436" name="Google Shape;1436;p224"/>
          <p:cNvSpPr/>
          <p:nvPr/>
        </p:nvSpPr>
        <p:spPr>
          <a:xfrm>
            <a:off x="0" y="1"/>
            <a:ext cx="3505200" cy="4800600"/>
          </a:xfrm>
          <a:prstGeom prst="rect">
            <a:avLst/>
          </a:prstGeom>
          <a:solidFill>
            <a:srgbClr val="8DC63F"/>
          </a:solidFill>
          <a:ln>
            <a:noFill/>
          </a:ln>
        </p:spPr>
        <p:txBody>
          <a:bodyPr spcFirstLastPara="1" wrap="square" lIns="91475" tIns="45725" rIns="91475" bIns="45725"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37" name="Google Shape;1437;p224"/>
          <p:cNvSpPr txBox="1">
            <a:spLocks noGrp="1"/>
          </p:cNvSpPr>
          <p:nvPr>
            <p:ph type="body" idx="1"/>
          </p:nvPr>
        </p:nvSpPr>
        <p:spPr>
          <a:xfrm>
            <a:off x="3886200" y="371477"/>
            <a:ext cx="4800600" cy="4223400"/>
          </a:xfrm>
          <a:prstGeom prst="rect">
            <a:avLst/>
          </a:prstGeom>
          <a:noFill/>
          <a:ln>
            <a:noFill/>
          </a:ln>
        </p:spPr>
        <p:txBody>
          <a:bodyPr spcFirstLastPara="1" wrap="square" lIns="91475" tIns="45725" rIns="91475" bIns="45725" anchor="ctr"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400"/>
              </a:spcBef>
              <a:spcAft>
                <a:spcPts val="0"/>
              </a:spcAft>
              <a:buClr>
                <a:schemeClr val="dk1"/>
              </a:buClr>
              <a:buSzPts val="1800"/>
              <a:buNone/>
              <a:defRPr sz="1800"/>
            </a:lvl2pPr>
            <a:lvl3pPr marL="1371600" lvl="2" indent="-228600" algn="l" rtl="0">
              <a:lnSpc>
                <a:spcPct val="100000"/>
              </a:lnSpc>
              <a:spcBef>
                <a:spcPts val="300"/>
              </a:spcBef>
              <a:spcAft>
                <a:spcPts val="0"/>
              </a:spcAft>
              <a:buClr>
                <a:schemeClr val="dk1"/>
              </a:buClr>
              <a:buSzPts val="1600"/>
              <a:buNone/>
              <a:defRPr sz="1600"/>
            </a:lvl3pPr>
            <a:lvl4pPr marL="1828800" lvl="3" indent="-228600" algn="l" rtl="0">
              <a:lnSpc>
                <a:spcPct val="100000"/>
              </a:lnSpc>
              <a:spcBef>
                <a:spcPts val="300"/>
              </a:spcBef>
              <a:spcAft>
                <a:spcPts val="0"/>
              </a:spcAft>
              <a:buClr>
                <a:schemeClr val="dk1"/>
              </a:buClr>
              <a:buSzPts val="1400"/>
              <a:buNone/>
              <a:defRPr sz="1400"/>
            </a:lvl4pPr>
            <a:lvl5pPr marL="2286000" lvl="4" indent="-228600" algn="l" rtl="0">
              <a:lnSpc>
                <a:spcPct val="100000"/>
              </a:lnSpc>
              <a:spcBef>
                <a:spcPts val="200"/>
              </a:spcBef>
              <a:spcAft>
                <a:spcPts val="0"/>
              </a:spcAft>
              <a:buClr>
                <a:schemeClr val="dk1"/>
              </a:buClr>
              <a:buSzPts val="1200"/>
              <a:buNone/>
              <a:defRPr sz="1200"/>
            </a:lvl5pPr>
            <a:lvl6pPr marL="2743200" lvl="5" indent="-336550" algn="l" rtl="0">
              <a:lnSpc>
                <a:spcPct val="100000"/>
              </a:lnSpc>
              <a:spcBef>
                <a:spcPts val="300"/>
              </a:spcBef>
              <a:spcAft>
                <a:spcPts val="0"/>
              </a:spcAft>
              <a:buClr>
                <a:schemeClr val="dk1"/>
              </a:buClr>
              <a:buSzPts val="1700"/>
              <a:buChar char="•"/>
              <a:defRPr/>
            </a:lvl6pPr>
            <a:lvl7pPr marL="3200400" lvl="6" indent="-336550" algn="l" rtl="0">
              <a:lnSpc>
                <a:spcPct val="100000"/>
              </a:lnSpc>
              <a:spcBef>
                <a:spcPts val="300"/>
              </a:spcBef>
              <a:spcAft>
                <a:spcPts val="0"/>
              </a:spcAft>
              <a:buClr>
                <a:schemeClr val="dk1"/>
              </a:buClr>
              <a:buSzPts val="1700"/>
              <a:buChar char="•"/>
              <a:defRPr/>
            </a:lvl7pPr>
            <a:lvl8pPr marL="3657600" lvl="7" indent="-336550" algn="l" rtl="0">
              <a:lnSpc>
                <a:spcPct val="100000"/>
              </a:lnSpc>
              <a:spcBef>
                <a:spcPts val="300"/>
              </a:spcBef>
              <a:spcAft>
                <a:spcPts val="0"/>
              </a:spcAft>
              <a:buClr>
                <a:schemeClr val="dk1"/>
              </a:buClr>
              <a:buSzPts val="1700"/>
              <a:buChar char="•"/>
              <a:defRPr/>
            </a:lvl8pPr>
            <a:lvl9pPr marL="4114800" lvl="8" indent="-336550" algn="l" rtl="0">
              <a:lnSpc>
                <a:spcPct val="100000"/>
              </a:lnSpc>
              <a:spcBef>
                <a:spcPts val="300"/>
              </a:spcBef>
              <a:spcAft>
                <a:spcPts val="0"/>
              </a:spcAft>
              <a:buClr>
                <a:schemeClr val="dk1"/>
              </a:buClr>
              <a:buSzPts val="1700"/>
              <a:buChar char="•"/>
              <a:defRPr/>
            </a:lvl9pPr>
          </a:lstStyle>
          <a:p>
            <a:endParaRPr/>
          </a:p>
        </p:txBody>
      </p:sp>
      <p:sp>
        <p:nvSpPr>
          <p:cNvPr id="1438" name="Google Shape;1438;p224"/>
          <p:cNvSpPr txBox="1">
            <a:spLocks noGrp="1"/>
          </p:cNvSpPr>
          <p:nvPr>
            <p:ph type="body" idx="2"/>
          </p:nvPr>
        </p:nvSpPr>
        <p:spPr>
          <a:xfrm>
            <a:off x="304801" y="371477"/>
            <a:ext cx="2819400" cy="4223400"/>
          </a:xfrm>
          <a:prstGeom prst="rect">
            <a:avLst/>
          </a:prstGeom>
          <a:noFill/>
          <a:ln>
            <a:noFill/>
          </a:ln>
        </p:spPr>
        <p:txBody>
          <a:bodyPr spcFirstLastPara="1" wrap="square" lIns="91475" tIns="45725" rIns="91475" bIns="45725" anchor="ctr" anchorCtr="0">
            <a:noAutofit/>
          </a:bodyPr>
          <a:lstStyle>
            <a:lvl1pPr marL="457200" lvl="0" indent="-228600" algn="ctr" rtl="0">
              <a:lnSpc>
                <a:spcPct val="100000"/>
              </a:lnSpc>
              <a:spcBef>
                <a:spcPts val="500"/>
              </a:spcBef>
              <a:spcAft>
                <a:spcPts val="0"/>
              </a:spcAft>
              <a:buClr>
                <a:schemeClr val="lt1"/>
              </a:buClr>
              <a:buSzPts val="2400"/>
              <a:buNone/>
              <a:defRPr sz="2400" b="1">
                <a:solidFill>
                  <a:schemeClr val="lt1"/>
                </a:solidFill>
              </a:defRPr>
            </a:lvl1pPr>
            <a:lvl2pPr marL="914400" lvl="1" indent="-228600" algn="l" rtl="0">
              <a:lnSpc>
                <a:spcPct val="100000"/>
              </a:lnSpc>
              <a:spcBef>
                <a:spcPts val="40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400"/>
              </a:spcBef>
              <a:spcAft>
                <a:spcPts val="0"/>
              </a:spcAft>
              <a:buClr>
                <a:schemeClr val="dk1"/>
              </a:buClr>
              <a:buSzPts val="1800"/>
              <a:buNone/>
              <a:defRPr sz="1800"/>
            </a:lvl4pPr>
            <a:lvl5pPr marL="2286000" lvl="4" indent="-228600" algn="l" rtl="0">
              <a:lnSpc>
                <a:spcPct val="100000"/>
              </a:lnSpc>
              <a:spcBef>
                <a:spcPts val="300"/>
              </a:spcBef>
              <a:spcAft>
                <a:spcPts val="0"/>
              </a:spcAft>
              <a:buClr>
                <a:schemeClr val="dk1"/>
              </a:buClr>
              <a:buSzPts val="1600"/>
              <a:buNone/>
              <a:defRPr sz="1600"/>
            </a:lvl5pPr>
            <a:lvl6pPr marL="2743200" lvl="5" indent="-336550" algn="l" rtl="0">
              <a:lnSpc>
                <a:spcPct val="100000"/>
              </a:lnSpc>
              <a:spcBef>
                <a:spcPts val="300"/>
              </a:spcBef>
              <a:spcAft>
                <a:spcPts val="0"/>
              </a:spcAft>
              <a:buClr>
                <a:schemeClr val="dk1"/>
              </a:buClr>
              <a:buSzPts val="1700"/>
              <a:buChar char="•"/>
              <a:defRPr/>
            </a:lvl6pPr>
            <a:lvl7pPr marL="3200400" lvl="6" indent="-336550" algn="l" rtl="0">
              <a:lnSpc>
                <a:spcPct val="100000"/>
              </a:lnSpc>
              <a:spcBef>
                <a:spcPts val="300"/>
              </a:spcBef>
              <a:spcAft>
                <a:spcPts val="0"/>
              </a:spcAft>
              <a:buClr>
                <a:schemeClr val="dk1"/>
              </a:buClr>
              <a:buSzPts val="1700"/>
              <a:buChar char="•"/>
              <a:defRPr/>
            </a:lvl7pPr>
            <a:lvl8pPr marL="3657600" lvl="7" indent="-336550" algn="l" rtl="0">
              <a:lnSpc>
                <a:spcPct val="100000"/>
              </a:lnSpc>
              <a:spcBef>
                <a:spcPts val="300"/>
              </a:spcBef>
              <a:spcAft>
                <a:spcPts val="0"/>
              </a:spcAft>
              <a:buClr>
                <a:schemeClr val="dk1"/>
              </a:buClr>
              <a:buSzPts val="1700"/>
              <a:buChar char="•"/>
              <a:defRPr/>
            </a:lvl8pPr>
            <a:lvl9pPr marL="4114800" lvl="8" indent="-336550" algn="l" rtl="0">
              <a:lnSpc>
                <a:spcPct val="100000"/>
              </a:lnSpc>
              <a:spcBef>
                <a:spcPts val="300"/>
              </a:spcBef>
              <a:spcAft>
                <a:spcPts val="0"/>
              </a:spcAft>
              <a:buClr>
                <a:schemeClr val="dk1"/>
              </a:buClr>
              <a:buSzPts val="1700"/>
              <a:buChar char="•"/>
              <a:defRPr/>
            </a:lvl9pPr>
          </a:lstStyle>
          <a:p>
            <a:endParaRPr/>
          </a:p>
        </p:txBody>
      </p:sp>
      <p:sp>
        <p:nvSpPr>
          <p:cNvPr id="1439" name="Google Shape;1439;p224"/>
          <p:cNvSpPr/>
          <p:nvPr/>
        </p:nvSpPr>
        <p:spPr>
          <a:xfrm>
            <a:off x="0" y="4800600"/>
            <a:ext cx="9144000" cy="342900"/>
          </a:xfrm>
          <a:prstGeom prst="rect">
            <a:avLst/>
          </a:prstGeom>
          <a:solidFill>
            <a:srgbClr val="28903A"/>
          </a:solidFill>
          <a:ln>
            <a:noFill/>
          </a:ln>
        </p:spPr>
        <p:txBody>
          <a:bodyPr spcFirstLastPara="1" wrap="square" lIns="91475" tIns="45725" rIns="91475" bIns="45725"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40" name="Google Shape;1440;p224"/>
          <p:cNvSpPr txBox="1">
            <a:spLocks noGrp="1"/>
          </p:cNvSpPr>
          <p:nvPr>
            <p:ph type="sldNum" idx="12"/>
          </p:nvPr>
        </p:nvSpPr>
        <p:spPr>
          <a:xfrm>
            <a:off x="6553200" y="4903946"/>
            <a:ext cx="2133600" cy="137400"/>
          </a:xfrm>
          <a:prstGeom prst="rect">
            <a:avLst/>
          </a:prstGeom>
          <a:noFill/>
          <a:ln>
            <a:noFill/>
          </a:ln>
        </p:spPr>
        <p:txBody>
          <a:bodyPr spcFirstLastPara="1" wrap="square" lIns="91475" tIns="45725" rIns="91475" bIns="457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441" name="Google Shape;1441;p224" descr="OUSD_socialmediasignature_450x50-3-white.png"/>
          <p:cNvPicPr preferRelativeResize="0"/>
          <p:nvPr/>
        </p:nvPicPr>
        <p:blipFill rotWithShape="1">
          <a:blip r:embed="rId2">
            <a:alphaModFix/>
          </a:blip>
          <a:srcRect/>
          <a:stretch/>
        </p:blipFill>
        <p:spPr>
          <a:xfrm>
            <a:off x="457200" y="4903946"/>
            <a:ext cx="4224599" cy="161166"/>
          </a:xfrm>
          <a:prstGeom prst="rect">
            <a:avLst/>
          </a:prstGeom>
          <a:noFill/>
          <a:ln>
            <a:noFill/>
          </a:ln>
        </p:spPr>
      </p:pic>
    </p:spTree>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matchingName="6_Title and Content">
  <p:cSld name="6_Title and Content">
    <p:spTree>
      <p:nvGrpSpPr>
        <p:cNvPr id="1" name="Shape 1442"/>
        <p:cNvGrpSpPr/>
        <p:nvPr/>
      </p:nvGrpSpPr>
      <p:grpSpPr>
        <a:xfrm>
          <a:off x="0" y="0"/>
          <a:ext cx="0" cy="0"/>
          <a:chOff x="0" y="0"/>
          <a:chExt cx="0" cy="0"/>
        </a:xfrm>
      </p:grpSpPr>
      <p:sp>
        <p:nvSpPr>
          <p:cNvPr id="1443" name="Google Shape;1443;p225"/>
          <p:cNvSpPr txBox="1">
            <a:spLocks noGrp="1"/>
          </p:cNvSpPr>
          <p:nvPr>
            <p:ph type="body" idx="1"/>
          </p:nvPr>
        </p:nvSpPr>
        <p:spPr>
          <a:xfrm>
            <a:off x="457200" y="1064420"/>
            <a:ext cx="8229600" cy="821400"/>
          </a:xfrm>
          <a:prstGeom prst="rect">
            <a:avLst/>
          </a:prstGeom>
          <a:solidFill>
            <a:srgbClr val="28903A"/>
          </a:solidFill>
          <a:ln>
            <a:noFill/>
          </a:ln>
        </p:spPr>
        <p:txBody>
          <a:bodyPr spcFirstLastPara="1" wrap="square" lIns="91475" tIns="45725" rIns="91475" bIns="45725" anchor="ctr" anchorCtr="0">
            <a:noAutofit/>
          </a:bodyPr>
          <a:lstStyle>
            <a:lvl1pPr marL="457200" lvl="0" indent="-228600" algn="ctr" rtl="0">
              <a:lnSpc>
                <a:spcPct val="100000"/>
              </a:lnSpc>
              <a:spcBef>
                <a:spcPts val="500"/>
              </a:spcBef>
              <a:spcAft>
                <a:spcPts val="0"/>
              </a:spcAft>
              <a:buClr>
                <a:schemeClr val="lt1"/>
              </a:buClr>
              <a:buSzPts val="2400"/>
              <a:buNone/>
              <a:defRPr sz="2400" b="1">
                <a:solidFill>
                  <a:schemeClr val="lt1"/>
                </a:solidFill>
              </a:defRPr>
            </a:lvl1pPr>
            <a:lvl2pPr marL="914400" lvl="1" indent="-228600" algn="l" rtl="0">
              <a:lnSpc>
                <a:spcPct val="100000"/>
              </a:lnSpc>
              <a:spcBef>
                <a:spcPts val="40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400"/>
              </a:spcBef>
              <a:spcAft>
                <a:spcPts val="0"/>
              </a:spcAft>
              <a:buClr>
                <a:schemeClr val="dk1"/>
              </a:buClr>
              <a:buSzPts val="1800"/>
              <a:buNone/>
              <a:defRPr sz="1800"/>
            </a:lvl4pPr>
            <a:lvl5pPr marL="2286000" lvl="4" indent="-228600" algn="l" rtl="0">
              <a:lnSpc>
                <a:spcPct val="100000"/>
              </a:lnSpc>
              <a:spcBef>
                <a:spcPts val="300"/>
              </a:spcBef>
              <a:spcAft>
                <a:spcPts val="0"/>
              </a:spcAft>
              <a:buClr>
                <a:schemeClr val="dk1"/>
              </a:buClr>
              <a:buSzPts val="1600"/>
              <a:buNone/>
              <a:defRPr sz="1600"/>
            </a:lvl5pPr>
            <a:lvl6pPr marL="2743200" lvl="5" indent="-336550" algn="l" rtl="0">
              <a:lnSpc>
                <a:spcPct val="100000"/>
              </a:lnSpc>
              <a:spcBef>
                <a:spcPts val="300"/>
              </a:spcBef>
              <a:spcAft>
                <a:spcPts val="0"/>
              </a:spcAft>
              <a:buClr>
                <a:schemeClr val="dk1"/>
              </a:buClr>
              <a:buSzPts val="1700"/>
              <a:buChar char="•"/>
              <a:defRPr/>
            </a:lvl6pPr>
            <a:lvl7pPr marL="3200400" lvl="6" indent="-336550" algn="l" rtl="0">
              <a:lnSpc>
                <a:spcPct val="100000"/>
              </a:lnSpc>
              <a:spcBef>
                <a:spcPts val="300"/>
              </a:spcBef>
              <a:spcAft>
                <a:spcPts val="0"/>
              </a:spcAft>
              <a:buClr>
                <a:schemeClr val="dk1"/>
              </a:buClr>
              <a:buSzPts val="1700"/>
              <a:buChar char="•"/>
              <a:defRPr/>
            </a:lvl7pPr>
            <a:lvl8pPr marL="3657600" lvl="7" indent="-336550" algn="l" rtl="0">
              <a:lnSpc>
                <a:spcPct val="100000"/>
              </a:lnSpc>
              <a:spcBef>
                <a:spcPts val="300"/>
              </a:spcBef>
              <a:spcAft>
                <a:spcPts val="0"/>
              </a:spcAft>
              <a:buClr>
                <a:schemeClr val="dk1"/>
              </a:buClr>
              <a:buSzPts val="1700"/>
              <a:buChar char="•"/>
              <a:defRPr/>
            </a:lvl8pPr>
            <a:lvl9pPr marL="4114800" lvl="8" indent="-336550" algn="l" rtl="0">
              <a:lnSpc>
                <a:spcPct val="100000"/>
              </a:lnSpc>
              <a:spcBef>
                <a:spcPts val="300"/>
              </a:spcBef>
              <a:spcAft>
                <a:spcPts val="0"/>
              </a:spcAft>
              <a:buClr>
                <a:schemeClr val="dk1"/>
              </a:buClr>
              <a:buSzPts val="1700"/>
              <a:buChar char="•"/>
              <a:defRPr/>
            </a:lvl9pPr>
          </a:lstStyle>
          <a:p>
            <a:endParaRPr/>
          </a:p>
        </p:txBody>
      </p:sp>
      <p:sp>
        <p:nvSpPr>
          <p:cNvPr id="1444" name="Google Shape;1444;p225"/>
          <p:cNvSpPr txBox="1">
            <a:spLocks noGrp="1"/>
          </p:cNvSpPr>
          <p:nvPr>
            <p:ph type="title"/>
          </p:nvPr>
        </p:nvSpPr>
        <p:spPr>
          <a:xfrm>
            <a:off x="457200" y="205979"/>
            <a:ext cx="8229600" cy="857400"/>
          </a:xfrm>
          <a:prstGeom prst="rect">
            <a:avLst/>
          </a:prstGeom>
          <a:noFill/>
          <a:ln>
            <a:noFill/>
          </a:ln>
        </p:spPr>
        <p:txBody>
          <a:bodyPr spcFirstLastPara="1" wrap="square" lIns="91475" tIns="45725" rIns="91475" bIns="45725"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300"/>
              <a:buNone/>
              <a:defRPr/>
            </a:lvl2pPr>
            <a:lvl3pPr lvl="2" algn="l" rtl="0">
              <a:lnSpc>
                <a:spcPct val="100000"/>
              </a:lnSpc>
              <a:spcBef>
                <a:spcPts val="0"/>
              </a:spcBef>
              <a:spcAft>
                <a:spcPts val="0"/>
              </a:spcAft>
              <a:buSzPts val="1300"/>
              <a:buNone/>
              <a:defRPr/>
            </a:lvl3pPr>
            <a:lvl4pPr lvl="3" algn="l" rtl="0">
              <a:lnSpc>
                <a:spcPct val="100000"/>
              </a:lnSpc>
              <a:spcBef>
                <a:spcPts val="0"/>
              </a:spcBef>
              <a:spcAft>
                <a:spcPts val="0"/>
              </a:spcAft>
              <a:buSzPts val="1300"/>
              <a:buNone/>
              <a:defRPr/>
            </a:lvl4pPr>
            <a:lvl5pPr lvl="4" algn="l" rtl="0">
              <a:lnSpc>
                <a:spcPct val="100000"/>
              </a:lnSpc>
              <a:spcBef>
                <a:spcPts val="0"/>
              </a:spcBef>
              <a:spcAft>
                <a:spcPts val="0"/>
              </a:spcAft>
              <a:buSzPts val="1300"/>
              <a:buNone/>
              <a:defRPr/>
            </a:lvl5pPr>
            <a:lvl6pPr lvl="5" algn="l" rtl="0">
              <a:lnSpc>
                <a:spcPct val="100000"/>
              </a:lnSpc>
              <a:spcBef>
                <a:spcPts val="0"/>
              </a:spcBef>
              <a:spcAft>
                <a:spcPts val="0"/>
              </a:spcAft>
              <a:buSzPts val="1300"/>
              <a:buNone/>
              <a:defRPr/>
            </a:lvl6pPr>
            <a:lvl7pPr lvl="6" algn="l" rtl="0">
              <a:lnSpc>
                <a:spcPct val="100000"/>
              </a:lnSpc>
              <a:spcBef>
                <a:spcPts val="0"/>
              </a:spcBef>
              <a:spcAft>
                <a:spcPts val="0"/>
              </a:spcAft>
              <a:buSzPts val="1300"/>
              <a:buNone/>
              <a:defRPr/>
            </a:lvl7pPr>
            <a:lvl8pPr lvl="7" algn="l" rtl="0">
              <a:lnSpc>
                <a:spcPct val="100000"/>
              </a:lnSpc>
              <a:spcBef>
                <a:spcPts val="0"/>
              </a:spcBef>
              <a:spcAft>
                <a:spcPts val="0"/>
              </a:spcAft>
              <a:buSzPts val="1300"/>
              <a:buNone/>
              <a:defRPr/>
            </a:lvl8pPr>
            <a:lvl9pPr lvl="8" algn="l" rtl="0">
              <a:lnSpc>
                <a:spcPct val="100000"/>
              </a:lnSpc>
              <a:spcBef>
                <a:spcPts val="0"/>
              </a:spcBef>
              <a:spcAft>
                <a:spcPts val="0"/>
              </a:spcAft>
              <a:buSzPts val="1300"/>
              <a:buNone/>
              <a:defRPr/>
            </a:lvl9pPr>
          </a:lstStyle>
          <a:p>
            <a:endParaRPr/>
          </a:p>
        </p:txBody>
      </p:sp>
      <p:sp>
        <p:nvSpPr>
          <p:cNvPr id="1445" name="Google Shape;1445;p225"/>
          <p:cNvSpPr txBox="1">
            <a:spLocks noGrp="1"/>
          </p:cNvSpPr>
          <p:nvPr>
            <p:ph type="body" idx="2"/>
          </p:nvPr>
        </p:nvSpPr>
        <p:spPr>
          <a:xfrm>
            <a:off x="457200" y="2057400"/>
            <a:ext cx="8229600" cy="2537100"/>
          </a:xfrm>
          <a:prstGeom prst="rect">
            <a:avLst/>
          </a:prstGeom>
          <a:noFill/>
          <a:ln>
            <a:noFill/>
          </a:ln>
        </p:spPr>
        <p:txBody>
          <a:bodyPr spcFirstLastPara="1" wrap="square" lIns="91475" tIns="45725" rIns="91475" bIns="45725" anchor="t"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400"/>
              </a:spcBef>
              <a:spcAft>
                <a:spcPts val="0"/>
              </a:spcAft>
              <a:buClr>
                <a:schemeClr val="dk1"/>
              </a:buClr>
              <a:buSzPts val="1800"/>
              <a:buNone/>
              <a:defRPr sz="1800"/>
            </a:lvl2pPr>
            <a:lvl3pPr marL="1371600" lvl="2" indent="-228600" algn="l" rtl="0">
              <a:lnSpc>
                <a:spcPct val="100000"/>
              </a:lnSpc>
              <a:spcBef>
                <a:spcPts val="300"/>
              </a:spcBef>
              <a:spcAft>
                <a:spcPts val="0"/>
              </a:spcAft>
              <a:buClr>
                <a:schemeClr val="dk1"/>
              </a:buClr>
              <a:buSzPts val="1600"/>
              <a:buNone/>
              <a:defRPr sz="1600"/>
            </a:lvl3pPr>
            <a:lvl4pPr marL="1828800" lvl="3" indent="-228600" algn="l" rtl="0">
              <a:lnSpc>
                <a:spcPct val="100000"/>
              </a:lnSpc>
              <a:spcBef>
                <a:spcPts val="300"/>
              </a:spcBef>
              <a:spcAft>
                <a:spcPts val="0"/>
              </a:spcAft>
              <a:buClr>
                <a:schemeClr val="dk1"/>
              </a:buClr>
              <a:buSzPts val="1400"/>
              <a:buNone/>
              <a:defRPr sz="1400"/>
            </a:lvl4pPr>
            <a:lvl5pPr marL="2286000" lvl="4" indent="-228600" algn="l" rtl="0">
              <a:lnSpc>
                <a:spcPct val="100000"/>
              </a:lnSpc>
              <a:spcBef>
                <a:spcPts val="200"/>
              </a:spcBef>
              <a:spcAft>
                <a:spcPts val="0"/>
              </a:spcAft>
              <a:buClr>
                <a:schemeClr val="dk1"/>
              </a:buClr>
              <a:buSzPts val="1200"/>
              <a:buNone/>
              <a:defRPr sz="1200"/>
            </a:lvl5pPr>
            <a:lvl6pPr marL="2743200" lvl="5" indent="-336550" algn="l" rtl="0">
              <a:lnSpc>
                <a:spcPct val="100000"/>
              </a:lnSpc>
              <a:spcBef>
                <a:spcPts val="300"/>
              </a:spcBef>
              <a:spcAft>
                <a:spcPts val="0"/>
              </a:spcAft>
              <a:buClr>
                <a:schemeClr val="dk1"/>
              </a:buClr>
              <a:buSzPts val="1700"/>
              <a:buChar char="•"/>
              <a:defRPr/>
            </a:lvl6pPr>
            <a:lvl7pPr marL="3200400" lvl="6" indent="-336550" algn="l" rtl="0">
              <a:lnSpc>
                <a:spcPct val="100000"/>
              </a:lnSpc>
              <a:spcBef>
                <a:spcPts val="300"/>
              </a:spcBef>
              <a:spcAft>
                <a:spcPts val="0"/>
              </a:spcAft>
              <a:buClr>
                <a:schemeClr val="dk1"/>
              </a:buClr>
              <a:buSzPts val="1700"/>
              <a:buChar char="•"/>
              <a:defRPr/>
            </a:lvl7pPr>
            <a:lvl8pPr marL="3657600" lvl="7" indent="-336550" algn="l" rtl="0">
              <a:lnSpc>
                <a:spcPct val="100000"/>
              </a:lnSpc>
              <a:spcBef>
                <a:spcPts val="300"/>
              </a:spcBef>
              <a:spcAft>
                <a:spcPts val="0"/>
              </a:spcAft>
              <a:buClr>
                <a:schemeClr val="dk1"/>
              </a:buClr>
              <a:buSzPts val="1700"/>
              <a:buChar char="•"/>
              <a:defRPr/>
            </a:lvl8pPr>
            <a:lvl9pPr marL="4114800" lvl="8" indent="-336550" algn="l" rtl="0">
              <a:lnSpc>
                <a:spcPct val="100000"/>
              </a:lnSpc>
              <a:spcBef>
                <a:spcPts val="300"/>
              </a:spcBef>
              <a:spcAft>
                <a:spcPts val="0"/>
              </a:spcAft>
              <a:buClr>
                <a:schemeClr val="dk1"/>
              </a:buClr>
              <a:buSzPts val="1700"/>
              <a:buChar char="•"/>
              <a:defRPr/>
            </a:lvl9pPr>
          </a:lstStyle>
          <a:p>
            <a:endParaRPr/>
          </a:p>
        </p:txBody>
      </p:sp>
      <p:sp>
        <p:nvSpPr>
          <p:cNvPr id="1446" name="Google Shape;1446;p225"/>
          <p:cNvSpPr/>
          <p:nvPr/>
        </p:nvSpPr>
        <p:spPr>
          <a:xfrm>
            <a:off x="0" y="4800600"/>
            <a:ext cx="9144000" cy="342900"/>
          </a:xfrm>
          <a:prstGeom prst="rect">
            <a:avLst/>
          </a:prstGeom>
          <a:solidFill>
            <a:srgbClr val="28903A"/>
          </a:solidFill>
          <a:ln>
            <a:noFill/>
          </a:ln>
        </p:spPr>
        <p:txBody>
          <a:bodyPr spcFirstLastPara="1" wrap="square" lIns="91475" tIns="45725" rIns="91475" bIns="45725" anchor="b"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47" name="Google Shape;1447;p225"/>
          <p:cNvSpPr txBox="1">
            <a:spLocks noGrp="1"/>
          </p:cNvSpPr>
          <p:nvPr>
            <p:ph type="sldNum" idx="12"/>
          </p:nvPr>
        </p:nvSpPr>
        <p:spPr>
          <a:xfrm>
            <a:off x="6553200" y="4903946"/>
            <a:ext cx="2133600" cy="137400"/>
          </a:xfrm>
          <a:prstGeom prst="rect">
            <a:avLst/>
          </a:prstGeom>
          <a:noFill/>
          <a:ln>
            <a:noFill/>
          </a:ln>
        </p:spPr>
        <p:txBody>
          <a:bodyPr spcFirstLastPara="1" wrap="square" lIns="91475" tIns="45725" rIns="91475" bIns="457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448" name="Google Shape;1448;p225" descr="OUSD_socialmediasignature_450x50-3-white.png"/>
          <p:cNvPicPr preferRelativeResize="0"/>
          <p:nvPr/>
        </p:nvPicPr>
        <p:blipFill rotWithShape="1">
          <a:blip r:embed="rId2">
            <a:alphaModFix/>
          </a:blip>
          <a:srcRect/>
          <a:stretch/>
        </p:blipFill>
        <p:spPr>
          <a:xfrm>
            <a:off x="457200" y="4903946"/>
            <a:ext cx="4224599" cy="161166"/>
          </a:xfrm>
          <a:prstGeom prst="rect">
            <a:avLst/>
          </a:prstGeom>
          <a:noFill/>
          <a:ln>
            <a:noFill/>
          </a:ln>
        </p:spPr>
      </p:pic>
    </p:spTree>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matchingName="7_Title and Content">
  <p:cSld name="7_Title and Content">
    <p:spTree>
      <p:nvGrpSpPr>
        <p:cNvPr id="1" name="Shape 1449"/>
        <p:cNvGrpSpPr/>
        <p:nvPr/>
      </p:nvGrpSpPr>
      <p:grpSpPr>
        <a:xfrm>
          <a:off x="0" y="0"/>
          <a:ext cx="0" cy="0"/>
          <a:chOff x="0" y="0"/>
          <a:chExt cx="0" cy="0"/>
        </a:xfrm>
      </p:grpSpPr>
      <p:sp>
        <p:nvSpPr>
          <p:cNvPr id="1450" name="Google Shape;1450;p226"/>
          <p:cNvSpPr txBox="1">
            <a:spLocks noGrp="1"/>
          </p:cNvSpPr>
          <p:nvPr>
            <p:ph type="body" idx="1"/>
          </p:nvPr>
        </p:nvSpPr>
        <p:spPr>
          <a:xfrm>
            <a:off x="457200" y="1064420"/>
            <a:ext cx="8229600" cy="821400"/>
          </a:xfrm>
          <a:prstGeom prst="rect">
            <a:avLst/>
          </a:prstGeom>
          <a:solidFill>
            <a:srgbClr val="F78031"/>
          </a:solidFill>
          <a:ln>
            <a:noFill/>
          </a:ln>
        </p:spPr>
        <p:txBody>
          <a:bodyPr spcFirstLastPara="1" wrap="square" lIns="91475" tIns="45725" rIns="91475" bIns="45725" anchor="ctr" anchorCtr="0">
            <a:noAutofit/>
          </a:bodyPr>
          <a:lstStyle>
            <a:lvl1pPr marL="457200" lvl="0" indent="-228600" algn="ctr" rtl="0">
              <a:lnSpc>
                <a:spcPct val="100000"/>
              </a:lnSpc>
              <a:spcBef>
                <a:spcPts val="500"/>
              </a:spcBef>
              <a:spcAft>
                <a:spcPts val="0"/>
              </a:spcAft>
              <a:buClr>
                <a:schemeClr val="lt1"/>
              </a:buClr>
              <a:buSzPts val="2400"/>
              <a:buNone/>
              <a:defRPr sz="2400" b="1">
                <a:solidFill>
                  <a:schemeClr val="lt1"/>
                </a:solidFill>
              </a:defRPr>
            </a:lvl1pPr>
            <a:lvl2pPr marL="914400" lvl="1" indent="-228600" algn="l" rtl="0">
              <a:lnSpc>
                <a:spcPct val="100000"/>
              </a:lnSpc>
              <a:spcBef>
                <a:spcPts val="400"/>
              </a:spcBef>
              <a:spcAft>
                <a:spcPts val="0"/>
              </a:spcAft>
              <a:buClr>
                <a:schemeClr val="dk1"/>
              </a:buClr>
              <a:buSzPts val="2200"/>
              <a:buNone/>
              <a:defRPr sz="2200"/>
            </a:lvl2pPr>
            <a:lvl3pPr marL="1371600" lvl="2" indent="-228600" algn="l" rtl="0">
              <a:lnSpc>
                <a:spcPct val="100000"/>
              </a:lnSpc>
              <a:spcBef>
                <a:spcPts val="400"/>
              </a:spcBef>
              <a:spcAft>
                <a:spcPts val="0"/>
              </a:spcAft>
              <a:buClr>
                <a:schemeClr val="dk1"/>
              </a:buClr>
              <a:buSzPts val="2000"/>
              <a:buNone/>
              <a:defRPr sz="2000"/>
            </a:lvl3pPr>
            <a:lvl4pPr marL="1828800" lvl="3" indent="-228600" algn="l" rtl="0">
              <a:lnSpc>
                <a:spcPct val="100000"/>
              </a:lnSpc>
              <a:spcBef>
                <a:spcPts val="400"/>
              </a:spcBef>
              <a:spcAft>
                <a:spcPts val="0"/>
              </a:spcAft>
              <a:buClr>
                <a:schemeClr val="dk1"/>
              </a:buClr>
              <a:buSzPts val="1800"/>
              <a:buNone/>
              <a:defRPr sz="1800"/>
            </a:lvl4pPr>
            <a:lvl5pPr marL="2286000" lvl="4" indent="-228600" algn="l" rtl="0">
              <a:lnSpc>
                <a:spcPct val="100000"/>
              </a:lnSpc>
              <a:spcBef>
                <a:spcPts val="300"/>
              </a:spcBef>
              <a:spcAft>
                <a:spcPts val="0"/>
              </a:spcAft>
              <a:buClr>
                <a:schemeClr val="dk1"/>
              </a:buClr>
              <a:buSzPts val="1600"/>
              <a:buNone/>
              <a:defRPr sz="1600"/>
            </a:lvl5pPr>
            <a:lvl6pPr marL="2743200" lvl="5" indent="-336550" algn="l" rtl="0">
              <a:lnSpc>
                <a:spcPct val="100000"/>
              </a:lnSpc>
              <a:spcBef>
                <a:spcPts val="300"/>
              </a:spcBef>
              <a:spcAft>
                <a:spcPts val="0"/>
              </a:spcAft>
              <a:buClr>
                <a:schemeClr val="dk1"/>
              </a:buClr>
              <a:buSzPts val="1700"/>
              <a:buChar char="•"/>
              <a:defRPr/>
            </a:lvl6pPr>
            <a:lvl7pPr marL="3200400" lvl="6" indent="-336550" algn="l" rtl="0">
              <a:lnSpc>
                <a:spcPct val="100000"/>
              </a:lnSpc>
              <a:spcBef>
                <a:spcPts val="300"/>
              </a:spcBef>
              <a:spcAft>
                <a:spcPts val="0"/>
              </a:spcAft>
              <a:buClr>
                <a:schemeClr val="dk1"/>
              </a:buClr>
              <a:buSzPts val="1700"/>
              <a:buChar char="•"/>
              <a:defRPr/>
            </a:lvl7pPr>
            <a:lvl8pPr marL="3657600" lvl="7" indent="-336550" algn="l" rtl="0">
              <a:lnSpc>
                <a:spcPct val="100000"/>
              </a:lnSpc>
              <a:spcBef>
                <a:spcPts val="300"/>
              </a:spcBef>
              <a:spcAft>
                <a:spcPts val="0"/>
              </a:spcAft>
              <a:buClr>
                <a:schemeClr val="dk1"/>
              </a:buClr>
              <a:buSzPts val="1700"/>
              <a:buChar char="•"/>
              <a:defRPr/>
            </a:lvl8pPr>
            <a:lvl9pPr marL="4114800" lvl="8" indent="-336550" algn="l" rtl="0">
              <a:lnSpc>
                <a:spcPct val="100000"/>
              </a:lnSpc>
              <a:spcBef>
                <a:spcPts val="300"/>
              </a:spcBef>
              <a:spcAft>
                <a:spcPts val="0"/>
              </a:spcAft>
              <a:buClr>
                <a:schemeClr val="dk1"/>
              </a:buClr>
              <a:buSzPts val="1700"/>
              <a:buChar char="•"/>
              <a:defRPr/>
            </a:lvl9pPr>
          </a:lstStyle>
          <a:p>
            <a:endParaRPr/>
          </a:p>
        </p:txBody>
      </p:sp>
      <p:sp>
        <p:nvSpPr>
          <p:cNvPr id="1451" name="Google Shape;1451;p226"/>
          <p:cNvSpPr txBox="1">
            <a:spLocks noGrp="1"/>
          </p:cNvSpPr>
          <p:nvPr>
            <p:ph type="title"/>
          </p:nvPr>
        </p:nvSpPr>
        <p:spPr>
          <a:xfrm>
            <a:off x="457200" y="205979"/>
            <a:ext cx="8229600" cy="857400"/>
          </a:xfrm>
          <a:prstGeom prst="rect">
            <a:avLst/>
          </a:prstGeom>
          <a:noFill/>
          <a:ln>
            <a:noFill/>
          </a:ln>
        </p:spPr>
        <p:txBody>
          <a:bodyPr spcFirstLastPara="1" wrap="square" lIns="91475" tIns="45725" rIns="91475" bIns="45725" anchor="ctr" anchorCtr="0">
            <a:noAutofit/>
          </a:bodyPr>
          <a:lstStyle>
            <a:lvl1pPr lvl="0" algn="l" rtl="0">
              <a:lnSpc>
                <a:spcPct val="100000"/>
              </a:lnSpc>
              <a:spcBef>
                <a:spcPts val="0"/>
              </a:spcBef>
              <a:spcAft>
                <a:spcPts val="0"/>
              </a:spcAft>
              <a:buClr>
                <a:srgbClr val="7F7F7F"/>
              </a:buClr>
              <a:buSzPts val="3600"/>
              <a:buFont typeface="Calibri"/>
              <a:buNone/>
              <a:defRPr sz="3600">
                <a:solidFill>
                  <a:srgbClr val="7F7F7F"/>
                </a:solidFill>
              </a:defRPr>
            </a:lvl1pPr>
            <a:lvl2pPr lvl="1" algn="l" rtl="0">
              <a:lnSpc>
                <a:spcPct val="100000"/>
              </a:lnSpc>
              <a:spcBef>
                <a:spcPts val="0"/>
              </a:spcBef>
              <a:spcAft>
                <a:spcPts val="0"/>
              </a:spcAft>
              <a:buSzPts val="1300"/>
              <a:buNone/>
              <a:defRPr/>
            </a:lvl2pPr>
            <a:lvl3pPr lvl="2" algn="l" rtl="0">
              <a:lnSpc>
                <a:spcPct val="100000"/>
              </a:lnSpc>
              <a:spcBef>
                <a:spcPts val="0"/>
              </a:spcBef>
              <a:spcAft>
                <a:spcPts val="0"/>
              </a:spcAft>
              <a:buSzPts val="1300"/>
              <a:buNone/>
              <a:defRPr/>
            </a:lvl3pPr>
            <a:lvl4pPr lvl="3" algn="l" rtl="0">
              <a:lnSpc>
                <a:spcPct val="100000"/>
              </a:lnSpc>
              <a:spcBef>
                <a:spcPts val="0"/>
              </a:spcBef>
              <a:spcAft>
                <a:spcPts val="0"/>
              </a:spcAft>
              <a:buSzPts val="1300"/>
              <a:buNone/>
              <a:defRPr/>
            </a:lvl4pPr>
            <a:lvl5pPr lvl="4" algn="l" rtl="0">
              <a:lnSpc>
                <a:spcPct val="100000"/>
              </a:lnSpc>
              <a:spcBef>
                <a:spcPts val="0"/>
              </a:spcBef>
              <a:spcAft>
                <a:spcPts val="0"/>
              </a:spcAft>
              <a:buSzPts val="1300"/>
              <a:buNone/>
              <a:defRPr/>
            </a:lvl5pPr>
            <a:lvl6pPr lvl="5" algn="l" rtl="0">
              <a:lnSpc>
                <a:spcPct val="100000"/>
              </a:lnSpc>
              <a:spcBef>
                <a:spcPts val="0"/>
              </a:spcBef>
              <a:spcAft>
                <a:spcPts val="0"/>
              </a:spcAft>
              <a:buSzPts val="1300"/>
              <a:buNone/>
              <a:defRPr/>
            </a:lvl6pPr>
            <a:lvl7pPr lvl="6" algn="l" rtl="0">
              <a:lnSpc>
                <a:spcPct val="100000"/>
              </a:lnSpc>
              <a:spcBef>
                <a:spcPts val="0"/>
              </a:spcBef>
              <a:spcAft>
                <a:spcPts val="0"/>
              </a:spcAft>
              <a:buSzPts val="1300"/>
              <a:buNone/>
              <a:defRPr/>
            </a:lvl7pPr>
            <a:lvl8pPr lvl="7" algn="l" rtl="0">
              <a:lnSpc>
                <a:spcPct val="100000"/>
              </a:lnSpc>
              <a:spcBef>
                <a:spcPts val="0"/>
              </a:spcBef>
              <a:spcAft>
                <a:spcPts val="0"/>
              </a:spcAft>
              <a:buSzPts val="1300"/>
              <a:buNone/>
              <a:defRPr/>
            </a:lvl8pPr>
            <a:lvl9pPr lvl="8" algn="l" rtl="0">
              <a:lnSpc>
                <a:spcPct val="100000"/>
              </a:lnSpc>
              <a:spcBef>
                <a:spcPts val="0"/>
              </a:spcBef>
              <a:spcAft>
                <a:spcPts val="0"/>
              </a:spcAft>
              <a:buSzPts val="1300"/>
              <a:buNone/>
              <a:defRPr/>
            </a:lvl9pPr>
          </a:lstStyle>
          <a:p>
            <a:endParaRPr/>
          </a:p>
        </p:txBody>
      </p:sp>
      <p:sp>
        <p:nvSpPr>
          <p:cNvPr id="1452" name="Google Shape;1452;p226"/>
          <p:cNvSpPr txBox="1">
            <a:spLocks noGrp="1"/>
          </p:cNvSpPr>
          <p:nvPr>
            <p:ph type="body" idx="2"/>
          </p:nvPr>
        </p:nvSpPr>
        <p:spPr>
          <a:xfrm>
            <a:off x="457200" y="2057400"/>
            <a:ext cx="8229600" cy="2537100"/>
          </a:xfrm>
          <a:prstGeom prst="rect">
            <a:avLst/>
          </a:prstGeom>
          <a:noFill/>
          <a:ln>
            <a:noFill/>
          </a:ln>
        </p:spPr>
        <p:txBody>
          <a:bodyPr spcFirstLastPara="1" wrap="square" lIns="91475" tIns="45725" rIns="91475" bIns="45725" anchor="t" anchorCtr="0">
            <a:noAutofit/>
          </a:bodyPr>
          <a:lstStyle>
            <a:lvl1pPr marL="457200" lvl="0" indent="-228600" algn="l" rtl="0">
              <a:lnSpc>
                <a:spcPct val="100000"/>
              </a:lnSpc>
              <a:spcBef>
                <a:spcPts val="400"/>
              </a:spcBef>
              <a:spcAft>
                <a:spcPts val="0"/>
              </a:spcAft>
              <a:buClr>
                <a:schemeClr val="dk1"/>
              </a:buClr>
              <a:buSzPts val="2000"/>
              <a:buNone/>
              <a:defRPr sz="2000"/>
            </a:lvl1pPr>
            <a:lvl2pPr marL="914400" lvl="1" indent="-228600" algn="l" rtl="0">
              <a:lnSpc>
                <a:spcPct val="100000"/>
              </a:lnSpc>
              <a:spcBef>
                <a:spcPts val="400"/>
              </a:spcBef>
              <a:spcAft>
                <a:spcPts val="0"/>
              </a:spcAft>
              <a:buClr>
                <a:schemeClr val="dk1"/>
              </a:buClr>
              <a:buSzPts val="1800"/>
              <a:buNone/>
              <a:defRPr sz="1800"/>
            </a:lvl2pPr>
            <a:lvl3pPr marL="1371600" lvl="2" indent="-228600" algn="l" rtl="0">
              <a:lnSpc>
                <a:spcPct val="100000"/>
              </a:lnSpc>
              <a:spcBef>
                <a:spcPts val="300"/>
              </a:spcBef>
              <a:spcAft>
                <a:spcPts val="0"/>
              </a:spcAft>
              <a:buClr>
                <a:schemeClr val="dk1"/>
              </a:buClr>
              <a:buSzPts val="1600"/>
              <a:buNone/>
              <a:defRPr sz="1600"/>
            </a:lvl3pPr>
            <a:lvl4pPr marL="1828800" lvl="3" indent="-228600" algn="l" rtl="0">
              <a:lnSpc>
                <a:spcPct val="100000"/>
              </a:lnSpc>
              <a:spcBef>
                <a:spcPts val="300"/>
              </a:spcBef>
              <a:spcAft>
                <a:spcPts val="0"/>
              </a:spcAft>
              <a:buClr>
                <a:schemeClr val="dk1"/>
              </a:buClr>
              <a:buSzPts val="1400"/>
              <a:buNone/>
              <a:defRPr sz="1400"/>
            </a:lvl4pPr>
            <a:lvl5pPr marL="2286000" lvl="4" indent="-228600" algn="l" rtl="0">
              <a:lnSpc>
                <a:spcPct val="100000"/>
              </a:lnSpc>
              <a:spcBef>
                <a:spcPts val="200"/>
              </a:spcBef>
              <a:spcAft>
                <a:spcPts val="0"/>
              </a:spcAft>
              <a:buClr>
                <a:schemeClr val="dk1"/>
              </a:buClr>
              <a:buSzPts val="1200"/>
              <a:buNone/>
              <a:defRPr sz="1200"/>
            </a:lvl5pPr>
            <a:lvl6pPr marL="2743200" lvl="5" indent="-336550" algn="l" rtl="0">
              <a:lnSpc>
                <a:spcPct val="100000"/>
              </a:lnSpc>
              <a:spcBef>
                <a:spcPts val="300"/>
              </a:spcBef>
              <a:spcAft>
                <a:spcPts val="0"/>
              </a:spcAft>
              <a:buClr>
                <a:schemeClr val="dk1"/>
              </a:buClr>
              <a:buSzPts val="1700"/>
              <a:buChar char="•"/>
              <a:defRPr/>
            </a:lvl6pPr>
            <a:lvl7pPr marL="3200400" lvl="6" indent="-336550" algn="l" rtl="0">
              <a:lnSpc>
                <a:spcPct val="100000"/>
              </a:lnSpc>
              <a:spcBef>
                <a:spcPts val="300"/>
              </a:spcBef>
              <a:spcAft>
                <a:spcPts val="0"/>
              </a:spcAft>
              <a:buClr>
                <a:schemeClr val="dk1"/>
              </a:buClr>
              <a:buSzPts val="1700"/>
              <a:buChar char="•"/>
              <a:defRPr/>
            </a:lvl7pPr>
            <a:lvl8pPr marL="3657600" lvl="7" indent="-336550" algn="l" rtl="0">
              <a:lnSpc>
                <a:spcPct val="100000"/>
              </a:lnSpc>
              <a:spcBef>
                <a:spcPts val="300"/>
              </a:spcBef>
              <a:spcAft>
                <a:spcPts val="0"/>
              </a:spcAft>
              <a:buClr>
                <a:schemeClr val="dk1"/>
              </a:buClr>
              <a:buSzPts val="1700"/>
              <a:buChar char="•"/>
              <a:defRPr/>
            </a:lvl8pPr>
            <a:lvl9pPr marL="4114800" lvl="8" indent="-336550" algn="l" rtl="0">
              <a:lnSpc>
                <a:spcPct val="100000"/>
              </a:lnSpc>
              <a:spcBef>
                <a:spcPts val="300"/>
              </a:spcBef>
              <a:spcAft>
                <a:spcPts val="0"/>
              </a:spcAft>
              <a:buClr>
                <a:schemeClr val="dk1"/>
              </a:buClr>
              <a:buSzPts val="1700"/>
              <a:buChar char="•"/>
              <a:defRPr/>
            </a:lvl9pPr>
          </a:lstStyle>
          <a:p>
            <a:endParaRPr/>
          </a:p>
        </p:txBody>
      </p:sp>
    </p:spTree>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459"/>
        <p:cNvGrpSpPr/>
        <p:nvPr/>
      </p:nvGrpSpPr>
      <p:grpSpPr>
        <a:xfrm>
          <a:off x="0" y="0"/>
          <a:ext cx="0" cy="0"/>
          <a:chOff x="0" y="0"/>
          <a:chExt cx="0" cy="0"/>
        </a:xfrm>
      </p:grpSpPr>
      <p:sp>
        <p:nvSpPr>
          <p:cNvPr id="1460" name="Google Shape;1460;p228"/>
          <p:cNvSpPr txBox="1">
            <a:spLocks noGrp="1"/>
          </p:cNvSpPr>
          <p:nvPr>
            <p:ph type="ctrTitle"/>
          </p:nvPr>
        </p:nvSpPr>
        <p:spPr>
          <a:xfrm>
            <a:off x="685800" y="1597819"/>
            <a:ext cx="7772400" cy="974100"/>
          </a:xfrm>
          <a:prstGeom prst="rect">
            <a:avLst/>
          </a:prstGeom>
          <a:noFill/>
          <a:ln>
            <a:noFill/>
          </a:ln>
        </p:spPr>
        <p:txBody>
          <a:bodyPr spcFirstLastPara="1" wrap="square" lIns="91425" tIns="91425" rIns="91425" bIns="91425" anchor="b" anchorCtr="0">
            <a:noAutofit/>
          </a:bodyPr>
          <a:lstStyle>
            <a:lvl1pPr marL="0" marR="0" lvl="0" indent="0" algn="l" rtl="0">
              <a:spcBef>
                <a:spcPts val="0"/>
              </a:spcBef>
              <a:spcAft>
                <a:spcPts val="0"/>
              </a:spcAft>
              <a:buClr>
                <a:schemeClr val="dk1"/>
              </a:buClr>
              <a:buSzPts val="1400"/>
              <a:buFont typeface="Calibri"/>
              <a:buNone/>
              <a:defRPr sz="40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461" name="Google Shape;1461;p228"/>
          <p:cNvSpPr txBox="1">
            <a:spLocks noGrp="1"/>
          </p:cNvSpPr>
          <p:nvPr>
            <p:ph type="subTitle" idx="1"/>
          </p:nvPr>
        </p:nvSpPr>
        <p:spPr>
          <a:xfrm>
            <a:off x="685800" y="2686050"/>
            <a:ext cx="7772400" cy="543900"/>
          </a:xfrm>
          <a:prstGeom prst="rect">
            <a:avLst/>
          </a:prstGeom>
          <a:noFill/>
          <a:ln>
            <a:noFill/>
          </a:ln>
        </p:spPr>
        <p:txBody>
          <a:bodyPr spcFirstLastPara="1" wrap="square" lIns="91425" tIns="91425" rIns="91425" bIns="91425" anchor="t" anchorCtr="0">
            <a:noAutofit/>
          </a:bodyPr>
          <a:lstStyle>
            <a:lvl1pPr marL="0" marR="0" lvl="0" indent="0" algn="l" rtl="0">
              <a:spcBef>
                <a:spcPts val="480"/>
              </a:spcBef>
              <a:spcAft>
                <a:spcPts val="0"/>
              </a:spcAft>
              <a:buClr>
                <a:srgbClr val="888888"/>
              </a:buClr>
              <a:buSzPts val="3200"/>
              <a:buFont typeface="Arial"/>
              <a:buNone/>
              <a:defRPr sz="2400" b="0" i="0" u="none" strike="noStrike" cap="none">
                <a:solidFill>
                  <a:srgbClr val="888888"/>
                </a:solidFill>
                <a:latin typeface="Calibri"/>
                <a:ea typeface="Calibri"/>
                <a:cs typeface="Calibri"/>
                <a:sym typeface="Calibri"/>
              </a:defRPr>
            </a:lvl1pPr>
            <a:lvl2pPr marL="457200" marR="0" lvl="1" indent="0" algn="ctr" rtl="0">
              <a:spcBef>
                <a:spcPts val="560"/>
              </a:spcBef>
              <a:spcAft>
                <a:spcPts val="0"/>
              </a:spcAft>
              <a:buClr>
                <a:srgbClr val="888888"/>
              </a:buClr>
              <a:buSzPts val="2800"/>
              <a:buFont typeface="Arial"/>
              <a:buNone/>
              <a:defRPr sz="2800" b="0" i="0" u="none" strike="noStrike" cap="none">
                <a:solidFill>
                  <a:srgbClr val="888888"/>
                </a:solidFill>
                <a:latin typeface="Calibri"/>
                <a:ea typeface="Calibri"/>
                <a:cs typeface="Calibri"/>
                <a:sym typeface="Calibri"/>
              </a:defRPr>
            </a:lvl2pPr>
            <a:lvl3pPr marL="914400" marR="0" lvl="2" indent="0" algn="ctr" rtl="0">
              <a:spcBef>
                <a:spcPts val="480"/>
              </a:spcBef>
              <a:spcAft>
                <a:spcPts val="0"/>
              </a:spcAft>
              <a:buClr>
                <a:srgbClr val="888888"/>
              </a:buClr>
              <a:buSzPts val="2400"/>
              <a:buFont typeface="Arial"/>
              <a:buNone/>
              <a:defRPr sz="2400" b="0" i="0" u="none" strike="noStrike" cap="none">
                <a:solidFill>
                  <a:srgbClr val="888888"/>
                </a:solidFill>
                <a:latin typeface="Calibri"/>
                <a:ea typeface="Calibri"/>
                <a:cs typeface="Calibri"/>
                <a:sym typeface="Calibri"/>
              </a:defRPr>
            </a:lvl3pPr>
            <a:lvl4pPr marL="1371600" marR="0" lvl="3"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4pPr>
            <a:lvl5pPr marL="1828800" marR="0" lvl="4"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5pPr>
            <a:lvl6pPr marL="2286000" marR="0" lvl="5"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6pPr>
            <a:lvl7pPr marL="2743200" marR="0" lvl="6"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7pPr>
            <a:lvl8pPr marL="3200400" marR="0" lvl="7"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8pPr>
            <a:lvl9pPr marL="3657600" marR="0" lvl="8"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9pPr>
          </a:lstStyle>
          <a:p>
            <a:endParaRPr/>
          </a:p>
        </p:txBody>
      </p:sp>
      <p:pic>
        <p:nvPicPr>
          <p:cNvPr id="1462" name="Google Shape;1462;p228" descr="OUSD_socialmediasignature_450x50-3.png"/>
          <p:cNvPicPr preferRelativeResize="0"/>
          <p:nvPr/>
        </p:nvPicPr>
        <p:blipFill rotWithShape="1">
          <a:blip r:embed="rId2">
            <a:alphaModFix/>
          </a:blip>
          <a:srcRect/>
          <a:stretch/>
        </p:blipFill>
        <p:spPr>
          <a:xfrm>
            <a:off x="2459701" y="4857750"/>
            <a:ext cx="4224600" cy="161100"/>
          </a:xfrm>
          <a:prstGeom prst="rect">
            <a:avLst/>
          </a:prstGeom>
          <a:noFill/>
          <a:ln>
            <a:noFill/>
          </a:ln>
        </p:spPr>
      </p:pic>
      <p:sp>
        <p:nvSpPr>
          <p:cNvPr id="1463" name="Google Shape;1463;p228"/>
          <p:cNvSpPr txBox="1">
            <a:spLocks noGrp="1"/>
          </p:cNvSpPr>
          <p:nvPr>
            <p:ph type="sldNum" idx="12"/>
          </p:nvPr>
        </p:nvSpPr>
        <p:spPr>
          <a:xfrm>
            <a:off x="8556784" y="4749851"/>
            <a:ext cx="548700" cy="393600"/>
          </a:xfrm>
          <a:prstGeom prst="rect">
            <a:avLst/>
          </a:prstGeom>
        </p:spPr>
        <p:txBody>
          <a:bodyPr spcFirstLastPara="1" wrap="square" lIns="91425" tIns="45700" rIns="91425" bIns="45700" anchor="t" anchorCtr="0">
            <a:noAutofit/>
          </a:bodyPr>
          <a:lstStyle>
            <a:lvl1pPr lvl="0" rtl="0">
              <a:buNone/>
              <a:defRPr sz="1300">
                <a:solidFill>
                  <a:schemeClr val="dk1"/>
                </a:solidFill>
              </a:defRPr>
            </a:lvl1pPr>
            <a:lvl2pPr lvl="1" rtl="0">
              <a:buNone/>
              <a:defRPr sz="1300">
                <a:solidFill>
                  <a:schemeClr val="dk1"/>
                </a:solidFill>
              </a:defRPr>
            </a:lvl2pPr>
            <a:lvl3pPr lvl="2" rtl="0">
              <a:buNone/>
              <a:defRPr sz="1300">
                <a:solidFill>
                  <a:schemeClr val="dk1"/>
                </a:solidFill>
              </a:defRPr>
            </a:lvl3pPr>
            <a:lvl4pPr lvl="3" rtl="0">
              <a:buNone/>
              <a:defRPr sz="1300">
                <a:solidFill>
                  <a:schemeClr val="dk1"/>
                </a:solidFill>
              </a:defRPr>
            </a:lvl4pPr>
            <a:lvl5pPr lvl="4" rtl="0">
              <a:buNone/>
              <a:defRPr sz="1300">
                <a:solidFill>
                  <a:schemeClr val="dk1"/>
                </a:solidFill>
              </a:defRPr>
            </a:lvl5pPr>
            <a:lvl6pPr lvl="5" rtl="0">
              <a:buNone/>
              <a:defRPr sz="1300">
                <a:solidFill>
                  <a:schemeClr val="dk1"/>
                </a:solidFill>
              </a:defRPr>
            </a:lvl6pPr>
            <a:lvl7pPr lvl="6" rtl="0">
              <a:buNone/>
              <a:defRPr sz="1300">
                <a:solidFill>
                  <a:schemeClr val="dk1"/>
                </a:solidFill>
              </a:defRPr>
            </a:lvl7pPr>
            <a:lvl8pPr lvl="7" rtl="0">
              <a:buNone/>
              <a:defRPr sz="1300">
                <a:solidFill>
                  <a:schemeClr val="dk1"/>
                </a:solidFill>
              </a:defRPr>
            </a:lvl8pPr>
            <a:lvl9pPr lvl="8" rtl="0">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matchingName="1_Title and Content" type="obj">
  <p:cSld name="OBJECT">
    <p:spTree>
      <p:nvGrpSpPr>
        <p:cNvPr id="1" name="Shape 1464"/>
        <p:cNvGrpSpPr/>
        <p:nvPr/>
      </p:nvGrpSpPr>
      <p:grpSpPr>
        <a:xfrm>
          <a:off x="0" y="0"/>
          <a:ext cx="0" cy="0"/>
          <a:chOff x="0" y="0"/>
          <a:chExt cx="0" cy="0"/>
        </a:xfrm>
      </p:grpSpPr>
      <p:sp>
        <p:nvSpPr>
          <p:cNvPr id="1465" name="Google Shape;1465;p229"/>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6" name="Google Shape;1466;p229"/>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467" name="Google Shape;1467;p229"/>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468" name="Google Shape;1468;p229"/>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469" name="Google Shape;1469;p229"/>
          <p:cNvSpPr txBox="1">
            <a:spLocks noGrp="1"/>
          </p:cNvSpPr>
          <p:nvPr>
            <p:ph type="sldNum" idx="12"/>
          </p:nvPr>
        </p:nvSpPr>
        <p:spPr>
          <a:xfrm>
            <a:off x="6962550" y="4903950"/>
            <a:ext cx="17244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470" name="Google Shape;1470;p229" descr="OUSD_socialmediasignature_450x50-3-white.png"/>
          <p:cNvPicPr preferRelativeResize="0"/>
          <p:nvPr/>
        </p:nvPicPr>
        <p:blipFill rotWithShape="1">
          <a:blip r:embed="rId2">
            <a:alphaModFix/>
          </a:blip>
          <a:srcRect/>
          <a:stretch/>
        </p:blipFill>
        <p:spPr>
          <a:xfrm>
            <a:off x="143575" y="4891950"/>
            <a:ext cx="3024000" cy="161100"/>
          </a:xfrm>
          <a:prstGeom prst="rect">
            <a:avLst/>
          </a:prstGeom>
          <a:noFill/>
          <a:ln>
            <a:noFill/>
          </a:ln>
        </p:spPr>
      </p:pic>
      <p:sp>
        <p:nvSpPr>
          <p:cNvPr id="1471" name="Google Shape;1471;p229"/>
          <p:cNvSpPr txBox="1"/>
          <p:nvPr/>
        </p:nvSpPr>
        <p:spPr>
          <a:xfrm>
            <a:off x="3463325" y="4860000"/>
            <a:ext cx="2948100" cy="224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700" b="1">
                <a:solidFill>
                  <a:srgbClr val="FFFFFF"/>
                </a:solidFill>
                <a:latin typeface="Open Sans"/>
                <a:ea typeface="Open Sans"/>
                <a:cs typeface="Open Sans"/>
                <a:sym typeface="Open Sans"/>
              </a:rPr>
              <a:t>This meeting is being recorded // Esta junta se está grabando.</a:t>
            </a:r>
            <a:endParaRPr sz="700" b="1">
              <a:solidFill>
                <a:srgbClr val="FFFFFF"/>
              </a:solidFill>
              <a:latin typeface="Open Sans"/>
              <a:ea typeface="Open Sans"/>
              <a:cs typeface="Open Sans"/>
              <a:sym typeface="Open Sans"/>
            </a:endParaRPr>
          </a:p>
        </p:txBody>
      </p:sp>
    </p:spTree>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1472"/>
        <p:cNvGrpSpPr/>
        <p:nvPr/>
      </p:nvGrpSpPr>
      <p:grpSpPr>
        <a:xfrm>
          <a:off x="0" y="0"/>
          <a:ext cx="0" cy="0"/>
          <a:chOff x="0" y="0"/>
          <a:chExt cx="0" cy="0"/>
        </a:xfrm>
      </p:grpSpPr>
      <p:sp>
        <p:nvSpPr>
          <p:cNvPr id="1473" name="Google Shape;1473;p230"/>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474" name="Google Shape;1474;p230"/>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355600" algn="l" rtl="0">
              <a:spcBef>
                <a:spcPts val="400"/>
              </a:spcBef>
              <a:spcAft>
                <a:spcPts val="0"/>
              </a:spcAft>
              <a:buClr>
                <a:srgbClr val="28903A"/>
              </a:buClr>
              <a:buSzPts val="2000"/>
              <a:buFont typeface="Arial"/>
              <a:buChar char="•"/>
              <a:defRPr sz="2000" b="0" i="0" u="none" strike="noStrike" cap="none">
                <a:solidFill>
                  <a:schemeClr val="dk1"/>
                </a:solidFill>
                <a:latin typeface="Calibri"/>
                <a:ea typeface="Calibri"/>
                <a:cs typeface="Calibri"/>
                <a:sym typeface="Calibri"/>
              </a:defRPr>
            </a:lvl1pPr>
            <a:lvl2pPr marL="914400" marR="0" lvl="1" indent="-342900" algn="l" rtl="0">
              <a:spcBef>
                <a:spcPts val="360"/>
              </a:spcBef>
              <a:spcAft>
                <a:spcPts val="0"/>
              </a:spcAft>
              <a:buClr>
                <a:srgbClr val="28903A"/>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30200" algn="l" rtl="0">
              <a:spcBef>
                <a:spcPts val="320"/>
              </a:spcBef>
              <a:spcAft>
                <a:spcPts val="0"/>
              </a:spcAft>
              <a:buClr>
                <a:srgbClr val="28903A"/>
              </a:buClr>
              <a:buSzPts val="1600"/>
              <a:buFont typeface="Arial"/>
              <a:buChar char="•"/>
              <a:defRPr sz="1600" b="0" i="0" u="none" strike="noStrike" cap="none">
                <a:solidFill>
                  <a:schemeClr val="dk1"/>
                </a:solidFill>
                <a:latin typeface="Calibri"/>
                <a:ea typeface="Calibri"/>
                <a:cs typeface="Calibri"/>
                <a:sym typeface="Calibri"/>
              </a:defRPr>
            </a:lvl3pPr>
            <a:lvl4pPr marL="1828800" marR="0" lvl="3" indent="-317500" algn="l" rtl="0">
              <a:spcBef>
                <a:spcPts val="280"/>
              </a:spcBef>
              <a:spcAft>
                <a:spcPts val="0"/>
              </a:spcAft>
              <a:buClr>
                <a:srgbClr val="28903A"/>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04800" algn="l" rtl="0">
              <a:spcBef>
                <a:spcPts val="240"/>
              </a:spcBef>
              <a:spcAft>
                <a:spcPts val="0"/>
              </a:spcAft>
              <a:buClr>
                <a:srgbClr val="28903A"/>
              </a:buClr>
              <a:buSzPts val="1200"/>
              <a:buFont typeface="Arial"/>
              <a:buChar char="»"/>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475" name="Google Shape;1475;p230"/>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476" name="Google Shape;1476;p230"/>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77" name="Google Shape;1477;p230"/>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478" name="Google Shape;1478;p230"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1479"/>
        <p:cNvGrpSpPr/>
        <p:nvPr/>
      </p:nvGrpSpPr>
      <p:grpSpPr>
        <a:xfrm>
          <a:off x="0" y="0"/>
          <a:ext cx="0" cy="0"/>
          <a:chOff x="0" y="0"/>
          <a:chExt cx="0" cy="0"/>
        </a:xfrm>
      </p:grpSpPr>
      <p:sp>
        <p:nvSpPr>
          <p:cNvPr id="1480" name="Google Shape;1480;p231"/>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481" name="Google Shape;1481;p231"/>
          <p:cNvSpPr txBox="1">
            <a:spLocks noGrp="1"/>
          </p:cNvSpPr>
          <p:nvPr>
            <p:ph type="body" idx="1"/>
          </p:nvPr>
        </p:nvSpPr>
        <p:spPr>
          <a:xfrm>
            <a:off x="3657600" y="1200150"/>
            <a:ext cx="50292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482" name="Google Shape;1482;p231"/>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483" name="Google Shape;1483;p231"/>
          <p:cNvSpPr txBox="1">
            <a:spLocks noGrp="1"/>
          </p:cNvSpPr>
          <p:nvPr>
            <p:ph type="body" idx="2"/>
          </p:nvPr>
        </p:nvSpPr>
        <p:spPr>
          <a:xfrm>
            <a:off x="457200" y="1200150"/>
            <a:ext cx="26670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560"/>
              </a:spcBef>
              <a:spcAft>
                <a:spcPts val="0"/>
              </a:spcAft>
              <a:buClr>
                <a:srgbClr val="F78031"/>
              </a:buClr>
              <a:buSzPts val="3200"/>
              <a:buFont typeface="Arial"/>
              <a:buNone/>
              <a:defRPr sz="2800" b="1" i="0" u="none" strike="noStrike" cap="none">
                <a:solidFill>
                  <a:srgbClr val="F7803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484" name="Google Shape;1484;p231"/>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85" name="Google Shape;1485;p231"/>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486" name="Google Shape;1486;p231"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matchingName="3_Title and Content">
  <p:cSld name="3_Title and Content">
    <p:spTree>
      <p:nvGrpSpPr>
        <p:cNvPr id="1" name="Shape 1487"/>
        <p:cNvGrpSpPr/>
        <p:nvPr/>
      </p:nvGrpSpPr>
      <p:grpSpPr>
        <a:xfrm>
          <a:off x="0" y="0"/>
          <a:ext cx="0" cy="0"/>
          <a:chOff x="0" y="0"/>
          <a:chExt cx="0" cy="0"/>
        </a:xfrm>
      </p:grpSpPr>
      <p:sp>
        <p:nvSpPr>
          <p:cNvPr id="1488" name="Google Shape;1488;p232"/>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489" name="Google Shape;1489;p232"/>
          <p:cNvSpPr txBox="1">
            <a:spLocks noGrp="1"/>
          </p:cNvSpPr>
          <p:nvPr>
            <p:ph type="body" idx="1"/>
          </p:nvPr>
        </p:nvSpPr>
        <p:spPr>
          <a:xfrm>
            <a:off x="3657600" y="1200150"/>
            <a:ext cx="50292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490" name="Google Shape;1490;p232"/>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491" name="Google Shape;1491;p232"/>
          <p:cNvSpPr txBox="1">
            <a:spLocks noGrp="1"/>
          </p:cNvSpPr>
          <p:nvPr>
            <p:ph type="body" idx="2"/>
          </p:nvPr>
        </p:nvSpPr>
        <p:spPr>
          <a:xfrm>
            <a:off x="457200" y="1200150"/>
            <a:ext cx="26670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560"/>
              </a:spcBef>
              <a:spcAft>
                <a:spcPts val="0"/>
              </a:spcAft>
              <a:buClr>
                <a:srgbClr val="0054A4"/>
              </a:buClr>
              <a:buSzPts val="3200"/>
              <a:buFont typeface="Arial"/>
              <a:buNone/>
              <a:defRPr sz="2800" b="1" i="0" u="none" strike="noStrike" cap="none">
                <a:solidFill>
                  <a:srgbClr val="0054A4"/>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492" name="Google Shape;1492;p232"/>
          <p:cNvCxnSpPr/>
          <p:nvPr/>
        </p:nvCxnSpPr>
        <p:spPr>
          <a:xfrm rot="5400000">
            <a:off x="1398464" y="3023417"/>
            <a:ext cx="3918300" cy="1500"/>
          </a:xfrm>
          <a:prstGeom prst="straightConnector1">
            <a:avLst/>
          </a:prstGeom>
          <a:noFill/>
          <a:ln w="12700" cap="flat" cmpd="sng">
            <a:solidFill>
              <a:srgbClr val="28903A"/>
            </a:solidFill>
            <a:prstDash val="solid"/>
            <a:round/>
            <a:headEnd type="none" w="sm" len="sm"/>
            <a:tailEnd type="none" w="sm" len="sm"/>
          </a:ln>
        </p:spPr>
      </p:cxnSp>
      <p:sp>
        <p:nvSpPr>
          <p:cNvPr id="1493" name="Google Shape;1493;p232"/>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94" name="Google Shape;1494;p232"/>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495" name="Google Shape;1495;p232"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matchingName="4_Title and Content">
  <p:cSld name="4_Title and Content">
    <p:spTree>
      <p:nvGrpSpPr>
        <p:cNvPr id="1" name="Shape 1496"/>
        <p:cNvGrpSpPr/>
        <p:nvPr/>
      </p:nvGrpSpPr>
      <p:grpSpPr>
        <a:xfrm>
          <a:off x="0" y="0"/>
          <a:ext cx="0" cy="0"/>
          <a:chOff x="0" y="0"/>
          <a:chExt cx="0" cy="0"/>
        </a:xfrm>
      </p:grpSpPr>
      <p:sp>
        <p:nvSpPr>
          <p:cNvPr id="1497" name="Google Shape;1497;p233"/>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498" name="Google Shape;1498;p233"/>
          <p:cNvSpPr txBox="1">
            <a:spLocks noGrp="1"/>
          </p:cNvSpPr>
          <p:nvPr>
            <p:ph type="body" idx="1"/>
          </p:nvPr>
        </p:nvSpPr>
        <p:spPr>
          <a:xfrm>
            <a:off x="457200" y="2514600"/>
            <a:ext cx="8229600" cy="20802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499" name="Google Shape;1499;p233"/>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500" name="Google Shape;1500;p233"/>
          <p:cNvSpPr txBox="1">
            <a:spLocks noGrp="1"/>
          </p:cNvSpPr>
          <p:nvPr>
            <p:ph type="body" idx="2"/>
          </p:nvPr>
        </p:nvSpPr>
        <p:spPr>
          <a:xfrm>
            <a:off x="2971800" y="1314451"/>
            <a:ext cx="5715000" cy="914400"/>
          </a:xfrm>
          <a:prstGeom prst="rect">
            <a:avLst/>
          </a:prstGeom>
          <a:noFill/>
          <a:ln>
            <a:noFill/>
          </a:ln>
        </p:spPr>
        <p:txBody>
          <a:bodyPr spcFirstLastPara="1" wrap="square" lIns="91425" tIns="91425" rIns="91425" bIns="91425" anchor="ctr" anchorCtr="0">
            <a:noAutofit/>
          </a:bodyPr>
          <a:lstStyle>
            <a:lvl1pPr marL="457200" marR="0" lvl="0" indent="-228600" algn="r" rtl="0">
              <a:spcBef>
                <a:spcPts val="560"/>
              </a:spcBef>
              <a:spcAft>
                <a:spcPts val="0"/>
              </a:spcAft>
              <a:buClr>
                <a:srgbClr val="CD0920"/>
              </a:buClr>
              <a:buSzPts val="3200"/>
              <a:buFont typeface="Arial"/>
              <a:buNone/>
              <a:defRPr sz="28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501" name="Google Shape;1501;p233"/>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02" name="Google Shape;1502;p233"/>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503" name="Google Shape;1503;p233"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matchingName="5_Title and Content">
  <p:cSld name="5_Title and Content">
    <p:spTree>
      <p:nvGrpSpPr>
        <p:cNvPr id="1" name="Shape 1504"/>
        <p:cNvGrpSpPr/>
        <p:nvPr/>
      </p:nvGrpSpPr>
      <p:grpSpPr>
        <a:xfrm>
          <a:off x="0" y="0"/>
          <a:ext cx="0" cy="0"/>
          <a:chOff x="0" y="0"/>
          <a:chExt cx="0" cy="0"/>
        </a:xfrm>
      </p:grpSpPr>
      <p:sp>
        <p:nvSpPr>
          <p:cNvPr id="1505" name="Google Shape;1505;p234"/>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506" name="Google Shape;1506;p234"/>
          <p:cNvSpPr txBox="1">
            <a:spLocks noGrp="1"/>
          </p:cNvSpPr>
          <p:nvPr>
            <p:ph type="body" idx="1"/>
          </p:nvPr>
        </p:nvSpPr>
        <p:spPr>
          <a:xfrm>
            <a:off x="457200" y="1428750"/>
            <a:ext cx="4724400" cy="31659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507" name="Google Shape;1507;p234"/>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508" name="Google Shape;1508;p234"/>
          <p:cNvSpPr/>
          <p:nvPr/>
        </p:nvSpPr>
        <p:spPr>
          <a:xfrm>
            <a:off x="5410201" y="1657350"/>
            <a:ext cx="3276600" cy="2457600"/>
          </a:xfrm>
          <a:prstGeom prst="round2DiagRect">
            <a:avLst>
              <a:gd name="adj1" fmla="val 16667"/>
              <a:gd name="adj2" fmla="val 0"/>
            </a:avLst>
          </a:prstGeom>
          <a:noFill/>
          <a:ln w="9525" cap="flat" cmpd="sng">
            <a:solidFill>
              <a:srgbClr val="7F7F7F"/>
            </a:solidFill>
            <a:prstDash val="solid"/>
            <a:round/>
            <a:headEnd type="none" w="sm" len="sm"/>
            <a:tailEnd type="none" w="sm" len="sm"/>
          </a:ln>
          <a:effectLst>
            <a:outerShdw blurRad="40000" dist="23000" dir="5400000" rotWithShape="0">
              <a:srgbClr val="000000">
                <a:alpha val="349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09" name="Google Shape;1509;p234"/>
          <p:cNvSpPr txBox="1">
            <a:spLocks noGrp="1"/>
          </p:cNvSpPr>
          <p:nvPr>
            <p:ph type="body" idx="2"/>
          </p:nvPr>
        </p:nvSpPr>
        <p:spPr>
          <a:xfrm>
            <a:off x="5595508" y="1828800"/>
            <a:ext cx="2895600" cy="2114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rgbClr val="CD0920"/>
              </a:buClr>
              <a:buSzPts val="3200"/>
              <a:buFont typeface="Arial"/>
              <a:buNone/>
              <a:defRPr sz="24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510" name="Google Shape;1510;p234"/>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11" name="Google Shape;1511;p234"/>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512" name="Google Shape;1512;p234"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matchingName="6_Title and Content">
  <p:cSld name="6_Title and Content">
    <p:spTree>
      <p:nvGrpSpPr>
        <p:cNvPr id="1" name="Shape 1513"/>
        <p:cNvGrpSpPr/>
        <p:nvPr/>
      </p:nvGrpSpPr>
      <p:grpSpPr>
        <a:xfrm>
          <a:off x="0" y="0"/>
          <a:ext cx="0" cy="0"/>
          <a:chOff x="0" y="0"/>
          <a:chExt cx="0" cy="0"/>
        </a:xfrm>
      </p:grpSpPr>
      <p:sp>
        <p:nvSpPr>
          <p:cNvPr id="1514" name="Google Shape;1514;p235"/>
          <p:cNvSpPr txBox="1">
            <a:spLocks noGrp="1"/>
          </p:cNvSpPr>
          <p:nvPr>
            <p:ph type="body" idx="1"/>
          </p:nvPr>
        </p:nvSpPr>
        <p:spPr>
          <a:xfrm>
            <a:off x="457200" y="1064419"/>
            <a:ext cx="8229600" cy="821400"/>
          </a:xfrm>
          <a:prstGeom prst="rect">
            <a:avLst/>
          </a:prstGeom>
          <a:solidFill>
            <a:srgbClr val="28903A"/>
          </a:solid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515" name="Google Shape;1515;p235"/>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516" name="Google Shape;1516;p235"/>
          <p:cNvSpPr txBox="1">
            <a:spLocks noGrp="1"/>
          </p:cNvSpPr>
          <p:nvPr>
            <p:ph type="body" idx="2"/>
          </p:nvPr>
        </p:nvSpPr>
        <p:spPr>
          <a:xfrm>
            <a:off x="457200" y="2057400"/>
            <a:ext cx="8229600" cy="25374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517" name="Google Shape;1517;p235"/>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18" name="Google Shape;1518;p235"/>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519" name="Google Shape;1519;p235"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matchingName="7_Title and Content">
  <p:cSld name="7_Title and Content">
    <p:spTree>
      <p:nvGrpSpPr>
        <p:cNvPr id="1" name="Shape 1520"/>
        <p:cNvGrpSpPr/>
        <p:nvPr/>
      </p:nvGrpSpPr>
      <p:grpSpPr>
        <a:xfrm>
          <a:off x="0" y="0"/>
          <a:ext cx="0" cy="0"/>
          <a:chOff x="0" y="0"/>
          <a:chExt cx="0" cy="0"/>
        </a:xfrm>
      </p:grpSpPr>
      <p:sp>
        <p:nvSpPr>
          <p:cNvPr id="1521" name="Google Shape;1521;p236"/>
          <p:cNvSpPr txBox="1">
            <a:spLocks noGrp="1"/>
          </p:cNvSpPr>
          <p:nvPr>
            <p:ph type="body" idx="1"/>
          </p:nvPr>
        </p:nvSpPr>
        <p:spPr>
          <a:xfrm>
            <a:off x="457200" y="1064419"/>
            <a:ext cx="8229600" cy="821400"/>
          </a:xfrm>
          <a:prstGeom prst="rect">
            <a:avLst/>
          </a:prstGeom>
          <a:solidFill>
            <a:srgbClr val="F78031"/>
          </a:solid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522" name="Google Shape;1522;p236"/>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523" name="Google Shape;1523;p236"/>
          <p:cNvSpPr txBox="1">
            <a:spLocks noGrp="1"/>
          </p:cNvSpPr>
          <p:nvPr>
            <p:ph type="body" idx="2"/>
          </p:nvPr>
        </p:nvSpPr>
        <p:spPr>
          <a:xfrm>
            <a:off x="457200" y="2057400"/>
            <a:ext cx="8229600" cy="25374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524" name="Google Shape;1524;p236"/>
          <p:cNvSpPr txBox="1">
            <a:spLocks noGrp="1"/>
          </p:cNvSpPr>
          <p:nvPr>
            <p:ph type="sldNum" idx="12"/>
          </p:nvPr>
        </p:nvSpPr>
        <p:spPr>
          <a:xfrm>
            <a:off x="8556784" y="4749851"/>
            <a:ext cx="548700" cy="393600"/>
          </a:xfrm>
          <a:prstGeom prst="rect">
            <a:avLst/>
          </a:prstGeom>
        </p:spPr>
        <p:txBody>
          <a:bodyPr spcFirstLastPara="1" wrap="square" lIns="91425" tIns="45700" rIns="91425" bIns="45700" anchor="t" anchorCtr="0">
            <a:noAutofit/>
          </a:bodyPr>
          <a:lstStyle>
            <a:lvl1pPr lvl="0" rtl="0">
              <a:buNone/>
              <a:defRPr sz="1300">
                <a:solidFill>
                  <a:schemeClr val="lt1"/>
                </a:solidFill>
              </a:defRPr>
            </a:lvl1pPr>
            <a:lvl2pPr lvl="1" rtl="0">
              <a:buNone/>
              <a:defRPr sz="1300">
                <a:solidFill>
                  <a:schemeClr val="lt1"/>
                </a:solidFill>
              </a:defRPr>
            </a:lvl2pPr>
            <a:lvl3pPr lvl="2" rtl="0">
              <a:buNone/>
              <a:defRPr sz="1300">
                <a:solidFill>
                  <a:schemeClr val="lt1"/>
                </a:solidFill>
              </a:defRPr>
            </a:lvl3pPr>
            <a:lvl4pPr lvl="3" rtl="0">
              <a:buNone/>
              <a:defRPr sz="1300">
                <a:solidFill>
                  <a:schemeClr val="lt1"/>
                </a:solidFill>
              </a:defRPr>
            </a:lvl4pPr>
            <a:lvl5pPr lvl="4" rtl="0">
              <a:buNone/>
              <a:defRPr sz="1300">
                <a:solidFill>
                  <a:schemeClr val="lt1"/>
                </a:solidFill>
              </a:defRPr>
            </a:lvl5pPr>
            <a:lvl6pPr lvl="5" rtl="0">
              <a:buNone/>
              <a:defRPr sz="1300">
                <a:solidFill>
                  <a:schemeClr val="lt1"/>
                </a:solidFill>
              </a:defRPr>
            </a:lvl6pPr>
            <a:lvl7pPr lvl="6" rtl="0">
              <a:buNone/>
              <a:defRPr sz="1300">
                <a:solidFill>
                  <a:schemeClr val="lt1"/>
                </a:solidFill>
              </a:defRPr>
            </a:lvl7pPr>
            <a:lvl8pPr lvl="7" rtl="0">
              <a:buNone/>
              <a:defRPr sz="1300">
                <a:solidFill>
                  <a:schemeClr val="lt1"/>
                </a:solidFill>
              </a:defRPr>
            </a:lvl8pPr>
            <a:lvl9pPr lvl="8" rtl="0">
              <a:buNone/>
              <a:defRPr sz="1300">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matchingName="8_Title and Content">
  <p:cSld name="8_Title and Content">
    <p:spTree>
      <p:nvGrpSpPr>
        <p:cNvPr id="1" name="Shape 1525"/>
        <p:cNvGrpSpPr/>
        <p:nvPr/>
      </p:nvGrpSpPr>
      <p:grpSpPr>
        <a:xfrm>
          <a:off x="0" y="0"/>
          <a:ext cx="0" cy="0"/>
          <a:chOff x="0" y="0"/>
          <a:chExt cx="0" cy="0"/>
        </a:xfrm>
      </p:grpSpPr>
      <p:sp>
        <p:nvSpPr>
          <p:cNvPr id="1526" name="Google Shape;1526;p237"/>
          <p:cNvSpPr/>
          <p:nvPr/>
        </p:nvSpPr>
        <p:spPr>
          <a:xfrm>
            <a:off x="0" y="1"/>
            <a:ext cx="3505200" cy="4800600"/>
          </a:xfrm>
          <a:prstGeom prst="rect">
            <a:avLst/>
          </a:prstGeom>
          <a:solidFill>
            <a:srgbClr val="8DC63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27" name="Google Shape;1527;p237"/>
          <p:cNvSpPr txBox="1">
            <a:spLocks noGrp="1"/>
          </p:cNvSpPr>
          <p:nvPr>
            <p:ph type="body" idx="1"/>
          </p:nvPr>
        </p:nvSpPr>
        <p:spPr>
          <a:xfrm>
            <a:off x="3886200" y="371474"/>
            <a:ext cx="4800600" cy="42234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528" name="Google Shape;1528;p237"/>
          <p:cNvSpPr txBox="1">
            <a:spLocks noGrp="1"/>
          </p:cNvSpPr>
          <p:nvPr>
            <p:ph type="body" idx="2"/>
          </p:nvPr>
        </p:nvSpPr>
        <p:spPr>
          <a:xfrm>
            <a:off x="304801" y="371474"/>
            <a:ext cx="2819400" cy="4223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529" name="Google Shape;1529;p237"/>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30" name="Google Shape;1530;p237"/>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531" name="Google Shape;1531;p237" descr="OUSD_socialmediasignature_450x50-3-white.png"/>
          <p:cNvPicPr preferRelativeResize="0"/>
          <p:nvPr/>
        </p:nvPicPr>
        <p:blipFill rotWithShape="1">
          <a:blip r:embed="rId2">
            <a:alphaModFix/>
          </a:blip>
          <a:srcRect/>
          <a:stretch/>
        </p:blipFill>
        <p:spPr>
          <a:xfrm>
            <a:off x="457200" y="4903946"/>
            <a:ext cx="4224600" cy="161100"/>
          </a:xfrm>
          <a:prstGeom prst="rect">
            <a:avLst/>
          </a:prstGeom>
          <a:noFill/>
          <a:ln>
            <a:noFill/>
          </a:ln>
        </p:spPr>
      </p:pic>
    </p:spTree>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32"/>
        <p:cNvGrpSpPr/>
        <p:nvPr/>
      </p:nvGrpSpPr>
      <p:grpSpPr>
        <a:xfrm>
          <a:off x="0" y="0"/>
          <a:ext cx="0" cy="0"/>
          <a:chOff x="0" y="0"/>
          <a:chExt cx="0" cy="0"/>
        </a:xfrm>
      </p:grpSpPr>
      <p:sp>
        <p:nvSpPr>
          <p:cNvPr id="1533" name="Google Shape;1533;p238"/>
          <p:cNvSpPr txBox="1">
            <a:spLocks noGrp="1"/>
          </p:cNvSpPr>
          <p:nvPr>
            <p:ph type="sldNum" idx="12"/>
          </p:nvPr>
        </p:nvSpPr>
        <p:spPr>
          <a:xfrm>
            <a:off x="8556784" y="4749851"/>
            <a:ext cx="548700" cy="393600"/>
          </a:xfrm>
          <a:prstGeom prst="rect">
            <a:avLst/>
          </a:prstGeom>
        </p:spPr>
        <p:txBody>
          <a:bodyPr spcFirstLastPara="1" wrap="square" lIns="91425" tIns="45700" rIns="91425" bIns="45700" anchor="t" anchorCtr="0">
            <a:noAutofit/>
          </a:bodyPr>
          <a:lstStyle>
            <a:lvl1pPr lvl="0" rtl="0">
              <a:buNone/>
              <a:defRPr sz="1300">
                <a:solidFill>
                  <a:schemeClr val="dk1"/>
                </a:solidFill>
              </a:defRPr>
            </a:lvl1pPr>
            <a:lvl2pPr lvl="1" rtl="0">
              <a:buNone/>
              <a:defRPr sz="1300">
                <a:solidFill>
                  <a:schemeClr val="dk1"/>
                </a:solidFill>
              </a:defRPr>
            </a:lvl2pPr>
            <a:lvl3pPr lvl="2" rtl="0">
              <a:buNone/>
              <a:defRPr sz="1300">
                <a:solidFill>
                  <a:schemeClr val="dk1"/>
                </a:solidFill>
              </a:defRPr>
            </a:lvl3pPr>
            <a:lvl4pPr lvl="3" rtl="0">
              <a:buNone/>
              <a:defRPr sz="1300">
                <a:solidFill>
                  <a:schemeClr val="dk1"/>
                </a:solidFill>
              </a:defRPr>
            </a:lvl4pPr>
            <a:lvl5pPr lvl="4" rtl="0">
              <a:buNone/>
              <a:defRPr sz="1300">
                <a:solidFill>
                  <a:schemeClr val="dk1"/>
                </a:solidFill>
              </a:defRPr>
            </a:lvl5pPr>
            <a:lvl6pPr lvl="5" rtl="0">
              <a:buNone/>
              <a:defRPr sz="1300">
                <a:solidFill>
                  <a:schemeClr val="dk1"/>
                </a:solidFill>
              </a:defRPr>
            </a:lvl6pPr>
            <a:lvl7pPr lvl="6" rtl="0">
              <a:buNone/>
              <a:defRPr sz="1300">
                <a:solidFill>
                  <a:schemeClr val="dk1"/>
                </a:solidFill>
              </a:defRPr>
            </a:lvl7pPr>
            <a:lvl8pPr lvl="7" rtl="0">
              <a:buNone/>
              <a:defRPr sz="1300">
                <a:solidFill>
                  <a:schemeClr val="dk1"/>
                </a:solidFill>
              </a:defRPr>
            </a:lvl8pPr>
            <a:lvl9pPr lvl="8" rtl="0">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matchingName="9_Title and Content">
  <p:cSld name="9_Title and Content">
    <p:spTree>
      <p:nvGrpSpPr>
        <p:cNvPr id="1" name="Shape 1534"/>
        <p:cNvGrpSpPr/>
        <p:nvPr/>
      </p:nvGrpSpPr>
      <p:grpSpPr>
        <a:xfrm>
          <a:off x="0" y="0"/>
          <a:ext cx="0" cy="0"/>
          <a:chOff x="0" y="0"/>
          <a:chExt cx="0" cy="0"/>
        </a:xfrm>
      </p:grpSpPr>
      <p:sp>
        <p:nvSpPr>
          <p:cNvPr id="1535" name="Google Shape;1535;p239"/>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36" name="Google Shape;1536;p239"/>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537" name="Google Shape;1537;p239"/>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538" name="Google Shape;1538;p239"/>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539" name="Google Shape;1539;p239"/>
          <p:cNvSpPr txBox="1">
            <a:spLocks noGrp="1"/>
          </p:cNvSpPr>
          <p:nvPr>
            <p:ph type="sldNum" idx="12"/>
          </p:nvPr>
        </p:nvSpPr>
        <p:spPr>
          <a:xfrm>
            <a:off x="6553200" y="489751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540" name="Google Shape;1540;p239"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1541" name="Google Shape;1541;p239" descr="ousd_greenonwhite.png"/>
          <p:cNvPicPr preferRelativeResize="0"/>
          <p:nvPr/>
        </p:nvPicPr>
        <p:blipFill rotWithShape="1">
          <a:blip r:embed="rId3">
            <a:alphaModFix/>
          </a:blip>
          <a:srcRect/>
          <a:stretch/>
        </p:blipFill>
        <p:spPr>
          <a:xfrm>
            <a:off x="457200" y="4845844"/>
            <a:ext cx="216600" cy="216600"/>
          </a:xfrm>
          <a:prstGeom prst="rect">
            <a:avLst/>
          </a:prstGeom>
          <a:noFill/>
          <a:ln>
            <a:noFill/>
          </a:ln>
        </p:spPr>
      </p:pic>
    </p:spTree>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matchingName="15_Title and Content">
  <p:cSld name="15_Title and Content">
    <p:spTree>
      <p:nvGrpSpPr>
        <p:cNvPr id="1" name="Shape 1542"/>
        <p:cNvGrpSpPr/>
        <p:nvPr/>
      </p:nvGrpSpPr>
      <p:grpSpPr>
        <a:xfrm>
          <a:off x="0" y="0"/>
          <a:ext cx="0" cy="0"/>
          <a:chOff x="0" y="0"/>
          <a:chExt cx="0" cy="0"/>
        </a:xfrm>
      </p:grpSpPr>
      <p:sp>
        <p:nvSpPr>
          <p:cNvPr id="1543" name="Google Shape;1543;p240"/>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44" name="Google Shape;1544;p240"/>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545" name="Google Shape;1545;p240"/>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546" name="Google Shape;1546;p240"/>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547" name="Google Shape;1547;p240"/>
          <p:cNvSpPr txBox="1">
            <a:spLocks noGrp="1"/>
          </p:cNvSpPr>
          <p:nvPr>
            <p:ph type="sldNum" idx="12"/>
          </p:nvPr>
        </p:nvSpPr>
        <p:spPr>
          <a:xfrm>
            <a:off x="6553200" y="489751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548" name="Google Shape;1548;p240"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1549" name="Google Shape;1549;p240" descr="ousd_greenonwhite.png"/>
          <p:cNvPicPr preferRelativeResize="0"/>
          <p:nvPr/>
        </p:nvPicPr>
        <p:blipFill rotWithShape="1">
          <a:blip r:embed="rId3">
            <a:alphaModFix/>
          </a:blip>
          <a:srcRect/>
          <a:stretch/>
        </p:blipFill>
        <p:spPr>
          <a:xfrm>
            <a:off x="457200" y="4845844"/>
            <a:ext cx="216600" cy="216600"/>
          </a:xfrm>
          <a:prstGeom prst="rect">
            <a:avLst/>
          </a:prstGeom>
          <a:noFill/>
          <a:ln>
            <a:noFill/>
          </a:ln>
        </p:spPr>
      </p:pic>
    </p:spTree>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matchingName="10_Title and Content">
  <p:cSld name="10_Title and Content">
    <p:spTree>
      <p:nvGrpSpPr>
        <p:cNvPr id="1" name="Shape 1550"/>
        <p:cNvGrpSpPr/>
        <p:nvPr/>
      </p:nvGrpSpPr>
      <p:grpSpPr>
        <a:xfrm>
          <a:off x="0" y="0"/>
          <a:ext cx="0" cy="0"/>
          <a:chOff x="0" y="0"/>
          <a:chExt cx="0" cy="0"/>
        </a:xfrm>
      </p:grpSpPr>
      <p:sp>
        <p:nvSpPr>
          <p:cNvPr id="1551" name="Google Shape;1551;p241"/>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52" name="Google Shape;1552;p241"/>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cxnSp>
        <p:nvCxnSpPr>
          <p:cNvPr id="1553" name="Google Shape;1553;p241"/>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554" name="Google Shape;1554;p241"/>
          <p:cNvSpPr txBox="1">
            <a:spLocks noGrp="1"/>
          </p:cNvSpPr>
          <p:nvPr>
            <p:ph type="sldNum" idx="12"/>
          </p:nvPr>
        </p:nvSpPr>
        <p:spPr>
          <a:xfrm>
            <a:off x="6553200" y="489751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555" name="Google Shape;1555;p241"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1556" name="Google Shape;1556;p241" descr="ousd_greenonwhite.png"/>
          <p:cNvPicPr preferRelativeResize="0"/>
          <p:nvPr/>
        </p:nvPicPr>
        <p:blipFill rotWithShape="1">
          <a:blip r:embed="rId3">
            <a:alphaModFix/>
          </a:blip>
          <a:srcRect/>
          <a:stretch/>
        </p:blipFill>
        <p:spPr>
          <a:xfrm>
            <a:off x="457200" y="4845844"/>
            <a:ext cx="216600" cy="216600"/>
          </a:xfrm>
          <a:prstGeom prst="rect">
            <a:avLst/>
          </a:prstGeom>
          <a:noFill/>
          <a:ln>
            <a:noFill/>
          </a:ln>
        </p:spPr>
      </p:pic>
      <p:sp>
        <p:nvSpPr>
          <p:cNvPr id="1557" name="Google Shape;1557;p241"/>
          <p:cNvSpPr txBox="1">
            <a:spLocks noGrp="1"/>
          </p:cNvSpPr>
          <p:nvPr>
            <p:ph type="body" idx="1"/>
          </p:nvPr>
        </p:nvSpPr>
        <p:spPr>
          <a:xfrm>
            <a:off x="3657600" y="1200150"/>
            <a:ext cx="50292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558" name="Google Shape;1558;p241"/>
          <p:cNvSpPr txBox="1">
            <a:spLocks noGrp="1"/>
          </p:cNvSpPr>
          <p:nvPr>
            <p:ph type="body" idx="2"/>
          </p:nvPr>
        </p:nvSpPr>
        <p:spPr>
          <a:xfrm>
            <a:off x="457200" y="1200150"/>
            <a:ext cx="26670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560"/>
              </a:spcBef>
              <a:spcAft>
                <a:spcPts val="0"/>
              </a:spcAft>
              <a:buClr>
                <a:srgbClr val="F78031"/>
              </a:buClr>
              <a:buSzPts val="3200"/>
              <a:buFont typeface="Arial"/>
              <a:buNone/>
              <a:defRPr sz="2800" b="1" i="0" u="none" strike="noStrike" cap="none">
                <a:solidFill>
                  <a:srgbClr val="F7803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matchingName="11_Title and Content">
  <p:cSld name="11_Title and Content">
    <p:spTree>
      <p:nvGrpSpPr>
        <p:cNvPr id="1" name="Shape 1559"/>
        <p:cNvGrpSpPr/>
        <p:nvPr/>
      </p:nvGrpSpPr>
      <p:grpSpPr>
        <a:xfrm>
          <a:off x="0" y="0"/>
          <a:ext cx="0" cy="0"/>
          <a:chOff x="0" y="0"/>
          <a:chExt cx="0" cy="0"/>
        </a:xfrm>
      </p:grpSpPr>
      <p:sp>
        <p:nvSpPr>
          <p:cNvPr id="1560" name="Google Shape;1560;p242"/>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561" name="Google Shape;1561;p242"/>
          <p:cNvSpPr txBox="1">
            <a:spLocks noGrp="1"/>
          </p:cNvSpPr>
          <p:nvPr>
            <p:ph type="body" idx="1"/>
          </p:nvPr>
        </p:nvSpPr>
        <p:spPr>
          <a:xfrm>
            <a:off x="457200" y="2514600"/>
            <a:ext cx="8229600" cy="20802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562" name="Google Shape;1562;p242"/>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563" name="Google Shape;1563;p242"/>
          <p:cNvSpPr txBox="1">
            <a:spLocks noGrp="1"/>
          </p:cNvSpPr>
          <p:nvPr>
            <p:ph type="body" idx="2"/>
          </p:nvPr>
        </p:nvSpPr>
        <p:spPr>
          <a:xfrm>
            <a:off x="2971800" y="1314451"/>
            <a:ext cx="5715000" cy="914400"/>
          </a:xfrm>
          <a:prstGeom prst="rect">
            <a:avLst/>
          </a:prstGeom>
          <a:noFill/>
          <a:ln>
            <a:noFill/>
          </a:ln>
        </p:spPr>
        <p:txBody>
          <a:bodyPr spcFirstLastPara="1" wrap="square" lIns="91425" tIns="91425" rIns="91425" bIns="91425" anchor="ctr" anchorCtr="0">
            <a:noAutofit/>
          </a:bodyPr>
          <a:lstStyle>
            <a:lvl1pPr marL="457200" marR="0" lvl="0" indent="-228600" algn="r" rtl="0">
              <a:spcBef>
                <a:spcPts val="560"/>
              </a:spcBef>
              <a:spcAft>
                <a:spcPts val="0"/>
              </a:spcAft>
              <a:buClr>
                <a:srgbClr val="CD0920"/>
              </a:buClr>
              <a:buSzPts val="3200"/>
              <a:buFont typeface="Arial"/>
              <a:buNone/>
              <a:defRPr sz="28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564" name="Google Shape;1564;p242"/>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65" name="Google Shape;1565;p242"/>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566" name="Google Shape;1566;p242"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1567" name="Google Shape;1567;p242" descr="ousd_greenonwhite.png"/>
          <p:cNvPicPr preferRelativeResize="0"/>
          <p:nvPr/>
        </p:nvPicPr>
        <p:blipFill rotWithShape="1">
          <a:blip r:embed="rId3">
            <a:alphaModFix/>
          </a:blip>
          <a:srcRect/>
          <a:stretch/>
        </p:blipFill>
        <p:spPr>
          <a:xfrm>
            <a:off x="457200" y="4845844"/>
            <a:ext cx="216600" cy="216600"/>
          </a:xfrm>
          <a:prstGeom prst="rect">
            <a:avLst/>
          </a:prstGeom>
          <a:noFill/>
          <a:ln>
            <a:noFill/>
          </a:ln>
        </p:spPr>
      </p:pic>
    </p:spTree>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matchingName="12_Title and Content">
  <p:cSld name="12_Title and Content">
    <p:spTree>
      <p:nvGrpSpPr>
        <p:cNvPr id="1" name="Shape 1568"/>
        <p:cNvGrpSpPr/>
        <p:nvPr/>
      </p:nvGrpSpPr>
      <p:grpSpPr>
        <a:xfrm>
          <a:off x="0" y="0"/>
          <a:ext cx="0" cy="0"/>
          <a:chOff x="0" y="0"/>
          <a:chExt cx="0" cy="0"/>
        </a:xfrm>
      </p:grpSpPr>
      <p:sp>
        <p:nvSpPr>
          <p:cNvPr id="1569" name="Google Shape;1569;p243"/>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570" name="Google Shape;1570;p243"/>
          <p:cNvSpPr txBox="1">
            <a:spLocks noGrp="1"/>
          </p:cNvSpPr>
          <p:nvPr>
            <p:ph type="body" idx="1"/>
          </p:nvPr>
        </p:nvSpPr>
        <p:spPr>
          <a:xfrm>
            <a:off x="457200" y="1428750"/>
            <a:ext cx="4724400" cy="31659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571" name="Google Shape;1571;p243"/>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572" name="Google Shape;1572;p243"/>
          <p:cNvSpPr/>
          <p:nvPr/>
        </p:nvSpPr>
        <p:spPr>
          <a:xfrm>
            <a:off x="5410201" y="1657350"/>
            <a:ext cx="3276600" cy="2457600"/>
          </a:xfrm>
          <a:prstGeom prst="round2DiagRect">
            <a:avLst>
              <a:gd name="adj1" fmla="val 16667"/>
              <a:gd name="adj2" fmla="val 0"/>
            </a:avLst>
          </a:prstGeom>
          <a:noFill/>
          <a:ln w="9525" cap="flat" cmpd="sng">
            <a:solidFill>
              <a:srgbClr val="7F7F7F"/>
            </a:solidFill>
            <a:prstDash val="solid"/>
            <a:round/>
            <a:headEnd type="none" w="sm" len="sm"/>
            <a:tailEnd type="none" w="sm" len="sm"/>
          </a:ln>
          <a:effectLst>
            <a:outerShdw blurRad="40000" dist="23000" dir="5400000" rotWithShape="0">
              <a:srgbClr val="000000">
                <a:alpha val="349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73" name="Google Shape;1573;p243"/>
          <p:cNvSpPr txBox="1">
            <a:spLocks noGrp="1"/>
          </p:cNvSpPr>
          <p:nvPr>
            <p:ph type="body" idx="2"/>
          </p:nvPr>
        </p:nvSpPr>
        <p:spPr>
          <a:xfrm>
            <a:off x="5595508" y="1828800"/>
            <a:ext cx="2895600" cy="2114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rgbClr val="CD0920"/>
              </a:buClr>
              <a:buSzPts val="3200"/>
              <a:buFont typeface="Arial"/>
              <a:buNone/>
              <a:defRPr sz="24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574" name="Google Shape;1574;p243"/>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75" name="Google Shape;1575;p243"/>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576" name="Google Shape;1576;p243"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1577" name="Google Shape;1577;p243" descr="ousd_greenonwhite.png"/>
          <p:cNvPicPr preferRelativeResize="0"/>
          <p:nvPr/>
        </p:nvPicPr>
        <p:blipFill rotWithShape="1">
          <a:blip r:embed="rId3">
            <a:alphaModFix/>
          </a:blip>
          <a:srcRect/>
          <a:stretch/>
        </p:blipFill>
        <p:spPr>
          <a:xfrm>
            <a:off x="457200" y="4845844"/>
            <a:ext cx="216600" cy="216600"/>
          </a:xfrm>
          <a:prstGeom prst="rect">
            <a:avLst/>
          </a:prstGeom>
          <a:noFill/>
          <a:ln>
            <a:noFill/>
          </a:ln>
        </p:spPr>
      </p:pic>
    </p:spTree>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matchingName="13_Title and Content">
  <p:cSld name="13_Title and Content">
    <p:spTree>
      <p:nvGrpSpPr>
        <p:cNvPr id="1" name="Shape 1578"/>
        <p:cNvGrpSpPr/>
        <p:nvPr/>
      </p:nvGrpSpPr>
      <p:grpSpPr>
        <a:xfrm>
          <a:off x="0" y="0"/>
          <a:ext cx="0" cy="0"/>
          <a:chOff x="0" y="0"/>
          <a:chExt cx="0" cy="0"/>
        </a:xfrm>
      </p:grpSpPr>
      <p:sp>
        <p:nvSpPr>
          <p:cNvPr id="1579" name="Google Shape;1579;p244"/>
          <p:cNvSpPr/>
          <p:nvPr/>
        </p:nvSpPr>
        <p:spPr>
          <a:xfrm>
            <a:off x="0" y="1"/>
            <a:ext cx="3505200" cy="4800600"/>
          </a:xfrm>
          <a:prstGeom prst="rect">
            <a:avLst/>
          </a:prstGeom>
          <a:solidFill>
            <a:srgbClr val="8DC63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0" name="Google Shape;1580;p244"/>
          <p:cNvSpPr txBox="1">
            <a:spLocks noGrp="1"/>
          </p:cNvSpPr>
          <p:nvPr>
            <p:ph type="body" idx="1"/>
          </p:nvPr>
        </p:nvSpPr>
        <p:spPr>
          <a:xfrm>
            <a:off x="3886200" y="371474"/>
            <a:ext cx="4800600" cy="42234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581" name="Google Shape;1581;p244"/>
          <p:cNvSpPr txBox="1">
            <a:spLocks noGrp="1"/>
          </p:cNvSpPr>
          <p:nvPr>
            <p:ph type="body" idx="2"/>
          </p:nvPr>
        </p:nvSpPr>
        <p:spPr>
          <a:xfrm>
            <a:off x="304801" y="371474"/>
            <a:ext cx="2819400" cy="4223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582" name="Google Shape;1582;p244"/>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3" name="Google Shape;1583;p244"/>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584" name="Google Shape;1584;p244"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1585" name="Google Shape;1585;p244" descr="ousd_greenonwhite.png"/>
          <p:cNvPicPr preferRelativeResize="0"/>
          <p:nvPr/>
        </p:nvPicPr>
        <p:blipFill rotWithShape="1">
          <a:blip r:embed="rId3">
            <a:alphaModFix/>
          </a:blip>
          <a:srcRect/>
          <a:stretch/>
        </p:blipFill>
        <p:spPr>
          <a:xfrm>
            <a:off x="457200" y="4845844"/>
            <a:ext cx="216600" cy="216600"/>
          </a:xfrm>
          <a:prstGeom prst="rect">
            <a:avLst/>
          </a:prstGeom>
          <a:noFill/>
          <a:ln>
            <a:noFill/>
          </a:ln>
        </p:spPr>
      </p:pic>
    </p:spTree>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matchingName="14_Title and Content">
  <p:cSld name="14_Title and Content">
    <p:spTree>
      <p:nvGrpSpPr>
        <p:cNvPr id="1" name="Shape 1586"/>
        <p:cNvGrpSpPr/>
        <p:nvPr/>
      </p:nvGrpSpPr>
      <p:grpSpPr>
        <a:xfrm>
          <a:off x="0" y="0"/>
          <a:ext cx="0" cy="0"/>
          <a:chOff x="0" y="0"/>
          <a:chExt cx="0" cy="0"/>
        </a:xfrm>
      </p:grpSpPr>
      <p:sp>
        <p:nvSpPr>
          <p:cNvPr id="1587" name="Google Shape;1587;p245"/>
          <p:cNvSpPr txBox="1">
            <a:spLocks noGrp="1"/>
          </p:cNvSpPr>
          <p:nvPr>
            <p:ph type="body" idx="1"/>
          </p:nvPr>
        </p:nvSpPr>
        <p:spPr>
          <a:xfrm>
            <a:off x="457200" y="1064419"/>
            <a:ext cx="8229600" cy="821400"/>
          </a:xfrm>
          <a:prstGeom prst="rect">
            <a:avLst/>
          </a:prstGeom>
          <a:solidFill>
            <a:srgbClr val="28903A"/>
          </a:solid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588" name="Google Shape;1588;p245"/>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589" name="Google Shape;1589;p245"/>
          <p:cNvSpPr txBox="1">
            <a:spLocks noGrp="1"/>
          </p:cNvSpPr>
          <p:nvPr>
            <p:ph type="body" idx="2"/>
          </p:nvPr>
        </p:nvSpPr>
        <p:spPr>
          <a:xfrm>
            <a:off x="457200" y="2057400"/>
            <a:ext cx="8229600" cy="25374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590" name="Google Shape;1590;p245"/>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91" name="Google Shape;1591;p245"/>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592" name="Google Shape;1592;p245" descr="OUSD_socialmediasignature_450x50-3-white.png"/>
          <p:cNvPicPr preferRelativeResize="0"/>
          <p:nvPr/>
        </p:nvPicPr>
        <p:blipFill rotWithShape="1">
          <a:blip r:embed="rId2">
            <a:alphaModFix/>
          </a:blip>
          <a:srcRect/>
          <a:stretch/>
        </p:blipFill>
        <p:spPr>
          <a:xfrm>
            <a:off x="2481002" y="4885513"/>
            <a:ext cx="4224600" cy="161100"/>
          </a:xfrm>
          <a:prstGeom prst="rect">
            <a:avLst/>
          </a:prstGeom>
          <a:noFill/>
          <a:ln>
            <a:noFill/>
          </a:ln>
        </p:spPr>
      </p:pic>
      <p:pic>
        <p:nvPicPr>
          <p:cNvPr id="1593" name="Google Shape;1593;p245" descr="ousd_greenonwhite.png"/>
          <p:cNvPicPr preferRelativeResize="0"/>
          <p:nvPr/>
        </p:nvPicPr>
        <p:blipFill rotWithShape="1">
          <a:blip r:embed="rId3">
            <a:alphaModFix/>
          </a:blip>
          <a:srcRect/>
          <a:stretch/>
        </p:blipFill>
        <p:spPr>
          <a:xfrm>
            <a:off x="457200" y="4845844"/>
            <a:ext cx="216600" cy="216600"/>
          </a:xfrm>
          <a:prstGeom prst="rect">
            <a:avLst/>
          </a:prstGeom>
          <a:noFill/>
          <a:ln>
            <a:noFill/>
          </a:ln>
        </p:spPr>
      </p:pic>
    </p:spTree>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matchingName="Headline and body copy">
  <p:cSld name="Headline and body copy">
    <p:bg>
      <p:bgPr>
        <a:blipFill>
          <a:blip r:embed="rId2">
            <a:alphaModFix/>
          </a:blip>
          <a:stretch>
            <a:fillRect/>
          </a:stretch>
        </a:blipFill>
        <a:effectLst/>
      </p:bgPr>
    </p:bg>
    <p:spTree>
      <p:nvGrpSpPr>
        <p:cNvPr id="1" name="Shape 1594"/>
        <p:cNvGrpSpPr/>
        <p:nvPr/>
      </p:nvGrpSpPr>
      <p:grpSpPr>
        <a:xfrm>
          <a:off x="0" y="0"/>
          <a:ext cx="0" cy="0"/>
          <a:chOff x="0" y="0"/>
          <a:chExt cx="0" cy="0"/>
        </a:xfrm>
      </p:grpSpPr>
      <p:sp>
        <p:nvSpPr>
          <p:cNvPr id="1595" name="Google Shape;1595;p246"/>
          <p:cNvSpPr txBox="1">
            <a:spLocks noGrp="1"/>
          </p:cNvSpPr>
          <p:nvPr>
            <p:ph type="body" idx="1"/>
          </p:nvPr>
        </p:nvSpPr>
        <p:spPr>
          <a:xfrm>
            <a:off x="628650" y="1828800"/>
            <a:ext cx="7886700" cy="2046000"/>
          </a:xfrm>
          <a:prstGeom prst="rect">
            <a:avLst/>
          </a:prstGeom>
          <a:noFill/>
          <a:ln>
            <a:noFill/>
          </a:ln>
        </p:spPr>
        <p:txBody>
          <a:bodyPr spcFirstLastPara="1" wrap="square" lIns="0" tIns="0" rIns="0" bIns="0" anchor="t" anchorCtr="0">
            <a:noAutofit/>
          </a:bodyPr>
          <a:lstStyle>
            <a:lvl1pPr marL="457200" lvl="0" indent="-355600" algn="l" rtl="0">
              <a:lnSpc>
                <a:spcPct val="90000"/>
              </a:lnSpc>
              <a:spcBef>
                <a:spcPts val="800"/>
              </a:spcBef>
              <a:spcAft>
                <a:spcPts val="0"/>
              </a:spcAft>
              <a:buClr>
                <a:schemeClr val="dk2"/>
              </a:buClr>
              <a:buSzPts val="2000"/>
              <a:buChar char="•"/>
              <a:defRPr/>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
        <p:nvSpPr>
          <p:cNvPr id="1596" name="Google Shape;1596;p246"/>
          <p:cNvSpPr txBox="1">
            <a:spLocks noGrp="1"/>
          </p:cNvSpPr>
          <p:nvPr>
            <p:ph type="sldNum" idx="12"/>
          </p:nvPr>
        </p:nvSpPr>
        <p:spPr>
          <a:xfrm>
            <a:off x="6629400" y="4632722"/>
            <a:ext cx="2171700" cy="2739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sz="900" b="0" i="0" u="none" strike="noStrike" cap="none">
                <a:solidFill>
                  <a:schemeClr val="dk1"/>
                </a:solidFill>
                <a:latin typeface="Calibri"/>
                <a:ea typeface="Calibri"/>
                <a:cs typeface="Calibri"/>
                <a:sym typeface="Calibri"/>
              </a:defRPr>
            </a:lvl1pPr>
            <a:lvl2pPr marL="0" lvl="1" indent="0" algn="r" rtl="0">
              <a:spcBef>
                <a:spcPts val="0"/>
              </a:spcBef>
              <a:buNone/>
              <a:defRPr sz="900" b="0" i="0" u="none" strike="noStrike" cap="none">
                <a:solidFill>
                  <a:schemeClr val="dk1"/>
                </a:solidFill>
                <a:latin typeface="Calibri"/>
                <a:ea typeface="Calibri"/>
                <a:cs typeface="Calibri"/>
                <a:sym typeface="Calibri"/>
              </a:defRPr>
            </a:lvl2pPr>
            <a:lvl3pPr marL="0" lvl="2" indent="0" algn="r" rtl="0">
              <a:spcBef>
                <a:spcPts val="0"/>
              </a:spcBef>
              <a:buNone/>
              <a:defRPr sz="900" b="0" i="0" u="none" strike="noStrike" cap="none">
                <a:solidFill>
                  <a:schemeClr val="dk1"/>
                </a:solidFill>
                <a:latin typeface="Calibri"/>
                <a:ea typeface="Calibri"/>
                <a:cs typeface="Calibri"/>
                <a:sym typeface="Calibri"/>
              </a:defRPr>
            </a:lvl3pPr>
            <a:lvl4pPr marL="0" lvl="3" indent="0" algn="r" rtl="0">
              <a:spcBef>
                <a:spcPts val="0"/>
              </a:spcBef>
              <a:buNone/>
              <a:defRPr sz="900" b="0" i="0" u="none" strike="noStrike" cap="none">
                <a:solidFill>
                  <a:schemeClr val="dk1"/>
                </a:solidFill>
                <a:latin typeface="Calibri"/>
                <a:ea typeface="Calibri"/>
                <a:cs typeface="Calibri"/>
                <a:sym typeface="Calibri"/>
              </a:defRPr>
            </a:lvl4pPr>
            <a:lvl5pPr marL="0" lvl="4" indent="0" algn="r" rtl="0">
              <a:spcBef>
                <a:spcPts val="0"/>
              </a:spcBef>
              <a:buNone/>
              <a:defRPr sz="900" b="0" i="0" u="none" strike="noStrike" cap="none">
                <a:solidFill>
                  <a:schemeClr val="dk1"/>
                </a:solidFill>
                <a:latin typeface="Calibri"/>
                <a:ea typeface="Calibri"/>
                <a:cs typeface="Calibri"/>
                <a:sym typeface="Calibri"/>
              </a:defRPr>
            </a:lvl5pPr>
            <a:lvl6pPr marL="0" lvl="5" indent="0" algn="r" rtl="0">
              <a:spcBef>
                <a:spcPts val="0"/>
              </a:spcBef>
              <a:buNone/>
              <a:defRPr sz="900" b="0" i="0" u="none" strike="noStrike" cap="none">
                <a:solidFill>
                  <a:schemeClr val="dk1"/>
                </a:solidFill>
                <a:latin typeface="Calibri"/>
                <a:ea typeface="Calibri"/>
                <a:cs typeface="Calibri"/>
                <a:sym typeface="Calibri"/>
              </a:defRPr>
            </a:lvl6pPr>
            <a:lvl7pPr marL="0" lvl="6" indent="0" algn="r" rtl="0">
              <a:spcBef>
                <a:spcPts val="0"/>
              </a:spcBef>
              <a:buNone/>
              <a:defRPr sz="900" b="0" i="0" u="none" strike="noStrike" cap="none">
                <a:solidFill>
                  <a:schemeClr val="dk1"/>
                </a:solidFill>
                <a:latin typeface="Calibri"/>
                <a:ea typeface="Calibri"/>
                <a:cs typeface="Calibri"/>
                <a:sym typeface="Calibri"/>
              </a:defRPr>
            </a:lvl7pPr>
            <a:lvl8pPr marL="0" lvl="7" indent="0" algn="r" rtl="0">
              <a:spcBef>
                <a:spcPts val="0"/>
              </a:spcBef>
              <a:buNone/>
              <a:defRPr sz="900" b="0" i="0" u="none" strike="noStrike" cap="none">
                <a:solidFill>
                  <a:schemeClr val="dk1"/>
                </a:solidFill>
                <a:latin typeface="Calibri"/>
                <a:ea typeface="Calibri"/>
                <a:cs typeface="Calibri"/>
                <a:sym typeface="Calibri"/>
              </a:defRPr>
            </a:lvl8pPr>
            <a:lvl9pPr marL="0" lvl="8" indent="0" algn="r" rtl="0">
              <a:spcBef>
                <a:spcPts val="0"/>
              </a:spcBef>
              <a:buNone/>
              <a:defRPr sz="9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597" name="Google Shape;1597;p246"/>
          <p:cNvSpPr txBox="1">
            <a:spLocks noGrp="1"/>
          </p:cNvSpPr>
          <p:nvPr>
            <p:ph type="title"/>
          </p:nvPr>
        </p:nvSpPr>
        <p:spPr>
          <a:xfrm>
            <a:off x="628650" y="457200"/>
            <a:ext cx="7886700" cy="514200"/>
          </a:xfrm>
          <a:prstGeom prst="rect">
            <a:avLst/>
          </a:prstGeom>
          <a:noFill/>
          <a:ln>
            <a:noFill/>
          </a:ln>
        </p:spPr>
        <p:txBody>
          <a:bodyPr spcFirstLastPara="1" wrap="square" lIns="0" tIns="0" rIns="0" bIns="0" anchor="b" anchorCtr="0">
            <a:noAutofit/>
          </a:bodyPr>
          <a:lstStyle>
            <a:lvl1pPr marR="0" lvl="0" algn="l" rtl="0">
              <a:lnSpc>
                <a:spcPct val="90000"/>
              </a:lnSpc>
              <a:spcBef>
                <a:spcPts val="0"/>
              </a:spcBef>
              <a:spcAft>
                <a:spcPts val="0"/>
              </a:spcAft>
              <a:buClr>
                <a:schemeClr val="accent2"/>
              </a:buClr>
              <a:buSzPts val="3300"/>
              <a:buFont typeface="Calibri"/>
              <a:buNone/>
              <a:defRPr sz="33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598" name="Google Shape;1598;p246"/>
          <p:cNvSpPr txBox="1">
            <a:spLocks noGrp="1"/>
          </p:cNvSpPr>
          <p:nvPr>
            <p:ph type="body" idx="2"/>
          </p:nvPr>
        </p:nvSpPr>
        <p:spPr>
          <a:xfrm>
            <a:off x="628650" y="1080038"/>
            <a:ext cx="7886700" cy="577500"/>
          </a:xfrm>
          <a:prstGeom prst="rect">
            <a:avLst/>
          </a:prstGeom>
          <a:noFill/>
          <a:ln>
            <a:noFill/>
          </a:ln>
        </p:spPr>
        <p:txBody>
          <a:bodyPr spcFirstLastPara="1" wrap="square" lIns="0" tIns="0" rIns="0" bIns="0" anchor="t" anchorCtr="0">
            <a:noAutofit/>
          </a:bodyPr>
          <a:lstStyle>
            <a:lvl1pPr marL="457200" lvl="0" indent="-342900" algn="l" rtl="0">
              <a:lnSpc>
                <a:spcPct val="90000"/>
              </a:lnSpc>
              <a:spcBef>
                <a:spcPts val="800"/>
              </a:spcBef>
              <a:spcAft>
                <a:spcPts val="0"/>
              </a:spcAft>
              <a:buClr>
                <a:schemeClr val="dk2"/>
              </a:buClr>
              <a:buSzPts val="1800"/>
              <a:buChar char="•"/>
              <a:defRPr sz="1800">
                <a:solidFill>
                  <a:schemeClr val="dk2"/>
                </a:solidFill>
              </a:defRPr>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Tree>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matchingName="Callout with picture">
  <p:cSld name="Callout with picture">
    <p:bg>
      <p:bgPr>
        <a:blipFill>
          <a:blip r:embed="rId2">
            <a:alphaModFix/>
          </a:blip>
          <a:stretch>
            <a:fillRect/>
          </a:stretch>
        </a:blipFill>
        <a:effectLst/>
      </p:bgPr>
    </p:bg>
    <p:spTree>
      <p:nvGrpSpPr>
        <p:cNvPr id="1" name="Shape 1599"/>
        <p:cNvGrpSpPr/>
        <p:nvPr/>
      </p:nvGrpSpPr>
      <p:grpSpPr>
        <a:xfrm>
          <a:off x="0" y="0"/>
          <a:ext cx="0" cy="0"/>
          <a:chOff x="0" y="0"/>
          <a:chExt cx="0" cy="0"/>
        </a:xfrm>
      </p:grpSpPr>
      <p:sp>
        <p:nvSpPr>
          <p:cNvPr id="1600" name="Google Shape;1600;p247"/>
          <p:cNvSpPr>
            <a:spLocks noGrp="1"/>
          </p:cNvSpPr>
          <p:nvPr>
            <p:ph type="pic" idx="2"/>
          </p:nvPr>
        </p:nvSpPr>
        <p:spPr>
          <a:xfrm>
            <a:off x="3887391" y="740569"/>
            <a:ext cx="4629300" cy="3088500"/>
          </a:xfrm>
          <a:prstGeom prst="rect">
            <a:avLst/>
          </a:prstGeom>
          <a:noFill/>
          <a:ln>
            <a:noFill/>
          </a:ln>
        </p:spPr>
        <p:txBody>
          <a:bodyPr spcFirstLastPara="1" wrap="square" lIns="0" tIns="0" rIns="0" bIns="0" anchor="t" anchorCtr="0">
            <a:noAutofit/>
          </a:bodyPr>
          <a:lstStyle>
            <a:lvl1pPr marR="0" lvl="0" algn="l" rtl="0">
              <a:lnSpc>
                <a:spcPct val="90000"/>
              </a:lnSpc>
              <a:spcBef>
                <a:spcPts val="800"/>
              </a:spcBef>
              <a:spcAft>
                <a:spcPts val="0"/>
              </a:spcAft>
              <a:buClr>
                <a:schemeClr val="dk2"/>
              </a:buClr>
              <a:buSzPts val="2400"/>
              <a:buFont typeface="Arial"/>
              <a:buNone/>
              <a:defRPr sz="2400" b="0" i="0" u="none" strike="noStrike" cap="none">
                <a:solidFill>
                  <a:schemeClr val="dk2"/>
                </a:solidFill>
                <a:latin typeface="Calibri"/>
                <a:ea typeface="Calibri"/>
                <a:cs typeface="Calibri"/>
                <a:sym typeface="Calibri"/>
              </a:defRPr>
            </a:lvl1pPr>
            <a:lvl2pPr marR="0" lvl="1" algn="l" rtl="0">
              <a:lnSpc>
                <a:spcPct val="90000"/>
              </a:lnSpc>
              <a:spcBef>
                <a:spcPts val="400"/>
              </a:spcBef>
              <a:spcAft>
                <a:spcPts val="0"/>
              </a:spcAft>
              <a:buClr>
                <a:schemeClr val="dk2"/>
              </a:buClr>
              <a:buSzPts val="2100"/>
              <a:buFont typeface="Arial"/>
              <a:buNone/>
              <a:defRPr sz="2100" b="0" i="0" u="none" strike="noStrike" cap="none">
                <a:solidFill>
                  <a:schemeClr val="dk2"/>
                </a:solidFill>
                <a:latin typeface="Calibri"/>
                <a:ea typeface="Calibri"/>
                <a:cs typeface="Calibri"/>
                <a:sym typeface="Calibri"/>
              </a:defRPr>
            </a:lvl2pPr>
            <a:lvl3pPr marR="0" lvl="2" algn="l" rtl="0">
              <a:lnSpc>
                <a:spcPct val="90000"/>
              </a:lnSpc>
              <a:spcBef>
                <a:spcPts val="400"/>
              </a:spcBef>
              <a:spcAft>
                <a:spcPts val="0"/>
              </a:spcAft>
              <a:buClr>
                <a:schemeClr val="dk2"/>
              </a:buClr>
              <a:buSzPts val="1800"/>
              <a:buFont typeface="Arial"/>
              <a:buNone/>
              <a:defRPr sz="1800" b="0" i="0" u="none" strike="noStrike" cap="none">
                <a:solidFill>
                  <a:schemeClr val="dk2"/>
                </a:solidFill>
                <a:latin typeface="Calibri"/>
                <a:ea typeface="Calibri"/>
                <a:cs typeface="Calibri"/>
                <a:sym typeface="Calibri"/>
              </a:defRPr>
            </a:lvl3pPr>
            <a:lvl4pPr marR="0" lvl="3" algn="l" rtl="0">
              <a:lnSpc>
                <a:spcPct val="90000"/>
              </a:lnSpc>
              <a:spcBef>
                <a:spcPts val="400"/>
              </a:spcBef>
              <a:spcAft>
                <a:spcPts val="0"/>
              </a:spcAft>
              <a:buClr>
                <a:schemeClr val="dk2"/>
              </a:buClr>
              <a:buSzPts val="1500"/>
              <a:buFont typeface="Arial"/>
              <a:buNone/>
              <a:defRPr sz="1500" b="0" i="0" u="none" strike="noStrike" cap="none">
                <a:solidFill>
                  <a:schemeClr val="dk2"/>
                </a:solidFill>
                <a:latin typeface="Calibri"/>
                <a:ea typeface="Calibri"/>
                <a:cs typeface="Calibri"/>
                <a:sym typeface="Calibri"/>
              </a:defRPr>
            </a:lvl4pPr>
            <a:lvl5pPr marR="0" lvl="4" algn="l" rtl="0">
              <a:lnSpc>
                <a:spcPct val="90000"/>
              </a:lnSpc>
              <a:spcBef>
                <a:spcPts val="400"/>
              </a:spcBef>
              <a:spcAft>
                <a:spcPts val="0"/>
              </a:spcAft>
              <a:buClr>
                <a:schemeClr val="dk2"/>
              </a:buClr>
              <a:buSzPts val="1500"/>
              <a:buFont typeface="Arial"/>
              <a:buNone/>
              <a:defRPr sz="1500" b="0" i="0" u="none" strike="noStrike" cap="none">
                <a:solidFill>
                  <a:schemeClr val="dk2"/>
                </a:solidFill>
                <a:latin typeface="Calibri"/>
                <a:ea typeface="Calibri"/>
                <a:cs typeface="Calibri"/>
                <a:sym typeface="Calibri"/>
              </a:defRPr>
            </a:lvl5pPr>
            <a:lvl6pPr marR="0" lvl="5"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6pPr>
            <a:lvl7pPr marR="0" lvl="6"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7pPr>
            <a:lvl8pPr marR="0" lvl="7"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8pPr>
            <a:lvl9pPr marR="0" lvl="8"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9pPr>
          </a:lstStyle>
          <a:p>
            <a:endParaRPr/>
          </a:p>
        </p:txBody>
      </p:sp>
      <p:sp>
        <p:nvSpPr>
          <p:cNvPr id="1601" name="Google Shape;1601;p247"/>
          <p:cNvSpPr txBox="1">
            <a:spLocks noGrp="1"/>
          </p:cNvSpPr>
          <p:nvPr>
            <p:ph type="sldNum" idx="12"/>
          </p:nvPr>
        </p:nvSpPr>
        <p:spPr>
          <a:xfrm>
            <a:off x="6629400" y="4632722"/>
            <a:ext cx="2171700" cy="2739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602" name="Google Shape;1602;p247"/>
          <p:cNvSpPr txBox="1">
            <a:spLocks noGrp="1"/>
          </p:cNvSpPr>
          <p:nvPr>
            <p:ph type="body" idx="1"/>
          </p:nvPr>
        </p:nvSpPr>
        <p:spPr>
          <a:xfrm>
            <a:off x="629841" y="740569"/>
            <a:ext cx="2949000" cy="3093600"/>
          </a:xfrm>
          <a:prstGeom prst="rect">
            <a:avLst/>
          </a:prstGeom>
          <a:noFill/>
          <a:ln>
            <a:noFill/>
          </a:ln>
        </p:spPr>
        <p:txBody>
          <a:bodyPr spcFirstLastPara="1" wrap="square" lIns="0" tIns="0" rIns="0" bIns="0" anchor="ctr" anchorCtr="0">
            <a:noAutofit/>
          </a:bodyPr>
          <a:lstStyle>
            <a:lvl1pPr marL="457200" lvl="0" indent="-228600" algn="l" rtl="0">
              <a:lnSpc>
                <a:spcPct val="150000"/>
              </a:lnSpc>
              <a:spcBef>
                <a:spcPts val="800"/>
              </a:spcBef>
              <a:spcAft>
                <a:spcPts val="0"/>
              </a:spcAft>
              <a:buClr>
                <a:schemeClr val="accent2"/>
              </a:buClr>
              <a:buSzPts val="2100"/>
              <a:buNone/>
              <a:defRPr sz="2100" i="1">
                <a:solidFill>
                  <a:schemeClr val="accent2"/>
                </a:solidFill>
                <a:latin typeface="Calibri"/>
                <a:ea typeface="Calibri"/>
                <a:cs typeface="Calibri"/>
                <a:sym typeface="Calibri"/>
              </a:defRPr>
            </a:lvl1pPr>
            <a:lvl2pPr marL="914400" lvl="1" indent="-228600" algn="l" rtl="0">
              <a:lnSpc>
                <a:spcPct val="90000"/>
              </a:lnSpc>
              <a:spcBef>
                <a:spcPts val="400"/>
              </a:spcBef>
              <a:spcAft>
                <a:spcPts val="0"/>
              </a:spcAft>
              <a:buClr>
                <a:schemeClr val="dk2"/>
              </a:buClr>
              <a:buSzPts val="1100"/>
              <a:buNone/>
              <a:defRPr sz="1100"/>
            </a:lvl2pPr>
            <a:lvl3pPr marL="1371600" lvl="2" indent="-228600" algn="l" rtl="0">
              <a:lnSpc>
                <a:spcPct val="90000"/>
              </a:lnSpc>
              <a:spcBef>
                <a:spcPts val="400"/>
              </a:spcBef>
              <a:spcAft>
                <a:spcPts val="0"/>
              </a:spcAft>
              <a:buClr>
                <a:schemeClr val="dk2"/>
              </a:buClr>
              <a:buSzPts val="900"/>
              <a:buNone/>
              <a:defRPr sz="900"/>
            </a:lvl3pPr>
            <a:lvl4pPr marL="1828800" lvl="3" indent="-228600" algn="l" rtl="0">
              <a:lnSpc>
                <a:spcPct val="90000"/>
              </a:lnSpc>
              <a:spcBef>
                <a:spcPts val="400"/>
              </a:spcBef>
              <a:spcAft>
                <a:spcPts val="0"/>
              </a:spcAft>
              <a:buClr>
                <a:schemeClr val="dk2"/>
              </a:buClr>
              <a:buSzPts val="800"/>
              <a:buNone/>
              <a:defRPr sz="800"/>
            </a:lvl4pPr>
            <a:lvl5pPr marL="2286000" lvl="4" indent="-228600" algn="l" rtl="0">
              <a:lnSpc>
                <a:spcPct val="90000"/>
              </a:lnSpc>
              <a:spcBef>
                <a:spcPts val="400"/>
              </a:spcBef>
              <a:spcAft>
                <a:spcPts val="0"/>
              </a:spcAft>
              <a:buClr>
                <a:schemeClr val="dk2"/>
              </a:buClr>
              <a:buSzPts val="800"/>
              <a:buNone/>
              <a:defRPr sz="800"/>
            </a:lvl5pPr>
            <a:lvl6pPr marL="2743200" lvl="5" indent="-228600" algn="l" rtl="0">
              <a:lnSpc>
                <a:spcPct val="90000"/>
              </a:lnSpc>
              <a:spcBef>
                <a:spcPts val="400"/>
              </a:spcBef>
              <a:spcAft>
                <a:spcPts val="0"/>
              </a:spcAft>
              <a:buClr>
                <a:schemeClr val="dk1"/>
              </a:buClr>
              <a:buSzPts val="800"/>
              <a:buNone/>
              <a:defRPr sz="800"/>
            </a:lvl6pPr>
            <a:lvl7pPr marL="3200400" lvl="6" indent="-228600" algn="l" rtl="0">
              <a:lnSpc>
                <a:spcPct val="90000"/>
              </a:lnSpc>
              <a:spcBef>
                <a:spcPts val="400"/>
              </a:spcBef>
              <a:spcAft>
                <a:spcPts val="0"/>
              </a:spcAft>
              <a:buClr>
                <a:schemeClr val="dk1"/>
              </a:buClr>
              <a:buSzPts val="800"/>
              <a:buNone/>
              <a:defRPr sz="800"/>
            </a:lvl7pPr>
            <a:lvl8pPr marL="3657600" lvl="7" indent="-228600" algn="l" rtl="0">
              <a:lnSpc>
                <a:spcPct val="90000"/>
              </a:lnSpc>
              <a:spcBef>
                <a:spcPts val="400"/>
              </a:spcBef>
              <a:spcAft>
                <a:spcPts val="0"/>
              </a:spcAft>
              <a:buClr>
                <a:schemeClr val="dk1"/>
              </a:buClr>
              <a:buSzPts val="800"/>
              <a:buNone/>
              <a:defRPr sz="800"/>
            </a:lvl8pPr>
            <a:lvl9pPr marL="4114800" lvl="8" indent="-228600" algn="l" rtl="0">
              <a:lnSpc>
                <a:spcPct val="90000"/>
              </a:lnSpc>
              <a:spcBef>
                <a:spcPts val="400"/>
              </a:spcBef>
              <a:spcAft>
                <a:spcPts val="0"/>
              </a:spcAft>
              <a:buClr>
                <a:schemeClr val="dk1"/>
              </a:buClr>
              <a:buSzPts val="800"/>
              <a:buNone/>
              <a:defRPr sz="800"/>
            </a:lvl9pPr>
          </a:lstStyle>
          <a:p>
            <a:endParaRPr/>
          </a:p>
        </p:txBody>
      </p:sp>
    </p:spTree>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03"/>
        <p:cNvGrpSpPr/>
        <p:nvPr/>
      </p:nvGrpSpPr>
      <p:grpSpPr>
        <a:xfrm>
          <a:off x="0" y="0"/>
          <a:ext cx="0" cy="0"/>
          <a:chOff x="0" y="0"/>
          <a:chExt cx="0" cy="0"/>
        </a:xfrm>
      </p:grpSpPr>
      <p:sp>
        <p:nvSpPr>
          <p:cNvPr id="1604" name="Google Shape;1604;p248"/>
          <p:cNvSpPr txBox="1">
            <a:spLocks noGrp="1"/>
          </p:cNvSpPr>
          <p:nvPr>
            <p:ph type="title"/>
          </p:nvPr>
        </p:nvSpPr>
        <p:spPr>
          <a:xfrm>
            <a:off x="311700" y="445025"/>
            <a:ext cx="85206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605" name="Google Shape;1605;p24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431800" rtl="0">
              <a:spcBef>
                <a:spcPts val="640"/>
              </a:spcBef>
              <a:spcAft>
                <a:spcPts val="0"/>
              </a:spcAft>
              <a:buSzPts val="3200"/>
              <a:buChar char="•"/>
              <a:defRPr/>
            </a:lvl1pPr>
            <a:lvl2pPr marL="914400" lvl="1" indent="-406400" rtl="0">
              <a:spcBef>
                <a:spcPts val="560"/>
              </a:spcBef>
              <a:spcAft>
                <a:spcPts val="0"/>
              </a:spcAft>
              <a:buSzPts val="2800"/>
              <a:buChar char="–"/>
              <a:defRPr/>
            </a:lvl2pPr>
            <a:lvl3pPr marL="1371600" lvl="2" indent="-381000" rtl="0">
              <a:spcBef>
                <a:spcPts val="480"/>
              </a:spcBef>
              <a:spcAft>
                <a:spcPts val="0"/>
              </a:spcAft>
              <a:buSzPts val="2400"/>
              <a:buChar char="•"/>
              <a:defRPr/>
            </a:lvl3pPr>
            <a:lvl4pPr marL="1828800" lvl="3" indent="-355600" rtl="0">
              <a:spcBef>
                <a:spcPts val="400"/>
              </a:spcBef>
              <a:spcAft>
                <a:spcPts val="0"/>
              </a:spcAft>
              <a:buSzPts val="2000"/>
              <a:buChar char="–"/>
              <a:defRPr/>
            </a:lvl4pPr>
            <a:lvl5pPr marL="2286000" lvl="4" indent="-355600" rtl="0">
              <a:spcBef>
                <a:spcPts val="400"/>
              </a:spcBef>
              <a:spcAft>
                <a:spcPts val="0"/>
              </a:spcAft>
              <a:buSzPts val="2000"/>
              <a:buChar char="»"/>
              <a:defRPr/>
            </a:lvl5pPr>
            <a:lvl6pPr marL="2743200" lvl="5" indent="-355600" rtl="0">
              <a:spcBef>
                <a:spcPts val="400"/>
              </a:spcBef>
              <a:spcAft>
                <a:spcPts val="0"/>
              </a:spcAft>
              <a:buSzPts val="2000"/>
              <a:buChar char="•"/>
              <a:defRPr/>
            </a:lvl6pPr>
            <a:lvl7pPr marL="3200400" lvl="6" indent="-355600" rtl="0">
              <a:spcBef>
                <a:spcPts val="400"/>
              </a:spcBef>
              <a:spcAft>
                <a:spcPts val="0"/>
              </a:spcAft>
              <a:buSzPts val="2000"/>
              <a:buChar char="•"/>
              <a:defRPr/>
            </a:lvl7pPr>
            <a:lvl8pPr marL="3657600" lvl="7" indent="-355600" rtl="0">
              <a:spcBef>
                <a:spcPts val="400"/>
              </a:spcBef>
              <a:spcAft>
                <a:spcPts val="0"/>
              </a:spcAft>
              <a:buSzPts val="2000"/>
              <a:buChar char="•"/>
              <a:defRPr/>
            </a:lvl8pPr>
            <a:lvl9pPr marL="4114800" lvl="8" indent="-355600" rtl="0">
              <a:spcBef>
                <a:spcPts val="400"/>
              </a:spcBef>
              <a:spcAft>
                <a:spcPts val="0"/>
              </a:spcAft>
              <a:buSzPts val="2000"/>
              <a:buChar char="•"/>
              <a:defRPr/>
            </a:lvl9pPr>
          </a:lstStyle>
          <a:p>
            <a:endParaRPr/>
          </a:p>
        </p:txBody>
      </p:sp>
      <p:sp>
        <p:nvSpPr>
          <p:cNvPr id="1606" name="Google Shape;1606;p248"/>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matchingName="1_Title and Content 1">
  <p:cSld name="1_Title and Content">
    <p:spTree>
      <p:nvGrpSpPr>
        <p:cNvPr id="1" name="Shape 1607"/>
        <p:cNvGrpSpPr/>
        <p:nvPr/>
      </p:nvGrpSpPr>
      <p:grpSpPr>
        <a:xfrm>
          <a:off x="0" y="0"/>
          <a:ext cx="0" cy="0"/>
          <a:chOff x="0" y="0"/>
          <a:chExt cx="0" cy="0"/>
        </a:xfrm>
      </p:grpSpPr>
      <p:sp>
        <p:nvSpPr>
          <p:cNvPr id="1608" name="Google Shape;1608;p249"/>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09" name="Google Shape;1609;p249"/>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Clr>
                <a:srgbClr val="7F7F7F"/>
              </a:buClr>
              <a:buSzPts val="3600"/>
              <a:buFont typeface="Calibri"/>
              <a:buNone/>
              <a:defRPr sz="3600">
                <a:solidFill>
                  <a:srgbClr val="7F7F7F"/>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610" name="Google Shape;1610;p249"/>
          <p:cNvSpPr txBox="1">
            <a:spLocks noGrp="1"/>
          </p:cNvSpPr>
          <p:nvPr>
            <p:ph type="body" idx="1"/>
          </p:nvPr>
        </p:nvSpPr>
        <p:spPr>
          <a:xfrm>
            <a:off x="457200" y="1200150"/>
            <a:ext cx="8229600" cy="3394500"/>
          </a:xfrm>
          <a:prstGeom prst="rect">
            <a:avLst/>
          </a:prstGeom>
          <a:noFill/>
          <a:ln>
            <a:noFill/>
          </a:ln>
        </p:spPr>
        <p:txBody>
          <a:bodyPr spcFirstLastPara="1" wrap="square" lIns="91425" tIns="45700" rIns="91425" bIns="45700" anchor="ctr" anchorCtr="0">
            <a:noAutofit/>
          </a:bodyPr>
          <a:lstStyle>
            <a:lvl1pPr marL="457200" lvl="0" indent="-228600" algn="l" rtl="0">
              <a:spcBef>
                <a:spcPts val="400"/>
              </a:spcBef>
              <a:spcAft>
                <a:spcPts val="0"/>
              </a:spcAft>
              <a:buClr>
                <a:schemeClr val="dk1"/>
              </a:buClr>
              <a:buSzPts val="2000"/>
              <a:buNone/>
              <a:defRPr sz="2000"/>
            </a:lvl1pPr>
            <a:lvl2pPr marL="914400" lvl="1" indent="-228600" algn="l" rtl="0">
              <a:spcBef>
                <a:spcPts val="360"/>
              </a:spcBef>
              <a:spcAft>
                <a:spcPts val="0"/>
              </a:spcAft>
              <a:buClr>
                <a:schemeClr val="dk1"/>
              </a:buClr>
              <a:buSzPts val="1800"/>
              <a:buNone/>
              <a:defRPr sz="1800"/>
            </a:lvl2pPr>
            <a:lvl3pPr marL="1371600" lvl="2" indent="-228600" algn="l" rtl="0">
              <a:spcBef>
                <a:spcPts val="320"/>
              </a:spcBef>
              <a:spcAft>
                <a:spcPts val="0"/>
              </a:spcAft>
              <a:buClr>
                <a:schemeClr val="dk1"/>
              </a:buClr>
              <a:buSzPts val="1600"/>
              <a:buNone/>
              <a:defRPr sz="1600"/>
            </a:lvl3pPr>
            <a:lvl4pPr marL="1828800" lvl="3" indent="-228600" algn="l" rtl="0">
              <a:spcBef>
                <a:spcPts val="280"/>
              </a:spcBef>
              <a:spcAft>
                <a:spcPts val="0"/>
              </a:spcAft>
              <a:buClr>
                <a:schemeClr val="dk1"/>
              </a:buClr>
              <a:buSzPts val="1400"/>
              <a:buNone/>
              <a:defRPr sz="1400"/>
            </a:lvl4pPr>
            <a:lvl5pPr marL="2286000" lvl="4" indent="-228600" algn="l" rtl="0">
              <a:spcBef>
                <a:spcPts val="240"/>
              </a:spcBef>
              <a:spcAft>
                <a:spcPts val="0"/>
              </a:spcAft>
              <a:buClr>
                <a:schemeClr val="dk1"/>
              </a:buClr>
              <a:buSzPts val="1200"/>
              <a:buNone/>
              <a:defRPr sz="1200"/>
            </a:lvl5pPr>
            <a:lvl6pPr marL="2743200" lvl="5" indent="-342900" algn="l" rtl="0">
              <a:spcBef>
                <a:spcPts val="360"/>
              </a:spcBef>
              <a:spcAft>
                <a:spcPts val="0"/>
              </a:spcAft>
              <a:buClr>
                <a:schemeClr val="dk1"/>
              </a:buClr>
              <a:buSzPts val="1800"/>
              <a:buChar char="•"/>
              <a:defRPr/>
            </a:lvl6pPr>
            <a:lvl7pPr marL="3200400" lvl="6" indent="-342900" algn="l" rtl="0">
              <a:spcBef>
                <a:spcPts val="360"/>
              </a:spcBef>
              <a:spcAft>
                <a:spcPts val="0"/>
              </a:spcAft>
              <a:buClr>
                <a:schemeClr val="dk1"/>
              </a:buClr>
              <a:buSzPts val="1800"/>
              <a:buChar char="•"/>
              <a:defRPr/>
            </a:lvl7pPr>
            <a:lvl8pPr marL="3657600" lvl="7" indent="-342900" algn="l" rtl="0">
              <a:spcBef>
                <a:spcPts val="360"/>
              </a:spcBef>
              <a:spcAft>
                <a:spcPts val="0"/>
              </a:spcAft>
              <a:buClr>
                <a:schemeClr val="dk1"/>
              </a:buClr>
              <a:buSzPts val="1800"/>
              <a:buChar char="•"/>
              <a:defRPr/>
            </a:lvl8pPr>
            <a:lvl9pPr marL="4114800" lvl="8" indent="-342900" algn="l" rtl="0">
              <a:spcBef>
                <a:spcPts val="360"/>
              </a:spcBef>
              <a:spcAft>
                <a:spcPts val="0"/>
              </a:spcAft>
              <a:buClr>
                <a:schemeClr val="dk1"/>
              </a:buClr>
              <a:buSzPts val="1800"/>
              <a:buChar char="•"/>
              <a:defRPr/>
            </a:lvl9pPr>
          </a:lstStyle>
          <a:p>
            <a:endParaRPr/>
          </a:p>
        </p:txBody>
      </p:sp>
      <p:cxnSp>
        <p:nvCxnSpPr>
          <p:cNvPr id="1611" name="Google Shape;1611;p249"/>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612" name="Google Shape;1612;p249"/>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sz="1000" b="0" i="0" u="none" strike="noStrike" cap="none">
                <a:solidFill>
                  <a:schemeClr val="lt1"/>
                </a:solidFill>
                <a:latin typeface="Calibri"/>
                <a:ea typeface="Calibri"/>
                <a:cs typeface="Calibri"/>
                <a:sym typeface="Calibri"/>
              </a:defRPr>
            </a:lvl1pPr>
            <a:lvl2pPr marL="0" lvl="1" indent="0" algn="r" rtl="0">
              <a:spcBef>
                <a:spcPts val="0"/>
              </a:spcBef>
              <a:buNone/>
              <a:defRPr sz="1000" b="0" i="0" u="none" strike="noStrike" cap="none">
                <a:solidFill>
                  <a:schemeClr val="lt1"/>
                </a:solidFill>
                <a:latin typeface="Calibri"/>
                <a:ea typeface="Calibri"/>
                <a:cs typeface="Calibri"/>
                <a:sym typeface="Calibri"/>
              </a:defRPr>
            </a:lvl2pPr>
            <a:lvl3pPr marL="0" lvl="2" indent="0" algn="r" rtl="0">
              <a:spcBef>
                <a:spcPts val="0"/>
              </a:spcBef>
              <a:buNone/>
              <a:defRPr sz="1000" b="0" i="0" u="none" strike="noStrike" cap="none">
                <a:solidFill>
                  <a:schemeClr val="lt1"/>
                </a:solidFill>
                <a:latin typeface="Calibri"/>
                <a:ea typeface="Calibri"/>
                <a:cs typeface="Calibri"/>
                <a:sym typeface="Calibri"/>
              </a:defRPr>
            </a:lvl3pPr>
            <a:lvl4pPr marL="0" lvl="3" indent="0" algn="r" rtl="0">
              <a:spcBef>
                <a:spcPts val="0"/>
              </a:spcBef>
              <a:buNone/>
              <a:defRPr sz="1000" b="0" i="0" u="none" strike="noStrike" cap="none">
                <a:solidFill>
                  <a:schemeClr val="lt1"/>
                </a:solidFill>
                <a:latin typeface="Calibri"/>
                <a:ea typeface="Calibri"/>
                <a:cs typeface="Calibri"/>
                <a:sym typeface="Calibri"/>
              </a:defRPr>
            </a:lvl4pPr>
            <a:lvl5pPr marL="0" lvl="4" indent="0" algn="r" rtl="0">
              <a:spcBef>
                <a:spcPts val="0"/>
              </a:spcBef>
              <a:buNone/>
              <a:defRPr sz="1000" b="0" i="0" u="none" strike="noStrike" cap="none">
                <a:solidFill>
                  <a:schemeClr val="lt1"/>
                </a:solidFill>
                <a:latin typeface="Calibri"/>
                <a:ea typeface="Calibri"/>
                <a:cs typeface="Calibri"/>
                <a:sym typeface="Calibri"/>
              </a:defRPr>
            </a:lvl5pPr>
            <a:lvl6pPr marL="0" lvl="5" indent="0" algn="r" rtl="0">
              <a:spcBef>
                <a:spcPts val="0"/>
              </a:spcBef>
              <a:buNone/>
              <a:defRPr sz="1000" b="0" i="0" u="none" strike="noStrike" cap="none">
                <a:solidFill>
                  <a:schemeClr val="lt1"/>
                </a:solidFill>
                <a:latin typeface="Calibri"/>
                <a:ea typeface="Calibri"/>
                <a:cs typeface="Calibri"/>
                <a:sym typeface="Calibri"/>
              </a:defRPr>
            </a:lvl6pPr>
            <a:lvl7pPr marL="0" lvl="6" indent="0" algn="r" rtl="0">
              <a:spcBef>
                <a:spcPts val="0"/>
              </a:spcBef>
              <a:buNone/>
              <a:defRPr sz="1000" b="0" i="0" u="none" strike="noStrike" cap="none">
                <a:solidFill>
                  <a:schemeClr val="lt1"/>
                </a:solidFill>
                <a:latin typeface="Calibri"/>
                <a:ea typeface="Calibri"/>
                <a:cs typeface="Calibri"/>
                <a:sym typeface="Calibri"/>
              </a:defRPr>
            </a:lvl7pPr>
            <a:lvl8pPr marL="0" lvl="7" indent="0" algn="r" rtl="0">
              <a:spcBef>
                <a:spcPts val="0"/>
              </a:spcBef>
              <a:buNone/>
              <a:defRPr sz="1000" b="0" i="0" u="none" strike="noStrike" cap="none">
                <a:solidFill>
                  <a:schemeClr val="lt1"/>
                </a:solidFill>
                <a:latin typeface="Calibri"/>
                <a:ea typeface="Calibri"/>
                <a:cs typeface="Calibri"/>
                <a:sym typeface="Calibri"/>
              </a:defRPr>
            </a:lvl8pPr>
            <a:lvl9pPr marL="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613" name="Google Shape;1613;p249" descr="OUSD_socialmediasignature_450x50-3-white.png"/>
          <p:cNvPicPr preferRelativeResize="0"/>
          <p:nvPr/>
        </p:nvPicPr>
        <p:blipFill rotWithShape="1">
          <a:blip r:embed="rId2">
            <a:alphaModFix/>
          </a:blip>
          <a:srcRect/>
          <a:stretch/>
        </p:blipFill>
        <p:spPr>
          <a:xfrm>
            <a:off x="457200" y="4903946"/>
            <a:ext cx="2851605" cy="145049"/>
          </a:xfrm>
          <a:prstGeom prst="rect">
            <a:avLst/>
          </a:prstGeom>
          <a:noFill/>
          <a:ln>
            <a:noFill/>
          </a:ln>
        </p:spPr>
      </p:pic>
    </p:spTree>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matchingName="Title and two columns 1">
  <p:cSld name="TITLE_AND_TWO_COLUMNS_1">
    <p:spTree>
      <p:nvGrpSpPr>
        <p:cNvPr id="1" name="Shape 1614"/>
        <p:cNvGrpSpPr/>
        <p:nvPr/>
      </p:nvGrpSpPr>
      <p:grpSpPr>
        <a:xfrm>
          <a:off x="0" y="0"/>
          <a:ext cx="0" cy="0"/>
          <a:chOff x="0" y="0"/>
          <a:chExt cx="0" cy="0"/>
        </a:xfrm>
      </p:grpSpPr>
      <p:sp>
        <p:nvSpPr>
          <p:cNvPr id="1615" name="Google Shape;1615;p250"/>
          <p:cNvSpPr txBox="1">
            <a:spLocks noGrp="1"/>
          </p:cNvSpPr>
          <p:nvPr>
            <p:ph type="body" idx="1"/>
          </p:nvPr>
        </p:nvSpPr>
        <p:spPr>
          <a:xfrm>
            <a:off x="1485900" y="682200"/>
            <a:ext cx="3448500" cy="3886800"/>
          </a:xfrm>
          <a:prstGeom prst="rect">
            <a:avLst/>
          </a:prstGeom>
        </p:spPr>
        <p:txBody>
          <a:bodyPr spcFirstLastPara="1" wrap="square" lIns="91425" tIns="91425" rIns="91425" bIns="91425" anchor="t" anchorCtr="0">
            <a:noAutofit/>
          </a:bodyPr>
          <a:lstStyle>
            <a:lvl1pPr marL="457200" lvl="0" indent="-317500" rtl="0">
              <a:spcBef>
                <a:spcPts val="640"/>
              </a:spcBef>
              <a:spcAft>
                <a:spcPts val="0"/>
              </a:spcAft>
              <a:buSzPts val="1400"/>
              <a:buChar char="•"/>
              <a:defRPr sz="1400"/>
            </a:lvl1pPr>
            <a:lvl2pPr marL="914400" lvl="1" indent="-304800" rtl="0">
              <a:spcBef>
                <a:spcPts val="560"/>
              </a:spcBef>
              <a:spcAft>
                <a:spcPts val="0"/>
              </a:spcAft>
              <a:buSzPts val="1200"/>
              <a:buChar char="–"/>
              <a:defRPr sz="1200"/>
            </a:lvl2pPr>
            <a:lvl3pPr marL="1371600" lvl="2" indent="-304800" rtl="0">
              <a:spcBef>
                <a:spcPts val="480"/>
              </a:spcBef>
              <a:spcAft>
                <a:spcPts val="0"/>
              </a:spcAft>
              <a:buSzPts val="1200"/>
              <a:buChar char="•"/>
              <a:defRPr sz="1200"/>
            </a:lvl3pPr>
            <a:lvl4pPr marL="1828800" lvl="3" indent="-304800" rtl="0">
              <a:spcBef>
                <a:spcPts val="400"/>
              </a:spcBef>
              <a:spcAft>
                <a:spcPts val="0"/>
              </a:spcAft>
              <a:buSzPts val="1200"/>
              <a:buChar char="–"/>
              <a:defRPr sz="1200"/>
            </a:lvl4pPr>
            <a:lvl5pPr marL="2286000" lvl="4" indent="-304800" rtl="0">
              <a:spcBef>
                <a:spcPts val="400"/>
              </a:spcBef>
              <a:spcAft>
                <a:spcPts val="0"/>
              </a:spcAft>
              <a:buSzPts val="1200"/>
              <a:buChar char="»"/>
              <a:defRPr sz="1200"/>
            </a:lvl5pPr>
            <a:lvl6pPr marL="2743200" lvl="5" indent="-304800" rtl="0">
              <a:spcBef>
                <a:spcPts val="400"/>
              </a:spcBef>
              <a:spcAft>
                <a:spcPts val="0"/>
              </a:spcAft>
              <a:buSzPts val="1200"/>
              <a:buChar char="•"/>
              <a:defRPr sz="1200"/>
            </a:lvl6pPr>
            <a:lvl7pPr marL="3200400" lvl="6" indent="-304800" rtl="0">
              <a:spcBef>
                <a:spcPts val="400"/>
              </a:spcBef>
              <a:spcAft>
                <a:spcPts val="0"/>
              </a:spcAft>
              <a:buSzPts val="1200"/>
              <a:buChar char="•"/>
              <a:defRPr sz="1200"/>
            </a:lvl7pPr>
            <a:lvl8pPr marL="3657600" lvl="7" indent="-304800" rtl="0">
              <a:spcBef>
                <a:spcPts val="400"/>
              </a:spcBef>
              <a:spcAft>
                <a:spcPts val="0"/>
              </a:spcAft>
              <a:buSzPts val="1200"/>
              <a:buChar char="•"/>
              <a:defRPr sz="1200"/>
            </a:lvl8pPr>
            <a:lvl9pPr marL="4114800" lvl="8" indent="-304800" rtl="0">
              <a:spcBef>
                <a:spcPts val="400"/>
              </a:spcBef>
              <a:spcAft>
                <a:spcPts val="0"/>
              </a:spcAft>
              <a:buSzPts val="1200"/>
              <a:buChar char="•"/>
              <a:defRPr sz="1200"/>
            </a:lvl9pPr>
          </a:lstStyle>
          <a:p>
            <a:endParaRPr/>
          </a:p>
        </p:txBody>
      </p:sp>
      <p:sp>
        <p:nvSpPr>
          <p:cNvPr id="1616" name="Google Shape;1616;p250"/>
          <p:cNvSpPr txBox="1">
            <a:spLocks noGrp="1"/>
          </p:cNvSpPr>
          <p:nvPr>
            <p:ph type="body" idx="2"/>
          </p:nvPr>
        </p:nvSpPr>
        <p:spPr>
          <a:xfrm>
            <a:off x="5257788" y="682200"/>
            <a:ext cx="3448500" cy="3886800"/>
          </a:xfrm>
          <a:prstGeom prst="rect">
            <a:avLst/>
          </a:prstGeom>
        </p:spPr>
        <p:txBody>
          <a:bodyPr spcFirstLastPara="1" wrap="square" lIns="91425" tIns="91425" rIns="91425" bIns="91425" anchor="t" anchorCtr="0">
            <a:noAutofit/>
          </a:bodyPr>
          <a:lstStyle>
            <a:lvl1pPr marL="457200" lvl="0" indent="-317500" rtl="0">
              <a:spcBef>
                <a:spcPts val="640"/>
              </a:spcBef>
              <a:spcAft>
                <a:spcPts val="0"/>
              </a:spcAft>
              <a:buSzPts val="1400"/>
              <a:buChar char="•"/>
              <a:defRPr sz="1400"/>
            </a:lvl1pPr>
            <a:lvl2pPr marL="914400" lvl="1" indent="-304800" rtl="0">
              <a:spcBef>
                <a:spcPts val="560"/>
              </a:spcBef>
              <a:spcAft>
                <a:spcPts val="0"/>
              </a:spcAft>
              <a:buSzPts val="1200"/>
              <a:buChar char="–"/>
              <a:defRPr sz="1200"/>
            </a:lvl2pPr>
            <a:lvl3pPr marL="1371600" lvl="2" indent="-304800" rtl="0">
              <a:spcBef>
                <a:spcPts val="480"/>
              </a:spcBef>
              <a:spcAft>
                <a:spcPts val="0"/>
              </a:spcAft>
              <a:buSzPts val="1200"/>
              <a:buChar char="•"/>
              <a:defRPr sz="1200"/>
            </a:lvl3pPr>
            <a:lvl4pPr marL="1828800" lvl="3" indent="-304800" rtl="0">
              <a:spcBef>
                <a:spcPts val="400"/>
              </a:spcBef>
              <a:spcAft>
                <a:spcPts val="0"/>
              </a:spcAft>
              <a:buSzPts val="1200"/>
              <a:buChar char="–"/>
              <a:defRPr sz="1200"/>
            </a:lvl4pPr>
            <a:lvl5pPr marL="2286000" lvl="4" indent="-304800" rtl="0">
              <a:spcBef>
                <a:spcPts val="400"/>
              </a:spcBef>
              <a:spcAft>
                <a:spcPts val="0"/>
              </a:spcAft>
              <a:buSzPts val="1200"/>
              <a:buChar char="»"/>
              <a:defRPr sz="1200"/>
            </a:lvl5pPr>
            <a:lvl6pPr marL="2743200" lvl="5" indent="-304800" rtl="0">
              <a:spcBef>
                <a:spcPts val="400"/>
              </a:spcBef>
              <a:spcAft>
                <a:spcPts val="0"/>
              </a:spcAft>
              <a:buSzPts val="1200"/>
              <a:buChar char="•"/>
              <a:defRPr sz="1200"/>
            </a:lvl6pPr>
            <a:lvl7pPr marL="3200400" lvl="6" indent="-304800" rtl="0">
              <a:spcBef>
                <a:spcPts val="400"/>
              </a:spcBef>
              <a:spcAft>
                <a:spcPts val="0"/>
              </a:spcAft>
              <a:buSzPts val="1200"/>
              <a:buChar char="•"/>
              <a:defRPr sz="1200"/>
            </a:lvl7pPr>
            <a:lvl8pPr marL="3657600" lvl="7" indent="-304800" rtl="0">
              <a:spcBef>
                <a:spcPts val="400"/>
              </a:spcBef>
              <a:spcAft>
                <a:spcPts val="0"/>
              </a:spcAft>
              <a:buSzPts val="1200"/>
              <a:buChar char="•"/>
              <a:defRPr sz="1200"/>
            </a:lvl8pPr>
            <a:lvl9pPr marL="4114800" lvl="8" indent="-304800" rtl="0">
              <a:spcBef>
                <a:spcPts val="400"/>
              </a:spcBef>
              <a:spcAft>
                <a:spcPts val="0"/>
              </a:spcAft>
              <a:buSzPts val="1200"/>
              <a:buChar char="•"/>
              <a:defRPr sz="1200"/>
            </a:lvl9pPr>
          </a:lstStyle>
          <a:p>
            <a:endParaRPr/>
          </a:p>
        </p:txBody>
      </p:sp>
      <p:sp>
        <p:nvSpPr>
          <p:cNvPr id="1617" name="Google Shape;1617;p250"/>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xmlns:p15="http://schemas.microsoft.com/office/powerpoint/2012/main">
        <p15:guide id="1" orient="horz" pos="576">
          <p15:clr>
            <a:srgbClr val="FA7B17"/>
          </p15:clr>
        </p15:guide>
        <p15:guide id="2" pos="936">
          <p15:clr>
            <a:srgbClr val="FA7B17"/>
          </p15:clr>
        </p15:guide>
        <p15:guide id="3" pos="3312">
          <p15:clr>
            <a:srgbClr val="FA7B17"/>
          </p15:clr>
        </p15:guide>
      </p15:sldGuideLst>
    </p:ext>
  </p:extLst>
</p:sldLayout>
</file>

<file path=ppt/slideLayouts/slideLayout177.xml><?xml version="1.0" encoding="utf-8"?>
<p:sldLayout xmlns:a="http://schemas.openxmlformats.org/drawingml/2006/main" xmlns:r="http://schemas.openxmlformats.org/officeDocument/2006/relationships" xmlns:p="http://schemas.openxmlformats.org/presentationml/2006/main" matchingName="Title and body 1">
  <p:cSld name="TITLE_AND_BODY_1">
    <p:spTree>
      <p:nvGrpSpPr>
        <p:cNvPr id="1" name="Shape 1618"/>
        <p:cNvGrpSpPr/>
        <p:nvPr/>
      </p:nvGrpSpPr>
      <p:grpSpPr>
        <a:xfrm>
          <a:off x="0" y="0"/>
          <a:ext cx="0" cy="0"/>
          <a:chOff x="0" y="0"/>
          <a:chExt cx="0" cy="0"/>
        </a:xfrm>
      </p:grpSpPr>
      <p:sp>
        <p:nvSpPr>
          <p:cNvPr id="1619" name="Google Shape;1619;p251"/>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
        <p:nvSpPr>
          <p:cNvPr id="1620" name="Google Shape;1620;p251"/>
          <p:cNvSpPr txBox="1">
            <a:spLocks noGrp="1"/>
          </p:cNvSpPr>
          <p:nvPr>
            <p:ph type="body" idx="1"/>
          </p:nvPr>
        </p:nvSpPr>
        <p:spPr>
          <a:xfrm>
            <a:off x="1485900" y="682200"/>
            <a:ext cx="6986400" cy="3886800"/>
          </a:xfrm>
          <a:prstGeom prst="rect">
            <a:avLst/>
          </a:prstGeom>
        </p:spPr>
        <p:txBody>
          <a:bodyPr spcFirstLastPara="1" wrap="square" lIns="91425" tIns="91425" rIns="91425" bIns="91425" anchor="t" anchorCtr="0">
            <a:noAutofit/>
          </a:bodyPr>
          <a:lstStyle>
            <a:lvl1pPr marL="457200" lvl="0" indent="-317500" rtl="0">
              <a:spcBef>
                <a:spcPts val="640"/>
              </a:spcBef>
              <a:spcAft>
                <a:spcPts val="0"/>
              </a:spcAft>
              <a:buSzPts val="1400"/>
              <a:buChar char="•"/>
              <a:defRPr sz="1400"/>
            </a:lvl1pPr>
            <a:lvl2pPr marL="914400" lvl="1" indent="-304800" rtl="0">
              <a:spcBef>
                <a:spcPts val="560"/>
              </a:spcBef>
              <a:spcAft>
                <a:spcPts val="0"/>
              </a:spcAft>
              <a:buSzPts val="1200"/>
              <a:buChar char="–"/>
              <a:defRPr sz="1200"/>
            </a:lvl2pPr>
            <a:lvl3pPr marL="1371600" lvl="2" indent="-304800" rtl="0">
              <a:spcBef>
                <a:spcPts val="480"/>
              </a:spcBef>
              <a:spcAft>
                <a:spcPts val="0"/>
              </a:spcAft>
              <a:buSzPts val="1200"/>
              <a:buChar char="•"/>
              <a:defRPr sz="1200"/>
            </a:lvl3pPr>
            <a:lvl4pPr marL="1828800" lvl="3" indent="-304800" rtl="0">
              <a:spcBef>
                <a:spcPts val="400"/>
              </a:spcBef>
              <a:spcAft>
                <a:spcPts val="0"/>
              </a:spcAft>
              <a:buSzPts val="1200"/>
              <a:buChar char="–"/>
              <a:defRPr sz="1200"/>
            </a:lvl4pPr>
            <a:lvl5pPr marL="2286000" lvl="4" indent="-304800" rtl="0">
              <a:spcBef>
                <a:spcPts val="400"/>
              </a:spcBef>
              <a:spcAft>
                <a:spcPts val="0"/>
              </a:spcAft>
              <a:buSzPts val="1200"/>
              <a:buChar char="»"/>
              <a:defRPr sz="1200"/>
            </a:lvl5pPr>
            <a:lvl6pPr marL="2743200" lvl="5" indent="-304800" rtl="0">
              <a:spcBef>
                <a:spcPts val="400"/>
              </a:spcBef>
              <a:spcAft>
                <a:spcPts val="0"/>
              </a:spcAft>
              <a:buSzPts val="1200"/>
              <a:buChar char="•"/>
              <a:defRPr sz="1200"/>
            </a:lvl6pPr>
            <a:lvl7pPr marL="3200400" lvl="6" indent="-304800" rtl="0">
              <a:spcBef>
                <a:spcPts val="400"/>
              </a:spcBef>
              <a:spcAft>
                <a:spcPts val="0"/>
              </a:spcAft>
              <a:buSzPts val="1200"/>
              <a:buChar char="•"/>
              <a:defRPr sz="1200"/>
            </a:lvl7pPr>
            <a:lvl8pPr marL="3657600" lvl="7" indent="-304800" rtl="0">
              <a:spcBef>
                <a:spcPts val="400"/>
              </a:spcBef>
              <a:spcAft>
                <a:spcPts val="0"/>
              </a:spcAft>
              <a:buSzPts val="1200"/>
              <a:buChar char="•"/>
              <a:defRPr sz="1200"/>
            </a:lvl8pPr>
            <a:lvl9pPr marL="4114800" lvl="8" indent="-304800" rtl="0">
              <a:spcBef>
                <a:spcPts val="400"/>
              </a:spcBef>
              <a:spcAft>
                <a:spcPts val="0"/>
              </a:spcAft>
              <a:buSzPts val="1200"/>
              <a:buChar char="•"/>
              <a:defRPr sz="1200"/>
            </a:lvl9pPr>
          </a:lstStyle>
          <a:p>
            <a:endParaRPr/>
          </a:p>
        </p:txBody>
      </p:sp>
    </p:spTree>
  </p:cSld>
  <p:clrMapOvr>
    <a:masterClrMapping/>
  </p:clrMapOvr>
  <p:extLst>
    <p:ext uri="{DCECCB84-F9BA-43D5-87BE-67443E8EF086}">
      <p15:sldGuideLst xmlns:p15="http://schemas.microsoft.com/office/powerpoint/2012/main">
        <p15:guide id="1" orient="horz" pos="430">
          <p15:clr>
            <a:srgbClr val="FA7B17"/>
          </p15:clr>
        </p15:guide>
        <p15:guide id="2" pos="936">
          <p15:clr>
            <a:srgbClr val="FA7B17"/>
          </p15:clr>
        </p15:guide>
      </p15:sldGuideLst>
    </p:ext>
  </p:extLst>
</p:sldLayout>
</file>

<file path=ppt/slideLayouts/slideLayout178.xml><?xml version="1.0" encoding="utf-8"?>
<p:sldLayout xmlns:a="http://schemas.openxmlformats.org/drawingml/2006/main" xmlns:r="http://schemas.openxmlformats.org/officeDocument/2006/relationships" xmlns:p="http://schemas.openxmlformats.org/presentationml/2006/main" matchingName="1_TITLE and LOGO">
  <p:cSld name="1_TITLE and LOGO">
    <p:spTree>
      <p:nvGrpSpPr>
        <p:cNvPr id="1" name="Shape 1621"/>
        <p:cNvGrpSpPr/>
        <p:nvPr/>
      </p:nvGrpSpPr>
      <p:grpSpPr>
        <a:xfrm>
          <a:off x="0" y="0"/>
          <a:ext cx="0" cy="0"/>
          <a:chOff x="0" y="0"/>
          <a:chExt cx="0" cy="0"/>
        </a:xfrm>
      </p:grpSpPr>
      <p:cxnSp>
        <p:nvCxnSpPr>
          <p:cNvPr id="1622" name="Google Shape;1622;p252"/>
          <p:cNvCxnSpPr/>
          <p:nvPr/>
        </p:nvCxnSpPr>
        <p:spPr>
          <a:xfrm>
            <a:off x="352425" y="342900"/>
            <a:ext cx="0" cy="387300"/>
          </a:xfrm>
          <a:prstGeom prst="straightConnector1">
            <a:avLst/>
          </a:prstGeom>
          <a:noFill/>
          <a:ln w="63500" cap="flat" cmpd="sng">
            <a:solidFill>
              <a:srgbClr val="0078C0"/>
            </a:solidFill>
            <a:prstDash val="solid"/>
            <a:miter lim="800000"/>
            <a:headEnd type="none" w="sm" len="sm"/>
            <a:tailEnd type="none" w="sm" len="sm"/>
          </a:ln>
        </p:spPr>
      </p:cxnSp>
      <p:sp>
        <p:nvSpPr>
          <p:cNvPr id="1623" name="Google Shape;1623;p252"/>
          <p:cNvSpPr txBox="1">
            <a:spLocks noGrp="1"/>
          </p:cNvSpPr>
          <p:nvPr>
            <p:ph type="title"/>
          </p:nvPr>
        </p:nvSpPr>
        <p:spPr>
          <a:xfrm>
            <a:off x="438150" y="285706"/>
            <a:ext cx="2724000" cy="536700"/>
          </a:xfrm>
          <a:prstGeom prst="rect">
            <a:avLst/>
          </a:prstGeom>
          <a:noFill/>
          <a:ln>
            <a:noFill/>
          </a:ln>
        </p:spPr>
        <p:txBody>
          <a:bodyPr spcFirstLastPara="1" wrap="square" lIns="71100" tIns="35550" rIns="71100" bIns="35550" anchor="t" anchorCtr="0">
            <a:noAutofit/>
          </a:bodyPr>
          <a:lstStyle>
            <a:lvl1pPr marR="0" lvl="0" algn="l" rtl="0">
              <a:lnSpc>
                <a:spcPct val="90000"/>
              </a:lnSpc>
              <a:spcBef>
                <a:spcPts val="0"/>
              </a:spcBef>
              <a:spcAft>
                <a:spcPts val="0"/>
              </a:spcAft>
              <a:buClr>
                <a:schemeClr val="dk1"/>
              </a:buClr>
              <a:buSzPts val="1800"/>
              <a:buFont typeface="Calibri"/>
              <a:buNone/>
              <a:defRPr sz="1800" b="1" i="0" u="none" strike="noStrike" cap="none">
                <a:solidFill>
                  <a:schemeClr val="dk1"/>
                </a:solidFill>
                <a:latin typeface="Calibri"/>
                <a:ea typeface="Calibri"/>
                <a:cs typeface="Calibri"/>
                <a:sym typeface="Calibri"/>
              </a:defRPr>
            </a:lvl1pPr>
            <a:lvl2pPr lvl="1" rtl="0">
              <a:spcBef>
                <a:spcPts val="0"/>
              </a:spcBef>
              <a:spcAft>
                <a:spcPts val="0"/>
              </a:spcAft>
              <a:buSzPts val="1400"/>
              <a:buNone/>
              <a:defRPr sz="1400"/>
            </a:lvl2pPr>
            <a:lvl3pPr lvl="2" rtl="0">
              <a:spcBef>
                <a:spcPts val="0"/>
              </a:spcBef>
              <a:spcAft>
                <a:spcPts val="0"/>
              </a:spcAft>
              <a:buSzPts val="1400"/>
              <a:buNone/>
              <a:defRPr sz="1400"/>
            </a:lvl3pPr>
            <a:lvl4pPr lvl="3" rtl="0">
              <a:spcBef>
                <a:spcPts val="0"/>
              </a:spcBef>
              <a:spcAft>
                <a:spcPts val="0"/>
              </a:spcAft>
              <a:buSzPts val="1400"/>
              <a:buNone/>
              <a:defRPr sz="1400"/>
            </a:lvl4pPr>
            <a:lvl5pPr lvl="4" rtl="0">
              <a:spcBef>
                <a:spcPts val="0"/>
              </a:spcBef>
              <a:spcAft>
                <a:spcPts val="0"/>
              </a:spcAft>
              <a:buSzPts val="1400"/>
              <a:buNone/>
              <a:defRPr sz="1400"/>
            </a:lvl5pPr>
            <a:lvl6pPr lvl="5" rtl="0">
              <a:spcBef>
                <a:spcPts val="0"/>
              </a:spcBef>
              <a:spcAft>
                <a:spcPts val="0"/>
              </a:spcAft>
              <a:buSzPts val="1400"/>
              <a:buNone/>
              <a:defRPr sz="1400"/>
            </a:lvl6pPr>
            <a:lvl7pPr lvl="6" rtl="0">
              <a:spcBef>
                <a:spcPts val="0"/>
              </a:spcBef>
              <a:spcAft>
                <a:spcPts val="0"/>
              </a:spcAft>
              <a:buSzPts val="1400"/>
              <a:buNone/>
              <a:defRPr sz="1400"/>
            </a:lvl7pPr>
            <a:lvl8pPr lvl="7" rtl="0">
              <a:spcBef>
                <a:spcPts val="0"/>
              </a:spcBef>
              <a:spcAft>
                <a:spcPts val="0"/>
              </a:spcAft>
              <a:buSzPts val="1400"/>
              <a:buNone/>
              <a:defRPr sz="1400"/>
            </a:lvl8pPr>
            <a:lvl9pPr lvl="8" rtl="0">
              <a:spcBef>
                <a:spcPts val="0"/>
              </a:spcBef>
              <a:spcAft>
                <a:spcPts val="0"/>
              </a:spcAft>
              <a:buSzPts val="1400"/>
              <a:buNone/>
              <a:defRPr sz="1400"/>
            </a:lvl9pPr>
          </a:lstStyle>
          <a:p>
            <a:endParaRPr/>
          </a:p>
        </p:txBody>
      </p:sp>
      <p:sp>
        <p:nvSpPr>
          <p:cNvPr id="1624" name="Google Shape;1624;p252"/>
          <p:cNvSpPr txBox="1">
            <a:spLocks noGrp="1"/>
          </p:cNvSpPr>
          <p:nvPr>
            <p:ph type="body" idx="1"/>
          </p:nvPr>
        </p:nvSpPr>
        <p:spPr>
          <a:xfrm>
            <a:off x="352425" y="1200150"/>
            <a:ext cx="5934300" cy="1714500"/>
          </a:xfrm>
          <a:prstGeom prst="rect">
            <a:avLst/>
          </a:prstGeom>
          <a:noFill/>
          <a:ln>
            <a:noFill/>
          </a:ln>
        </p:spPr>
        <p:txBody>
          <a:bodyPr spcFirstLastPara="1" wrap="square" lIns="71100" tIns="35550" rIns="71100" bIns="35550" anchor="t" anchorCtr="0">
            <a:noAutofit/>
          </a:bodyPr>
          <a:lstStyle>
            <a:lvl1pPr marL="457200" marR="0" lvl="0" indent="-368300" algn="l" rtl="0">
              <a:lnSpc>
                <a:spcPct val="90000"/>
              </a:lnSpc>
              <a:spcBef>
                <a:spcPts val="800"/>
              </a:spcBef>
              <a:spcAft>
                <a:spcPts val="0"/>
              </a:spcAft>
              <a:buClr>
                <a:schemeClr val="dk1"/>
              </a:buClr>
              <a:buSzPts val="2200"/>
              <a:buFont typeface="Arial"/>
              <a:buChar char="•"/>
              <a:defRPr sz="2200" b="0" i="0" u="none" strike="noStrike" cap="none">
                <a:solidFill>
                  <a:schemeClr val="dk1"/>
                </a:solidFill>
                <a:latin typeface="Calibri"/>
                <a:ea typeface="Calibri"/>
                <a:cs typeface="Calibri"/>
                <a:sym typeface="Calibri"/>
              </a:defRPr>
            </a:lvl1pPr>
            <a:lvl2pPr marL="914400" marR="0" lvl="1" indent="-349250" algn="l" rtl="0">
              <a:lnSpc>
                <a:spcPct val="90000"/>
              </a:lnSpc>
              <a:spcBef>
                <a:spcPts val="4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2pPr>
            <a:lvl3pPr marL="1371600" marR="0" lvl="2" indent="-330200" algn="l" rtl="0">
              <a:lnSpc>
                <a:spcPct val="90000"/>
              </a:lnSpc>
              <a:spcBef>
                <a:spcPts val="40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Roboto"/>
                <a:ea typeface="Roboto"/>
                <a:cs typeface="Roboto"/>
                <a:sym typeface="Roboto"/>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Roboto"/>
                <a:ea typeface="Roboto"/>
                <a:cs typeface="Roboto"/>
                <a:sym typeface="Roboto"/>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Roboto"/>
                <a:ea typeface="Roboto"/>
                <a:cs typeface="Roboto"/>
                <a:sym typeface="Roboto"/>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Roboto"/>
                <a:ea typeface="Roboto"/>
                <a:cs typeface="Roboto"/>
                <a:sym typeface="Roboto"/>
              </a:defRPr>
            </a:lvl9pPr>
          </a:lstStyle>
          <a:p>
            <a:endParaRPr/>
          </a:p>
        </p:txBody>
      </p:sp>
      <p:pic>
        <p:nvPicPr>
          <p:cNvPr id="1625" name="Google Shape;1625;p252"/>
          <p:cNvPicPr preferRelativeResize="0"/>
          <p:nvPr/>
        </p:nvPicPr>
        <p:blipFill rotWithShape="1">
          <a:blip r:embed="rId2">
            <a:alphaModFix/>
          </a:blip>
          <a:srcRect/>
          <a:stretch/>
        </p:blipFill>
        <p:spPr>
          <a:xfrm>
            <a:off x="438150" y="4505546"/>
            <a:ext cx="678078" cy="317023"/>
          </a:xfrm>
          <a:prstGeom prst="rect">
            <a:avLst/>
          </a:prstGeom>
          <a:noFill/>
          <a:ln>
            <a:noFill/>
          </a:ln>
        </p:spPr>
      </p:pic>
    </p:spTree>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matchingName="Section Header alt">
  <p:cSld name="Section Header alt">
    <p:bg>
      <p:bgPr>
        <a:blipFill>
          <a:blip r:embed="rId2">
            <a:alphaModFix/>
          </a:blip>
          <a:stretch>
            <a:fillRect/>
          </a:stretch>
        </a:blipFill>
        <a:effectLst/>
      </p:bgPr>
    </p:bg>
    <p:spTree>
      <p:nvGrpSpPr>
        <p:cNvPr id="1" name="Shape 1626"/>
        <p:cNvGrpSpPr/>
        <p:nvPr/>
      </p:nvGrpSpPr>
      <p:grpSpPr>
        <a:xfrm>
          <a:off x="0" y="0"/>
          <a:ext cx="0" cy="0"/>
          <a:chOff x="0" y="0"/>
          <a:chExt cx="0" cy="0"/>
        </a:xfrm>
      </p:grpSpPr>
      <p:sp>
        <p:nvSpPr>
          <p:cNvPr id="1627" name="Google Shape;1627;p253"/>
          <p:cNvSpPr txBox="1">
            <a:spLocks noGrp="1"/>
          </p:cNvSpPr>
          <p:nvPr>
            <p:ph type="sldNum" idx="12"/>
          </p:nvPr>
        </p:nvSpPr>
        <p:spPr>
          <a:xfrm>
            <a:off x="6629400" y="4632722"/>
            <a:ext cx="2171700" cy="2739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628" name="Google Shape;1628;p253"/>
          <p:cNvSpPr txBox="1">
            <a:spLocks noGrp="1"/>
          </p:cNvSpPr>
          <p:nvPr>
            <p:ph type="title"/>
          </p:nvPr>
        </p:nvSpPr>
        <p:spPr>
          <a:xfrm>
            <a:off x="2114550" y="457200"/>
            <a:ext cx="6286500" cy="1885800"/>
          </a:xfrm>
          <a:prstGeom prst="rect">
            <a:avLst/>
          </a:prstGeom>
          <a:noFill/>
          <a:ln>
            <a:noFill/>
          </a:ln>
        </p:spPr>
        <p:txBody>
          <a:bodyPr spcFirstLastPara="1" wrap="square" lIns="0" tIns="0" rIns="0" bIns="0" anchor="b" anchorCtr="0">
            <a:noAutofit/>
          </a:bodyPr>
          <a:lstStyle>
            <a:lvl1pPr lvl="0" algn="l" rtl="0">
              <a:lnSpc>
                <a:spcPct val="90000"/>
              </a:lnSpc>
              <a:spcBef>
                <a:spcPts val="0"/>
              </a:spcBef>
              <a:spcAft>
                <a:spcPts val="0"/>
              </a:spcAft>
              <a:buClr>
                <a:schemeClr val="accent2"/>
              </a:buClr>
              <a:buSzPts val="4100"/>
              <a:buFont typeface="Calibri"/>
              <a:buNone/>
              <a:defRPr sz="41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629" name="Google Shape;1629;p253"/>
          <p:cNvSpPr txBox="1">
            <a:spLocks noGrp="1"/>
          </p:cNvSpPr>
          <p:nvPr>
            <p:ph type="body" idx="1"/>
          </p:nvPr>
        </p:nvSpPr>
        <p:spPr>
          <a:xfrm>
            <a:off x="2114550" y="2514600"/>
            <a:ext cx="6286500" cy="1028700"/>
          </a:xfrm>
          <a:prstGeom prst="rect">
            <a:avLst/>
          </a:prstGeom>
          <a:noFill/>
          <a:ln>
            <a:noFill/>
          </a:ln>
        </p:spPr>
        <p:txBody>
          <a:bodyPr spcFirstLastPara="1" wrap="square" lIns="0" tIns="0" rIns="0" bIns="0" anchor="t" anchorCtr="0">
            <a:noAutofit/>
          </a:bodyPr>
          <a:lstStyle>
            <a:lvl1pPr marL="457200" lvl="0" indent="-342900" algn="l" rtl="0">
              <a:lnSpc>
                <a:spcPct val="90000"/>
              </a:lnSpc>
              <a:spcBef>
                <a:spcPts val="800"/>
              </a:spcBef>
              <a:spcAft>
                <a:spcPts val="0"/>
              </a:spcAft>
              <a:buClr>
                <a:schemeClr val="dk2"/>
              </a:buClr>
              <a:buSzPts val="1800"/>
              <a:buChar char="•"/>
              <a:defRPr sz="1800">
                <a:solidFill>
                  <a:schemeClr val="dk2"/>
                </a:solidFill>
              </a:defRPr>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Tree>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630"/>
        <p:cNvGrpSpPr/>
        <p:nvPr/>
      </p:nvGrpSpPr>
      <p:grpSpPr>
        <a:xfrm>
          <a:off x="0" y="0"/>
          <a:ext cx="0" cy="0"/>
          <a:chOff x="0" y="0"/>
          <a:chExt cx="0" cy="0"/>
        </a:xfrm>
      </p:grpSpPr>
      <p:sp>
        <p:nvSpPr>
          <p:cNvPr id="1631" name="Google Shape;1631;p254"/>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640"/>
              </a:spcBef>
              <a:spcAft>
                <a:spcPts val="0"/>
              </a:spcAft>
              <a:buSzPts val="3200"/>
              <a:buNone/>
              <a:defRPr/>
            </a:lvl1pPr>
          </a:lstStyle>
          <a:p>
            <a:endParaRPr/>
          </a:p>
        </p:txBody>
      </p:sp>
      <p:sp>
        <p:nvSpPr>
          <p:cNvPr id="1632" name="Google Shape;1632;p254"/>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633"/>
        <p:cNvGrpSpPr/>
        <p:nvPr/>
      </p:nvGrpSpPr>
      <p:grpSpPr>
        <a:xfrm>
          <a:off x="0" y="0"/>
          <a:ext cx="0" cy="0"/>
          <a:chOff x="0" y="0"/>
          <a:chExt cx="0" cy="0"/>
        </a:xfrm>
      </p:grpSpPr>
      <p:sp>
        <p:nvSpPr>
          <p:cNvPr id="1634" name="Google Shape;1634;p255"/>
          <p:cNvSpPr txBox="1">
            <a:spLocks noGrp="1"/>
          </p:cNvSpPr>
          <p:nvPr>
            <p:ph type="title"/>
          </p:nvPr>
        </p:nvSpPr>
        <p:spPr>
          <a:xfrm>
            <a:off x="311700" y="445025"/>
            <a:ext cx="85206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635" name="Google Shape;1635;p255"/>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636"/>
        <p:cNvGrpSpPr/>
        <p:nvPr/>
      </p:nvGrpSpPr>
      <p:grpSpPr>
        <a:xfrm>
          <a:off x="0" y="0"/>
          <a:ext cx="0" cy="0"/>
          <a:chOff x="0" y="0"/>
          <a:chExt cx="0" cy="0"/>
        </a:xfrm>
      </p:grpSpPr>
      <p:sp>
        <p:nvSpPr>
          <p:cNvPr id="1637" name="Google Shape;1637;p256"/>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638" name="Google Shape;1638;p256"/>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matchingName="1_Title and Content 2">
  <p:cSld name="OBJECT_3">
    <p:spTree>
      <p:nvGrpSpPr>
        <p:cNvPr id="1" name="Shape 1639"/>
        <p:cNvGrpSpPr/>
        <p:nvPr/>
      </p:nvGrpSpPr>
      <p:grpSpPr>
        <a:xfrm>
          <a:off x="0" y="0"/>
          <a:ext cx="0" cy="0"/>
          <a:chOff x="0" y="0"/>
          <a:chExt cx="0" cy="0"/>
        </a:xfrm>
      </p:grpSpPr>
      <p:sp>
        <p:nvSpPr>
          <p:cNvPr id="1640" name="Google Shape;1640;p257"/>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a:solidFill>
                <a:schemeClr val="lt1"/>
              </a:solidFill>
              <a:latin typeface="Calibri"/>
              <a:ea typeface="Calibri"/>
              <a:cs typeface="Calibri"/>
              <a:sym typeface="Calibri"/>
            </a:endParaRPr>
          </a:p>
        </p:txBody>
      </p:sp>
      <p:sp>
        <p:nvSpPr>
          <p:cNvPr id="1641" name="Google Shape;1641;p257"/>
          <p:cNvSpPr txBox="1">
            <a:spLocks noGrp="1"/>
          </p:cNvSpPr>
          <p:nvPr>
            <p:ph type="title"/>
          </p:nvPr>
        </p:nvSpPr>
        <p:spPr>
          <a:xfrm>
            <a:off x="628650" y="185920"/>
            <a:ext cx="7886700" cy="785700"/>
          </a:xfrm>
          <a:prstGeom prst="rect">
            <a:avLst/>
          </a:prstGeom>
          <a:noFill/>
          <a:ln>
            <a:noFill/>
          </a:ln>
        </p:spPr>
        <p:txBody>
          <a:bodyPr spcFirstLastPara="1" wrap="square" lIns="91425" tIns="91425" rIns="91425" bIns="91425" anchor="t" anchorCtr="0">
            <a:noAutofit/>
          </a:bodyPr>
          <a:lstStyle>
            <a:lvl1pPr marL="0" marR="0" lvl="0" indent="0" algn="l" rtl="0">
              <a:lnSpc>
                <a:spcPct val="90000"/>
              </a:lnSpc>
              <a:spcBef>
                <a:spcPts val="0"/>
              </a:spcBef>
              <a:spcAft>
                <a:spcPts val="0"/>
              </a:spcAft>
              <a:buClr>
                <a:srgbClr val="00338D"/>
              </a:buClr>
              <a:buSzPts val="3600"/>
              <a:buFont typeface="Calibri"/>
              <a:buNone/>
              <a:defRPr sz="3600" b="1" i="0" u="none" strike="noStrike" cap="none">
                <a:solidFill>
                  <a:srgbClr val="00338D"/>
                </a:solidFill>
                <a:latin typeface="Calibri"/>
                <a:ea typeface="Calibri"/>
                <a:cs typeface="Calibri"/>
                <a:sym typeface="Calibri"/>
              </a:defRPr>
            </a:lvl1pPr>
            <a:lvl2pPr lvl="1" indent="0" rtl="0">
              <a:spcBef>
                <a:spcPts val="0"/>
              </a:spcBef>
              <a:spcAft>
                <a:spcPts val="0"/>
              </a:spcAft>
              <a:buSzPts val="3600"/>
              <a:buFont typeface="Arial"/>
              <a:buNone/>
              <a:defRPr sz="3600"/>
            </a:lvl2pPr>
            <a:lvl3pPr lvl="2" indent="0" rtl="0">
              <a:spcBef>
                <a:spcPts val="0"/>
              </a:spcBef>
              <a:spcAft>
                <a:spcPts val="0"/>
              </a:spcAft>
              <a:buSzPts val="3600"/>
              <a:buFont typeface="Arial"/>
              <a:buNone/>
              <a:defRPr sz="3600"/>
            </a:lvl3pPr>
            <a:lvl4pPr lvl="3" indent="0" rtl="0">
              <a:spcBef>
                <a:spcPts val="0"/>
              </a:spcBef>
              <a:spcAft>
                <a:spcPts val="0"/>
              </a:spcAft>
              <a:buSzPts val="3600"/>
              <a:buFont typeface="Arial"/>
              <a:buNone/>
              <a:defRPr sz="3600"/>
            </a:lvl4pPr>
            <a:lvl5pPr lvl="4" indent="0" rtl="0">
              <a:spcBef>
                <a:spcPts val="0"/>
              </a:spcBef>
              <a:spcAft>
                <a:spcPts val="0"/>
              </a:spcAft>
              <a:buSzPts val="3600"/>
              <a:buFont typeface="Arial"/>
              <a:buNone/>
              <a:defRPr sz="3600"/>
            </a:lvl5pPr>
            <a:lvl6pPr lvl="5" indent="0" rtl="0">
              <a:spcBef>
                <a:spcPts val="0"/>
              </a:spcBef>
              <a:spcAft>
                <a:spcPts val="0"/>
              </a:spcAft>
              <a:buSzPts val="3600"/>
              <a:buFont typeface="Arial"/>
              <a:buNone/>
              <a:defRPr sz="3600"/>
            </a:lvl6pPr>
            <a:lvl7pPr lvl="6" indent="0" rtl="0">
              <a:spcBef>
                <a:spcPts val="0"/>
              </a:spcBef>
              <a:spcAft>
                <a:spcPts val="0"/>
              </a:spcAft>
              <a:buSzPts val="3600"/>
              <a:buFont typeface="Arial"/>
              <a:buNone/>
              <a:defRPr sz="3600"/>
            </a:lvl7pPr>
            <a:lvl8pPr lvl="7" indent="0" rtl="0">
              <a:spcBef>
                <a:spcPts val="0"/>
              </a:spcBef>
              <a:spcAft>
                <a:spcPts val="0"/>
              </a:spcAft>
              <a:buSzPts val="3600"/>
              <a:buFont typeface="Arial"/>
              <a:buNone/>
              <a:defRPr sz="3600"/>
            </a:lvl8pPr>
            <a:lvl9pPr lvl="8" indent="0" rtl="0">
              <a:spcBef>
                <a:spcPts val="0"/>
              </a:spcBef>
              <a:spcAft>
                <a:spcPts val="0"/>
              </a:spcAft>
              <a:buSzPts val="3600"/>
              <a:buFont typeface="Arial"/>
              <a:buNone/>
              <a:defRPr sz="3600"/>
            </a:lvl9pPr>
          </a:lstStyle>
          <a:p>
            <a:endParaRPr/>
          </a:p>
        </p:txBody>
      </p:sp>
      <p:sp>
        <p:nvSpPr>
          <p:cNvPr id="1642" name="Google Shape;1642;p257"/>
          <p:cNvSpPr txBox="1">
            <a:spLocks noGrp="1"/>
          </p:cNvSpPr>
          <p:nvPr>
            <p:ph type="body" idx="1"/>
          </p:nvPr>
        </p:nvSpPr>
        <p:spPr>
          <a:xfrm>
            <a:off x="628650" y="971618"/>
            <a:ext cx="7886700" cy="3660900"/>
          </a:xfrm>
          <a:prstGeom prst="rect">
            <a:avLst/>
          </a:prstGeom>
          <a:noFill/>
          <a:ln>
            <a:noFill/>
          </a:ln>
        </p:spPr>
        <p:txBody>
          <a:bodyPr spcFirstLastPara="1" wrap="square" lIns="91425" tIns="91425" rIns="91425" bIns="91425" anchor="t" anchorCtr="0">
            <a:noAutofit/>
          </a:bodyPr>
          <a:lstStyle>
            <a:lvl1pPr marL="457200" marR="0" lvl="0" indent="-228600" algn="l" rtl="0">
              <a:lnSpc>
                <a:spcPct val="100000"/>
              </a:lnSpc>
              <a:spcBef>
                <a:spcPts val="0"/>
              </a:spcBef>
              <a:spcAft>
                <a:spcPts val="0"/>
              </a:spcAft>
              <a:buClr>
                <a:srgbClr val="000000"/>
              </a:buClr>
              <a:buSzPts val="1800"/>
              <a:buFont typeface="Arial"/>
              <a:buNone/>
              <a:defRPr sz="2400" b="0" i="0" u="none" strike="noStrike" cap="none">
                <a:solidFill>
                  <a:srgbClr val="000000"/>
                </a:solidFill>
                <a:latin typeface="Calibri"/>
                <a:ea typeface="Calibri"/>
                <a:cs typeface="Calibri"/>
                <a:sym typeface="Calibri"/>
              </a:defRPr>
            </a:lvl1pPr>
            <a:lvl2pPr marL="914400" marR="0" lvl="1" indent="-228600" algn="l" rtl="0">
              <a:lnSpc>
                <a:spcPct val="100000"/>
              </a:lnSpc>
              <a:spcBef>
                <a:spcPts val="600"/>
              </a:spcBef>
              <a:spcAft>
                <a:spcPts val="0"/>
              </a:spcAft>
              <a:buClr>
                <a:srgbClr val="000000"/>
              </a:buClr>
              <a:buSzPts val="1800"/>
              <a:buFont typeface="Arial"/>
              <a:buNone/>
              <a:defRPr sz="2200" b="0" i="0" u="none" strike="noStrike" cap="none">
                <a:solidFill>
                  <a:srgbClr val="000000"/>
                </a:solidFill>
                <a:latin typeface="Calibri"/>
                <a:ea typeface="Calibri"/>
                <a:cs typeface="Calibri"/>
                <a:sym typeface="Calibri"/>
              </a:defRPr>
            </a:lvl2pPr>
            <a:lvl3pPr marL="1371600" marR="0" lvl="2" indent="-228600" algn="l" rtl="0">
              <a:lnSpc>
                <a:spcPct val="100000"/>
              </a:lnSpc>
              <a:spcBef>
                <a:spcPts val="600"/>
              </a:spcBef>
              <a:spcAft>
                <a:spcPts val="0"/>
              </a:spcAft>
              <a:buClr>
                <a:srgbClr val="000000"/>
              </a:buClr>
              <a:buSzPts val="1800"/>
              <a:buFont typeface="Arial"/>
              <a:buNone/>
              <a:defRPr sz="2000" b="0" i="0" u="none" strike="noStrike" cap="none">
                <a:solidFill>
                  <a:srgbClr val="000000"/>
                </a:solidFill>
                <a:latin typeface="Calibri"/>
                <a:ea typeface="Calibri"/>
                <a:cs typeface="Calibri"/>
                <a:sym typeface="Calibri"/>
              </a:defRPr>
            </a:lvl3pPr>
            <a:lvl4pPr marL="1828800" marR="0" lvl="3" indent="-228600" algn="l" rtl="0">
              <a:lnSpc>
                <a:spcPct val="100000"/>
              </a:lnSpc>
              <a:spcBef>
                <a:spcPts val="600"/>
              </a:spcBef>
              <a:spcAft>
                <a:spcPts val="0"/>
              </a:spcAft>
              <a:buClr>
                <a:srgbClr val="000000"/>
              </a:buClr>
              <a:buSzPts val="1800"/>
              <a:buFont typeface="Arial"/>
              <a:buNone/>
              <a:defRPr sz="1800" b="0" i="0" u="none" strike="noStrike" cap="none">
                <a:solidFill>
                  <a:srgbClr val="000000"/>
                </a:solidFill>
                <a:latin typeface="Calibri"/>
                <a:ea typeface="Calibri"/>
                <a:cs typeface="Calibri"/>
                <a:sym typeface="Calibri"/>
              </a:defRPr>
            </a:lvl4pPr>
            <a:lvl5pPr marL="2286000" marR="0" lvl="4" indent="-228600" algn="l" rtl="0">
              <a:lnSpc>
                <a:spcPct val="100000"/>
              </a:lnSpc>
              <a:spcBef>
                <a:spcPts val="600"/>
              </a:spcBef>
              <a:spcAft>
                <a:spcPts val="0"/>
              </a:spcAft>
              <a:buClr>
                <a:srgbClr val="000000"/>
              </a:buClr>
              <a:buSzPts val="1800"/>
              <a:buFont typeface="Arial"/>
              <a:buNone/>
              <a:defRPr sz="1600" b="0" i="0" u="none" strike="noStrike" cap="none">
                <a:solidFill>
                  <a:srgbClr val="000000"/>
                </a:solidFill>
                <a:latin typeface="Calibri"/>
                <a:ea typeface="Calibri"/>
                <a:cs typeface="Calibri"/>
                <a:sym typeface="Calibri"/>
              </a:defRPr>
            </a:lvl5pPr>
            <a:lvl6pPr marL="2743200" marR="0" lvl="5" indent="-327060" algn="l" rtl="0">
              <a:lnSpc>
                <a:spcPct val="100000"/>
              </a:lnSpc>
              <a:spcBef>
                <a:spcPts val="600"/>
              </a:spcBef>
              <a:spcAft>
                <a:spcPts val="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6pPr>
            <a:lvl7pPr marL="3200400" marR="0" lvl="6" indent="-327060" algn="l" rtl="0">
              <a:lnSpc>
                <a:spcPct val="100000"/>
              </a:lnSpc>
              <a:spcBef>
                <a:spcPts val="600"/>
              </a:spcBef>
              <a:spcAft>
                <a:spcPts val="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7pPr>
            <a:lvl8pPr marL="3657600" marR="0" lvl="7" indent="-327060" algn="l" rtl="0">
              <a:lnSpc>
                <a:spcPct val="100000"/>
              </a:lnSpc>
              <a:spcBef>
                <a:spcPts val="600"/>
              </a:spcBef>
              <a:spcAft>
                <a:spcPts val="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8pPr>
            <a:lvl9pPr marL="4114800" marR="0" lvl="8" indent="-327060" algn="l" rtl="0">
              <a:lnSpc>
                <a:spcPct val="100000"/>
              </a:lnSpc>
              <a:spcBef>
                <a:spcPts val="600"/>
              </a:spcBef>
              <a:spcAft>
                <a:spcPts val="60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9pPr>
          </a:lstStyle>
          <a:p>
            <a:endParaRPr/>
          </a:p>
        </p:txBody>
      </p:sp>
      <p:sp>
        <p:nvSpPr>
          <p:cNvPr id="1643" name="Google Shape;1643;p257"/>
          <p:cNvSpPr txBox="1">
            <a:spLocks noGrp="1"/>
          </p:cNvSpPr>
          <p:nvPr>
            <p:ph type="sldNum" idx="12"/>
          </p:nvPr>
        </p:nvSpPr>
        <p:spPr>
          <a:xfrm>
            <a:off x="6553200" y="4903945"/>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644" name="Google Shape;1644;p257" descr="OUSD_socialmediasignature_450x50-3-white.png"/>
          <p:cNvPicPr preferRelativeResize="0"/>
          <p:nvPr/>
        </p:nvPicPr>
        <p:blipFill rotWithShape="1">
          <a:blip r:embed="rId2">
            <a:alphaModFix/>
          </a:blip>
          <a:srcRect/>
          <a:stretch/>
        </p:blipFill>
        <p:spPr>
          <a:xfrm>
            <a:off x="457200" y="4903947"/>
            <a:ext cx="4224600" cy="161100"/>
          </a:xfrm>
          <a:prstGeom prst="rect">
            <a:avLst/>
          </a:prstGeom>
          <a:noFill/>
          <a:ln>
            <a:noFill/>
          </a:ln>
        </p:spPr>
      </p:pic>
      <p:cxnSp>
        <p:nvCxnSpPr>
          <p:cNvPr id="1645" name="Google Shape;1645;p257"/>
          <p:cNvCxnSpPr/>
          <p:nvPr/>
        </p:nvCxnSpPr>
        <p:spPr>
          <a:xfrm>
            <a:off x="622975" y="748980"/>
            <a:ext cx="7885800" cy="11100"/>
          </a:xfrm>
          <a:prstGeom prst="straightConnector1">
            <a:avLst/>
          </a:prstGeom>
          <a:noFill/>
          <a:ln w="38100" cap="flat" cmpd="sng">
            <a:solidFill>
              <a:srgbClr val="28903A"/>
            </a:solidFill>
            <a:prstDash val="solid"/>
            <a:round/>
            <a:headEnd type="none" w="med" len="med"/>
            <a:tailEnd type="none" w="med" len="med"/>
          </a:ln>
        </p:spPr>
      </p:cxnSp>
    </p:spTree>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matchingName="Section Slide">
  <p:cSld name="OBJECT_1">
    <p:spTree>
      <p:nvGrpSpPr>
        <p:cNvPr id="1" name="Shape 1646"/>
        <p:cNvGrpSpPr/>
        <p:nvPr/>
      </p:nvGrpSpPr>
      <p:grpSpPr>
        <a:xfrm>
          <a:off x="0" y="0"/>
          <a:ext cx="0" cy="0"/>
          <a:chOff x="0" y="0"/>
          <a:chExt cx="0" cy="0"/>
        </a:xfrm>
      </p:grpSpPr>
      <p:sp>
        <p:nvSpPr>
          <p:cNvPr id="1647" name="Google Shape;1647;p258"/>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a:solidFill>
                <a:schemeClr val="lt1"/>
              </a:solidFill>
              <a:latin typeface="Calibri"/>
              <a:ea typeface="Calibri"/>
              <a:cs typeface="Calibri"/>
              <a:sym typeface="Calibri"/>
            </a:endParaRPr>
          </a:p>
        </p:txBody>
      </p:sp>
      <p:sp>
        <p:nvSpPr>
          <p:cNvPr id="1648" name="Google Shape;1648;p258"/>
          <p:cNvSpPr txBox="1">
            <a:spLocks noGrp="1"/>
          </p:cNvSpPr>
          <p:nvPr>
            <p:ph type="sldNum" idx="12"/>
          </p:nvPr>
        </p:nvSpPr>
        <p:spPr>
          <a:xfrm>
            <a:off x="6553200" y="4903945"/>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649" name="Google Shape;1649;p258" descr="OUSD_socialmediasignature_450x50-3-white.png"/>
          <p:cNvPicPr preferRelativeResize="0"/>
          <p:nvPr/>
        </p:nvPicPr>
        <p:blipFill rotWithShape="1">
          <a:blip r:embed="rId2">
            <a:alphaModFix/>
          </a:blip>
          <a:srcRect/>
          <a:stretch/>
        </p:blipFill>
        <p:spPr>
          <a:xfrm>
            <a:off x="457200" y="4903947"/>
            <a:ext cx="4224600" cy="161100"/>
          </a:xfrm>
          <a:prstGeom prst="rect">
            <a:avLst/>
          </a:prstGeom>
          <a:noFill/>
          <a:ln>
            <a:noFill/>
          </a:ln>
        </p:spPr>
      </p:pic>
      <p:sp>
        <p:nvSpPr>
          <p:cNvPr id="1650" name="Google Shape;1650;p258"/>
          <p:cNvSpPr/>
          <p:nvPr/>
        </p:nvSpPr>
        <p:spPr>
          <a:xfrm>
            <a:off x="658200" y="1572345"/>
            <a:ext cx="7827600" cy="1998900"/>
          </a:xfrm>
          <a:prstGeom prst="roundRect">
            <a:avLst>
              <a:gd name="adj" fmla="val 16667"/>
            </a:avLst>
          </a:prstGeom>
          <a:solidFill>
            <a:srgbClr val="38761D"/>
          </a:solidFill>
          <a:ln w="9525" cap="flat" cmpd="sng">
            <a:solidFill>
              <a:srgbClr val="38761D"/>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sz="3600" b="1"/>
          </a:p>
        </p:txBody>
      </p:sp>
      <p:sp>
        <p:nvSpPr>
          <p:cNvPr id="1651" name="Google Shape;1651;p258"/>
          <p:cNvSpPr txBox="1"/>
          <p:nvPr/>
        </p:nvSpPr>
        <p:spPr>
          <a:xfrm>
            <a:off x="1633200" y="2206170"/>
            <a:ext cx="5877600" cy="731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endParaRPr>
              <a:latin typeface="Calibri"/>
              <a:ea typeface="Calibri"/>
              <a:cs typeface="Calibri"/>
              <a:sym typeface="Calibri"/>
            </a:endParaRPr>
          </a:p>
        </p:txBody>
      </p:sp>
    </p:spTree>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matchingName="1_Title and Content 1 1">
  <p:cSld name="OBJECT_2">
    <p:spTree>
      <p:nvGrpSpPr>
        <p:cNvPr id="1" name="Shape 1652"/>
        <p:cNvGrpSpPr/>
        <p:nvPr/>
      </p:nvGrpSpPr>
      <p:grpSpPr>
        <a:xfrm>
          <a:off x="0" y="0"/>
          <a:ext cx="0" cy="0"/>
          <a:chOff x="0" y="0"/>
          <a:chExt cx="0" cy="0"/>
        </a:xfrm>
      </p:grpSpPr>
      <p:sp>
        <p:nvSpPr>
          <p:cNvPr id="1653" name="Google Shape;1653;p259"/>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lnSpc>
                <a:spcPct val="100000"/>
              </a:lnSpc>
              <a:spcBef>
                <a:spcPts val="0"/>
              </a:spcBef>
              <a:spcAft>
                <a:spcPts val="0"/>
              </a:spcAft>
              <a:buClr>
                <a:srgbClr val="000000"/>
              </a:buClr>
              <a:buFont typeface="Arial"/>
              <a:buNone/>
            </a:pPr>
            <a:endParaRPr sz="1800" b="0" i="0" u="none" strike="noStrike" cap="none">
              <a:solidFill>
                <a:schemeClr val="lt1"/>
              </a:solidFill>
              <a:latin typeface="Calibri"/>
              <a:ea typeface="Calibri"/>
              <a:cs typeface="Calibri"/>
              <a:sym typeface="Calibri"/>
            </a:endParaRPr>
          </a:p>
        </p:txBody>
      </p:sp>
      <p:sp>
        <p:nvSpPr>
          <p:cNvPr id="1654" name="Google Shape;1654;p259"/>
          <p:cNvSpPr txBox="1">
            <a:spLocks noGrp="1"/>
          </p:cNvSpPr>
          <p:nvPr>
            <p:ph type="title"/>
          </p:nvPr>
        </p:nvSpPr>
        <p:spPr>
          <a:xfrm>
            <a:off x="628650" y="185917"/>
            <a:ext cx="7886700" cy="1380600"/>
          </a:xfrm>
          <a:prstGeom prst="rect">
            <a:avLst/>
          </a:prstGeom>
          <a:noFill/>
          <a:ln>
            <a:noFill/>
          </a:ln>
        </p:spPr>
        <p:txBody>
          <a:bodyPr spcFirstLastPara="1" wrap="square" lIns="91425" tIns="91425" rIns="91425" bIns="91425" anchor="t" anchorCtr="0">
            <a:noAutofit/>
          </a:bodyPr>
          <a:lstStyle>
            <a:lvl1pPr marL="0" marR="0" lvl="0" indent="0" algn="l" rtl="0">
              <a:lnSpc>
                <a:spcPct val="90000"/>
              </a:lnSpc>
              <a:spcBef>
                <a:spcPts val="0"/>
              </a:spcBef>
              <a:spcAft>
                <a:spcPts val="0"/>
              </a:spcAft>
              <a:buClr>
                <a:srgbClr val="00338D"/>
              </a:buClr>
              <a:buSzPts val="800"/>
              <a:buFont typeface="Calibri"/>
              <a:buNone/>
              <a:defRPr sz="3000" b="1" i="0" u="none" strike="noStrike" cap="none">
                <a:solidFill>
                  <a:srgbClr val="00338D"/>
                </a:solidFill>
                <a:latin typeface="Calibri"/>
                <a:ea typeface="Calibri"/>
                <a:cs typeface="Calibri"/>
                <a:sym typeface="Calibri"/>
              </a:defRPr>
            </a:lvl1pPr>
            <a:lvl2pPr lvl="1" indent="0" rtl="0">
              <a:spcBef>
                <a:spcPts val="0"/>
              </a:spcBef>
              <a:spcAft>
                <a:spcPts val="0"/>
              </a:spcAft>
              <a:buSzPts val="1400"/>
              <a:buFont typeface="Arial"/>
              <a:buNone/>
              <a:defRPr sz="1800"/>
            </a:lvl2pPr>
            <a:lvl3pPr lvl="2" indent="0" rtl="0">
              <a:spcBef>
                <a:spcPts val="0"/>
              </a:spcBef>
              <a:spcAft>
                <a:spcPts val="0"/>
              </a:spcAft>
              <a:buSzPts val="1400"/>
              <a:buFont typeface="Arial"/>
              <a:buNone/>
              <a:defRPr sz="1800"/>
            </a:lvl3pPr>
            <a:lvl4pPr lvl="3" indent="0" rtl="0">
              <a:spcBef>
                <a:spcPts val="0"/>
              </a:spcBef>
              <a:spcAft>
                <a:spcPts val="0"/>
              </a:spcAft>
              <a:buSzPts val="1400"/>
              <a:buFont typeface="Arial"/>
              <a:buNone/>
              <a:defRPr sz="1800"/>
            </a:lvl4pPr>
            <a:lvl5pPr lvl="4" indent="0" rtl="0">
              <a:spcBef>
                <a:spcPts val="0"/>
              </a:spcBef>
              <a:spcAft>
                <a:spcPts val="0"/>
              </a:spcAft>
              <a:buSzPts val="1400"/>
              <a:buFont typeface="Arial"/>
              <a:buNone/>
              <a:defRPr sz="1800"/>
            </a:lvl5pPr>
            <a:lvl6pPr lvl="5" indent="0" rtl="0">
              <a:spcBef>
                <a:spcPts val="0"/>
              </a:spcBef>
              <a:spcAft>
                <a:spcPts val="0"/>
              </a:spcAft>
              <a:buSzPts val="1400"/>
              <a:buFont typeface="Arial"/>
              <a:buNone/>
              <a:defRPr sz="1800"/>
            </a:lvl6pPr>
            <a:lvl7pPr lvl="6" indent="0" rtl="0">
              <a:spcBef>
                <a:spcPts val="0"/>
              </a:spcBef>
              <a:spcAft>
                <a:spcPts val="0"/>
              </a:spcAft>
              <a:buSzPts val="1400"/>
              <a:buFont typeface="Arial"/>
              <a:buNone/>
              <a:defRPr sz="1800"/>
            </a:lvl7pPr>
            <a:lvl8pPr lvl="7" indent="0" rtl="0">
              <a:spcBef>
                <a:spcPts val="0"/>
              </a:spcBef>
              <a:spcAft>
                <a:spcPts val="0"/>
              </a:spcAft>
              <a:buSzPts val="1400"/>
              <a:buFont typeface="Arial"/>
              <a:buNone/>
              <a:defRPr sz="1800"/>
            </a:lvl8pPr>
            <a:lvl9pPr lvl="8" indent="0" rtl="0">
              <a:spcBef>
                <a:spcPts val="0"/>
              </a:spcBef>
              <a:spcAft>
                <a:spcPts val="0"/>
              </a:spcAft>
              <a:buSzPts val="1400"/>
              <a:buFont typeface="Arial"/>
              <a:buNone/>
              <a:defRPr sz="1800"/>
            </a:lvl9pPr>
          </a:lstStyle>
          <a:p>
            <a:endParaRPr/>
          </a:p>
        </p:txBody>
      </p:sp>
      <p:sp>
        <p:nvSpPr>
          <p:cNvPr id="1655" name="Google Shape;1655;p259"/>
          <p:cNvSpPr txBox="1">
            <a:spLocks noGrp="1"/>
          </p:cNvSpPr>
          <p:nvPr>
            <p:ph type="body" idx="1"/>
          </p:nvPr>
        </p:nvSpPr>
        <p:spPr>
          <a:xfrm>
            <a:off x="628650" y="1456290"/>
            <a:ext cx="7886700" cy="3176400"/>
          </a:xfrm>
          <a:prstGeom prst="rect">
            <a:avLst/>
          </a:prstGeom>
          <a:noFill/>
          <a:ln>
            <a:noFill/>
          </a:ln>
        </p:spPr>
        <p:txBody>
          <a:bodyPr spcFirstLastPara="1" wrap="square" lIns="91425" tIns="91425" rIns="91425" bIns="91425" anchor="t" anchorCtr="0">
            <a:noAutofit/>
          </a:bodyPr>
          <a:lstStyle>
            <a:lvl1pPr marL="457200" marR="0" lvl="0" indent="-228600" algn="l" rtl="0">
              <a:lnSpc>
                <a:spcPct val="100000"/>
              </a:lnSpc>
              <a:spcBef>
                <a:spcPts val="0"/>
              </a:spcBef>
              <a:spcAft>
                <a:spcPts val="0"/>
              </a:spcAft>
              <a:buClr>
                <a:srgbClr val="000000"/>
              </a:buClr>
              <a:buSzPts val="1800"/>
              <a:buFont typeface="Arial"/>
              <a:buNone/>
              <a:defRPr sz="2400" b="0" i="0" u="none" strike="noStrike" cap="none">
                <a:solidFill>
                  <a:srgbClr val="000000"/>
                </a:solidFill>
                <a:latin typeface="Calibri"/>
                <a:ea typeface="Calibri"/>
                <a:cs typeface="Calibri"/>
                <a:sym typeface="Calibri"/>
              </a:defRPr>
            </a:lvl1pPr>
            <a:lvl2pPr marL="914400" marR="0" lvl="1" indent="-228600" algn="l" rtl="0">
              <a:lnSpc>
                <a:spcPct val="100000"/>
              </a:lnSpc>
              <a:spcBef>
                <a:spcPts val="600"/>
              </a:spcBef>
              <a:spcAft>
                <a:spcPts val="0"/>
              </a:spcAft>
              <a:buClr>
                <a:srgbClr val="000000"/>
              </a:buClr>
              <a:buSzPts val="1800"/>
              <a:buFont typeface="Arial"/>
              <a:buNone/>
              <a:defRPr sz="2200" b="0" i="0" u="none" strike="noStrike" cap="none">
                <a:solidFill>
                  <a:srgbClr val="000000"/>
                </a:solidFill>
                <a:latin typeface="Calibri"/>
                <a:ea typeface="Calibri"/>
                <a:cs typeface="Calibri"/>
                <a:sym typeface="Calibri"/>
              </a:defRPr>
            </a:lvl2pPr>
            <a:lvl3pPr marL="1371600" marR="0" lvl="2" indent="-228600" algn="l" rtl="0">
              <a:lnSpc>
                <a:spcPct val="100000"/>
              </a:lnSpc>
              <a:spcBef>
                <a:spcPts val="600"/>
              </a:spcBef>
              <a:spcAft>
                <a:spcPts val="0"/>
              </a:spcAft>
              <a:buClr>
                <a:srgbClr val="000000"/>
              </a:buClr>
              <a:buSzPts val="1800"/>
              <a:buFont typeface="Arial"/>
              <a:buNone/>
              <a:defRPr sz="2000" b="0" i="0" u="none" strike="noStrike" cap="none">
                <a:solidFill>
                  <a:srgbClr val="000000"/>
                </a:solidFill>
                <a:latin typeface="Calibri"/>
                <a:ea typeface="Calibri"/>
                <a:cs typeface="Calibri"/>
                <a:sym typeface="Calibri"/>
              </a:defRPr>
            </a:lvl3pPr>
            <a:lvl4pPr marL="1828800" marR="0" lvl="3" indent="-228600" algn="l" rtl="0">
              <a:lnSpc>
                <a:spcPct val="100000"/>
              </a:lnSpc>
              <a:spcBef>
                <a:spcPts val="600"/>
              </a:spcBef>
              <a:spcAft>
                <a:spcPts val="0"/>
              </a:spcAft>
              <a:buClr>
                <a:srgbClr val="000000"/>
              </a:buClr>
              <a:buSzPts val="1800"/>
              <a:buFont typeface="Arial"/>
              <a:buNone/>
              <a:defRPr sz="1800" b="0" i="0" u="none" strike="noStrike" cap="none">
                <a:solidFill>
                  <a:srgbClr val="000000"/>
                </a:solidFill>
                <a:latin typeface="Calibri"/>
                <a:ea typeface="Calibri"/>
                <a:cs typeface="Calibri"/>
                <a:sym typeface="Calibri"/>
              </a:defRPr>
            </a:lvl4pPr>
            <a:lvl5pPr marL="2286000" marR="0" lvl="4" indent="-228600" algn="l" rtl="0">
              <a:lnSpc>
                <a:spcPct val="100000"/>
              </a:lnSpc>
              <a:spcBef>
                <a:spcPts val="600"/>
              </a:spcBef>
              <a:spcAft>
                <a:spcPts val="0"/>
              </a:spcAft>
              <a:buClr>
                <a:srgbClr val="000000"/>
              </a:buClr>
              <a:buSzPts val="1800"/>
              <a:buFont typeface="Arial"/>
              <a:buNone/>
              <a:defRPr sz="1600" b="0" i="0" u="none" strike="noStrike" cap="none">
                <a:solidFill>
                  <a:srgbClr val="000000"/>
                </a:solidFill>
                <a:latin typeface="Calibri"/>
                <a:ea typeface="Calibri"/>
                <a:cs typeface="Calibri"/>
                <a:sym typeface="Calibri"/>
              </a:defRPr>
            </a:lvl5pPr>
            <a:lvl6pPr marL="2743200" marR="0" lvl="5" indent="-327060" algn="l" rtl="0">
              <a:lnSpc>
                <a:spcPct val="100000"/>
              </a:lnSpc>
              <a:spcBef>
                <a:spcPts val="600"/>
              </a:spcBef>
              <a:spcAft>
                <a:spcPts val="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6pPr>
            <a:lvl7pPr marL="3200400" marR="0" lvl="6" indent="-327060" algn="l" rtl="0">
              <a:lnSpc>
                <a:spcPct val="100000"/>
              </a:lnSpc>
              <a:spcBef>
                <a:spcPts val="600"/>
              </a:spcBef>
              <a:spcAft>
                <a:spcPts val="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7pPr>
            <a:lvl8pPr marL="3657600" marR="0" lvl="7" indent="-327060" algn="l" rtl="0">
              <a:lnSpc>
                <a:spcPct val="100000"/>
              </a:lnSpc>
              <a:spcBef>
                <a:spcPts val="600"/>
              </a:spcBef>
              <a:spcAft>
                <a:spcPts val="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8pPr>
            <a:lvl9pPr marL="4114800" marR="0" lvl="8" indent="-327060" algn="l" rtl="0">
              <a:lnSpc>
                <a:spcPct val="100000"/>
              </a:lnSpc>
              <a:spcBef>
                <a:spcPts val="600"/>
              </a:spcBef>
              <a:spcAft>
                <a:spcPts val="600"/>
              </a:spcAft>
              <a:buClr>
                <a:srgbClr val="000000"/>
              </a:buClr>
              <a:buSzPts val="1551"/>
              <a:buFont typeface="Arial"/>
              <a:buChar char="•"/>
              <a:defRPr sz="1525" b="0" i="0" u="none" strike="noStrike" cap="none">
                <a:solidFill>
                  <a:srgbClr val="000000"/>
                </a:solidFill>
                <a:latin typeface="Calibri"/>
                <a:ea typeface="Calibri"/>
                <a:cs typeface="Calibri"/>
                <a:sym typeface="Calibri"/>
              </a:defRPr>
            </a:lvl9pPr>
          </a:lstStyle>
          <a:p>
            <a:endParaRPr/>
          </a:p>
        </p:txBody>
      </p:sp>
      <p:sp>
        <p:nvSpPr>
          <p:cNvPr id="1656" name="Google Shape;1656;p259"/>
          <p:cNvSpPr txBox="1">
            <a:spLocks noGrp="1"/>
          </p:cNvSpPr>
          <p:nvPr>
            <p:ph type="sldNum" idx="12"/>
          </p:nvPr>
        </p:nvSpPr>
        <p:spPr>
          <a:xfrm>
            <a:off x="6553200" y="4903945"/>
            <a:ext cx="2133600" cy="137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Font typeface="Arial"/>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pic>
        <p:nvPicPr>
          <p:cNvPr id="1657" name="Google Shape;1657;p259" descr="OUSD_socialmediasignature_450x50-3-white.png"/>
          <p:cNvPicPr preferRelativeResize="0"/>
          <p:nvPr/>
        </p:nvPicPr>
        <p:blipFill rotWithShape="1">
          <a:blip r:embed="rId2">
            <a:alphaModFix/>
          </a:blip>
          <a:srcRect/>
          <a:stretch/>
        </p:blipFill>
        <p:spPr>
          <a:xfrm>
            <a:off x="457200" y="4903947"/>
            <a:ext cx="4224600" cy="161100"/>
          </a:xfrm>
          <a:prstGeom prst="rect">
            <a:avLst/>
          </a:prstGeom>
          <a:noFill/>
          <a:ln>
            <a:noFill/>
          </a:ln>
        </p:spPr>
      </p:pic>
      <p:cxnSp>
        <p:nvCxnSpPr>
          <p:cNvPr id="1658" name="Google Shape;1658;p259"/>
          <p:cNvCxnSpPr/>
          <p:nvPr/>
        </p:nvCxnSpPr>
        <p:spPr>
          <a:xfrm>
            <a:off x="622975" y="1399032"/>
            <a:ext cx="7885800" cy="11100"/>
          </a:xfrm>
          <a:prstGeom prst="straightConnector1">
            <a:avLst/>
          </a:prstGeom>
          <a:noFill/>
          <a:ln w="38100" cap="flat" cmpd="sng">
            <a:solidFill>
              <a:srgbClr val="28903A"/>
            </a:solidFill>
            <a:prstDash val="solid"/>
            <a:round/>
            <a:headEnd type="none" w="med" len="med"/>
            <a:tailEnd type="none" w="med" len="med"/>
          </a:ln>
        </p:spPr>
      </p:cxnSp>
    </p:spTree>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659"/>
        <p:cNvGrpSpPr/>
        <p:nvPr/>
      </p:nvGrpSpPr>
      <p:grpSpPr>
        <a:xfrm>
          <a:off x="0" y="0"/>
          <a:ext cx="0" cy="0"/>
          <a:chOff x="0" y="0"/>
          <a:chExt cx="0" cy="0"/>
        </a:xfrm>
      </p:grpSpPr>
      <p:sp>
        <p:nvSpPr>
          <p:cNvPr id="1660" name="Google Shape;1660;p260"/>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661" name="Google Shape;1661;p260"/>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640"/>
              </a:spcBef>
              <a:spcAft>
                <a:spcPts val="0"/>
              </a:spcAft>
              <a:buSzPts val="1200"/>
              <a:buChar char="•"/>
              <a:defRPr sz="1200"/>
            </a:lvl1pPr>
            <a:lvl2pPr marL="914400" lvl="1" indent="-304800" rtl="0">
              <a:spcBef>
                <a:spcPts val="560"/>
              </a:spcBef>
              <a:spcAft>
                <a:spcPts val="0"/>
              </a:spcAft>
              <a:buSzPts val="1200"/>
              <a:buChar char="–"/>
              <a:defRPr sz="1200"/>
            </a:lvl2pPr>
            <a:lvl3pPr marL="1371600" lvl="2" indent="-304800" rtl="0">
              <a:spcBef>
                <a:spcPts val="480"/>
              </a:spcBef>
              <a:spcAft>
                <a:spcPts val="0"/>
              </a:spcAft>
              <a:buSzPts val="1200"/>
              <a:buChar char="•"/>
              <a:defRPr sz="1200"/>
            </a:lvl3pPr>
            <a:lvl4pPr marL="1828800" lvl="3" indent="-304800" rtl="0">
              <a:spcBef>
                <a:spcPts val="400"/>
              </a:spcBef>
              <a:spcAft>
                <a:spcPts val="0"/>
              </a:spcAft>
              <a:buSzPts val="1200"/>
              <a:buChar char="–"/>
              <a:defRPr sz="1200"/>
            </a:lvl4pPr>
            <a:lvl5pPr marL="2286000" lvl="4" indent="-304800" rtl="0">
              <a:spcBef>
                <a:spcPts val="400"/>
              </a:spcBef>
              <a:spcAft>
                <a:spcPts val="0"/>
              </a:spcAft>
              <a:buSzPts val="1200"/>
              <a:buChar char="»"/>
              <a:defRPr sz="1200"/>
            </a:lvl5pPr>
            <a:lvl6pPr marL="2743200" lvl="5" indent="-304800" rtl="0">
              <a:spcBef>
                <a:spcPts val="400"/>
              </a:spcBef>
              <a:spcAft>
                <a:spcPts val="0"/>
              </a:spcAft>
              <a:buSzPts val="1200"/>
              <a:buChar char="•"/>
              <a:defRPr sz="1200"/>
            </a:lvl6pPr>
            <a:lvl7pPr marL="3200400" lvl="6" indent="-304800" rtl="0">
              <a:spcBef>
                <a:spcPts val="400"/>
              </a:spcBef>
              <a:spcAft>
                <a:spcPts val="0"/>
              </a:spcAft>
              <a:buSzPts val="1200"/>
              <a:buChar char="•"/>
              <a:defRPr sz="1200"/>
            </a:lvl7pPr>
            <a:lvl8pPr marL="3657600" lvl="7" indent="-304800" rtl="0">
              <a:spcBef>
                <a:spcPts val="400"/>
              </a:spcBef>
              <a:spcAft>
                <a:spcPts val="0"/>
              </a:spcAft>
              <a:buSzPts val="1200"/>
              <a:buChar char="•"/>
              <a:defRPr sz="1200"/>
            </a:lvl8pPr>
            <a:lvl9pPr marL="4114800" lvl="8" indent="-304800" rtl="0">
              <a:spcBef>
                <a:spcPts val="400"/>
              </a:spcBef>
              <a:spcAft>
                <a:spcPts val="0"/>
              </a:spcAft>
              <a:buSzPts val="1200"/>
              <a:buChar char="•"/>
              <a:defRPr sz="1200"/>
            </a:lvl9pPr>
          </a:lstStyle>
          <a:p>
            <a:endParaRPr/>
          </a:p>
        </p:txBody>
      </p:sp>
      <p:sp>
        <p:nvSpPr>
          <p:cNvPr id="1662" name="Google Shape;1662;p260"/>
          <p:cNvSpPr txBox="1">
            <a:spLocks noGrp="1"/>
          </p:cNvSpPr>
          <p:nvPr>
            <p:ph type="sldNum" idx="12"/>
          </p:nvPr>
        </p:nvSpPr>
        <p:spPr>
          <a:xfrm>
            <a:off x="8490250" y="4681009"/>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lt2"/>
        </a:solidFill>
        <a:effectLst/>
      </p:bgPr>
    </p:bg>
    <p:spTree>
      <p:nvGrpSpPr>
        <p:cNvPr id="1" name="Shape 1663"/>
        <p:cNvGrpSpPr/>
        <p:nvPr/>
      </p:nvGrpSpPr>
      <p:grpSpPr>
        <a:xfrm>
          <a:off x="0" y="0"/>
          <a:ext cx="0" cy="0"/>
          <a:chOff x="0" y="0"/>
          <a:chExt cx="0" cy="0"/>
        </a:xfrm>
      </p:grpSpPr>
      <p:sp>
        <p:nvSpPr>
          <p:cNvPr id="1664" name="Google Shape;1664;p261"/>
          <p:cNvSpPr txBox="1">
            <a:spLocks noGrp="1"/>
          </p:cNvSpPr>
          <p:nvPr>
            <p:ph type="title"/>
          </p:nvPr>
        </p:nvSpPr>
        <p:spPr>
          <a:xfrm>
            <a:off x="490250" y="526350"/>
            <a:ext cx="6227100" cy="40908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4800"/>
              <a:buNone/>
              <a:defRPr sz="4800">
                <a:solidFill>
                  <a:schemeClr val="lt1"/>
                </a:solidFill>
              </a:defRPr>
            </a:lvl1pPr>
            <a:lvl2pPr lvl="1" rtl="0">
              <a:spcBef>
                <a:spcPts val="0"/>
              </a:spcBef>
              <a:spcAft>
                <a:spcPts val="0"/>
              </a:spcAft>
              <a:buClr>
                <a:schemeClr val="lt1"/>
              </a:buClr>
              <a:buSzPts val="4800"/>
              <a:buNone/>
              <a:defRPr sz="4800">
                <a:solidFill>
                  <a:schemeClr val="lt1"/>
                </a:solidFill>
              </a:defRPr>
            </a:lvl2pPr>
            <a:lvl3pPr lvl="2" rtl="0">
              <a:spcBef>
                <a:spcPts val="0"/>
              </a:spcBef>
              <a:spcAft>
                <a:spcPts val="0"/>
              </a:spcAft>
              <a:buClr>
                <a:schemeClr val="lt1"/>
              </a:buClr>
              <a:buSzPts val="4800"/>
              <a:buNone/>
              <a:defRPr sz="4800">
                <a:solidFill>
                  <a:schemeClr val="lt1"/>
                </a:solidFill>
              </a:defRPr>
            </a:lvl3pPr>
            <a:lvl4pPr lvl="3" rtl="0">
              <a:spcBef>
                <a:spcPts val="0"/>
              </a:spcBef>
              <a:spcAft>
                <a:spcPts val="0"/>
              </a:spcAft>
              <a:buClr>
                <a:schemeClr val="lt1"/>
              </a:buClr>
              <a:buSzPts val="4800"/>
              <a:buNone/>
              <a:defRPr sz="4800">
                <a:solidFill>
                  <a:schemeClr val="lt1"/>
                </a:solidFill>
              </a:defRPr>
            </a:lvl4pPr>
            <a:lvl5pPr lvl="4" rtl="0">
              <a:spcBef>
                <a:spcPts val="0"/>
              </a:spcBef>
              <a:spcAft>
                <a:spcPts val="0"/>
              </a:spcAft>
              <a:buClr>
                <a:schemeClr val="lt1"/>
              </a:buClr>
              <a:buSzPts val="4800"/>
              <a:buNone/>
              <a:defRPr sz="4800">
                <a:solidFill>
                  <a:schemeClr val="lt1"/>
                </a:solidFill>
              </a:defRPr>
            </a:lvl5pPr>
            <a:lvl6pPr lvl="5" rtl="0">
              <a:spcBef>
                <a:spcPts val="0"/>
              </a:spcBef>
              <a:spcAft>
                <a:spcPts val="0"/>
              </a:spcAft>
              <a:buClr>
                <a:schemeClr val="lt1"/>
              </a:buClr>
              <a:buSzPts val="4800"/>
              <a:buNone/>
              <a:defRPr sz="4800">
                <a:solidFill>
                  <a:schemeClr val="lt1"/>
                </a:solidFill>
              </a:defRPr>
            </a:lvl6pPr>
            <a:lvl7pPr lvl="6" rtl="0">
              <a:spcBef>
                <a:spcPts val="0"/>
              </a:spcBef>
              <a:spcAft>
                <a:spcPts val="0"/>
              </a:spcAft>
              <a:buClr>
                <a:schemeClr val="lt1"/>
              </a:buClr>
              <a:buSzPts val="4800"/>
              <a:buNone/>
              <a:defRPr sz="4800">
                <a:solidFill>
                  <a:schemeClr val="lt1"/>
                </a:solidFill>
              </a:defRPr>
            </a:lvl7pPr>
            <a:lvl8pPr lvl="7" rtl="0">
              <a:spcBef>
                <a:spcPts val="0"/>
              </a:spcBef>
              <a:spcAft>
                <a:spcPts val="0"/>
              </a:spcAft>
              <a:buClr>
                <a:schemeClr val="lt1"/>
              </a:buClr>
              <a:buSzPts val="4800"/>
              <a:buNone/>
              <a:defRPr sz="4800">
                <a:solidFill>
                  <a:schemeClr val="lt1"/>
                </a:solidFill>
              </a:defRPr>
            </a:lvl8pPr>
            <a:lvl9pPr lvl="8" rtl="0">
              <a:spcBef>
                <a:spcPts val="0"/>
              </a:spcBef>
              <a:spcAft>
                <a:spcPts val="0"/>
              </a:spcAft>
              <a:buClr>
                <a:schemeClr val="lt1"/>
              </a:buClr>
              <a:buSzPts val="4800"/>
              <a:buNone/>
              <a:defRPr sz="4800">
                <a:solidFill>
                  <a:schemeClr val="lt1"/>
                </a:solidFill>
              </a:defRPr>
            </a:lvl9pPr>
          </a:lstStyle>
          <a:p>
            <a:endParaRPr/>
          </a:p>
        </p:txBody>
      </p:sp>
      <p:sp>
        <p:nvSpPr>
          <p:cNvPr id="1665" name="Google Shape;1665;p261"/>
          <p:cNvSpPr txBox="1">
            <a:spLocks noGrp="1"/>
          </p:cNvSpPr>
          <p:nvPr>
            <p:ph type="sldNum" idx="12"/>
          </p:nvPr>
        </p:nvSpPr>
        <p:spPr>
          <a:xfrm>
            <a:off x="8490250" y="4681009"/>
            <a:ext cx="548700" cy="393600"/>
          </a:xfrm>
          <a:prstGeom prst="rect">
            <a:avLst/>
          </a:prstGeom>
        </p:spPr>
        <p:txBody>
          <a:bodyPr spcFirstLastPara="1" wrap="square" lIns="91425" tIns="45700" rIns="91425" bIns="45700"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matchingName="One column text 1">
  <p:cSld name="ONE_COLUMN_TEXT_1">
    <p:spTree>
      <p:nvGrpSpPr>
        <p:cNvPr id="1" name="Shape 1666"/>
        <p:cNvGrpSpPr/>
        <p:nvPr/>
      </p:nvGrpSpPr>
      <p:grpSpPr>
        <a:xfrm>
          <a:off x="0" y="0"/>
          <a:ext cx="0" cy="0"/>
          <a:chOff x="0" y="0"/>
          <a:chExt cx="0" cy="0"/>
        </a:xfrm>
      </p:grpSpPr>
      <p:sp>
        <p:nvSpPr>
          <p:cNvPr id="1667" name="Google Shape;1667;p262"/>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1900"/>
              <a:buNone/>
              <a:defRPr sz="1900"/>
            </a:lvl1pPr>
            <a:lvl2pPr lvl="1" rtl="0">
              <a:spcBef>
                <a:spcPts val="0"/>
              </a:spcBef>
              <a:spcAft>
                <a:spcPts val="0"/>
              </a:spcAft>
              <a:buSzPts val="1900"/>
              <a:buNone/>
              <a:defRPr sz="1900"/>
            </a:lvl2pPr>
            <a:lvl3pPr lvl="2" rtl="0">
              <a:spcBef>
                <a:spcPts val="0"/>
              </a:spcBef>
              <a:spcAft>
                <a:spcPts val="0"/>
              </a:spcAft>
              <a:buSzPts val="1900"/>
              <a:buNone/>
              <a:defRPr sz="1900"/>
            </a:lvl3pPr>
            <a:lvl4pPr lvl="3" rtl="0">
              <a:spcBef>
                <a:spcPts val="0"/>
              </a:spcBef>
              <a:spcAft>
                <a:spcPts val="0"/>
              </a:spcAft>
              <a:buSzPts val="1900"/>
              <a:buNone/>
              <a:defRPr sz="1900"/>
            </a:lvl4pPr>
            <a:lvl5pPr lvl="4" rtl="0">
              <a:spcBef>
                <a:spcPts val="0"/>
              </a:spcBef>
              <a:spcAft>
                <a:spcPts val="0"/>
              </a:spcAft>
              <a:buSzPts val="1900"/>
              <a:buNone/>
              <a:defRPr sz="1900"/>
            </a:lvl5pPr>
            <a:lvl6pPr lvl="5" rtl="0">
              <a:spcBef>
                <a:spcPts val="0"/>
              </a:spcBef>
              <a:spcAft>
                <a:spcPts val="0"/>
              </a:spcAft>
              <a:buSzPts val="1900"/>
              <a:buNone/>
              <a:defRPr sz="1900"/>
            </a:lvl6pPr>
            <a:lvl7pPr lvl="6" rtl="0">
              <a:spcBef>
                <a:spcPts val="0"/>
              </a:spcBef>
              <a:spcAft>
                <a:spcPts val="0"/>
              </a:spcAft>
              <a:buSzPts val="1900"/>
              <a:buNone/>
              <a:defRPr sz="1900"/>
            </a:lvl7pPr>
            <a:lvl8pPr lvl="7" rtl="0">
              <a:spcBef>
                <a:spcPts val="0"/>
              </a:spcBef>
              <a:spcAft>
                <a:spcPts val="0"/>
              </a:spcAft>
              <a:buSzPts val="1900"/>
              <a:buNone/>
              <a:defRPr sz="1900"/>
            </a:lvl8pPr>
            <a:lvl9pPr lvl="8" rtl="0">
              <a:spcBef>
                <a:spcPts val="0"/>
              </a:spcBef>
              <a:spcAft>
                <a:spcPts val="0"/>
              </a:spcAft>
              <a:buSzPts val="1900"/>
              <a:buNone/>
              <a:defRPr sz="1900"/>
            </a:lvl9pPr>
          </a:lstStyle>
          <a:p>
            <a:endParaRPr/>
          </a:p>
        </p:txBody>
      </p:sp>
      <p:sp>
        <p:nvSpPr>
          <p:cNvPr id="1668" name="Google Shape;1668;p262"/>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285750" rtl="0">
              <a:spcBef>
                <a:spcPts val="640"/>
              </a:spcBef>
              <a:spcAft>
                <a:spcPts val="0"/>
              </a:spcAft>
              <a:buSzPts val="900"/>
              <a:buChar char="•"/>
              <a:defRPr sz="900"/>
            </a:lvl1pPr>
            <a:lvl2pPr marL="914400" lvl="1" indent="-285750" rtl="0">
              <a:spcBef>
                <a:spcPts val="560"/>
              </a:spcBef>
              <a:spcAft>
                <a:spcPts val="0"/>
              </a:spcAft>
              <a:buSzPts val="900"/>
              <a:buChar char="–"/>
              <a:defRPr sz="900"/>
            </a:lvl2pPr>
            <a:lvl3pPr marL="1371600" lvl="2" indent="-285750" rtl="0">
              <a:spcBef>
                <a:spcPts val="480"/>
              </a:spcBef>
              <a:spcAft>
                <a:spcPts val="0"/>
              </a:spcAft>
              <a:buSzPts val="900"/>
              <a:buChar char="•"/>
              <a:defRPr sz="900"/>
            </a:lvl3pPr>
            <a:lvl4pPr marL="1828800" lvl="3" indent="-285750" rtl="0">
              <a:spcBef>
                <a:spcPts val="400"/>
              </a:spcBef>
              <a:spcAft>
                <a:spcPts val="0"/>
              </a:spcAft>
              <a:buSzPts val="900"/>
              <a:buChar char="–"/>
              <a:defRPr sz="900"/>
            </a:lvl4pPr>
            <a:lvl5pPr marL="2286000" lvl="4" indent="-285750" rtl="0">
              <a:spcBef>
                <a:spcPts val="400"/>
              </a:spcBef>
              <a:spcAft>
                <a:spcPts val="0"/>
              </a:spcAft>
              <a:buSzPts val="900"/>
              <a:buChar char="»"/>
              <a:defRPr sz="900"/>
            </a:lvl5pPr>
            <a:lvl6pPr marL="2743200" lvl="5" indent="-285750" rtl="0">
              <a:spcBef>
                <a:spcPts val="400"/>
              </a:spcBef>
              <a:spcAft>
                <a:spcPts val="0"/>
              </a:spcAft>
              <a:buSzPts val="900"/>
              <a:buChar char="•"/>
              <a:defRPr sz="900"/>
            </a:lvl6pPr>
            <a:lvl7pPr marL="3200400" lvl="6" indent="-285750" rtl="0">
              <a:spcBef>
                <a:spcPts val="400"/>
              </a:spcBef>
              <a:spcAft>
                <a:spcPts val="0"/>
              </a:spcAft>
              <a:buSzPts val="900"/>
              <a:buChar char="•"/>
              <a:defRPr sz="900"/>
            </a:lvl7pPr>
            <a:lvl8pPr marL="3657600" lvl="7" indent="-285750" rtl="0">
              <a:spcBef>
                <a:spcPts val="400"/>
              </a:spcBef>
              <a:spcAft>
                <a:spcPts val="0"/>
              </a:spcAft>
              <a:buSzPts val="900"/>
              <a:buChar char="•"/>
              <a:defRPr sz="900"/>
            </a:lvl8pPr>
            <a:lvl9pPr marL="4114800" lvl="8" indent="-285750" rtl="0">
              <a:spcBef>
                <a:spcPts val="400"/>
              </a:spcBef>
              <a:spcAft>
                <a:spcPts val="0"/>
              </a:spcAft>
              <a:buSzPts val="900"/>
              <a:buChar char="•"/>
              <a:defRPr sz="900"/>
            </a:lvl9pPr>
          </a:lstStyle>
          <a:p>
            <a:endParaRPr/>
          </a:p>
        </p:txBody>
      </p:sp>
      <p:sp>
        <p:nvSpPr>
          <p:cNvPr id="1669" name="Google Shape;1669;p262"/>
          <p:cNvSpPr txBox="1">
            <a:spLocks noGrp="1"/>
          </p:cNvSpPr>
          <p:nvPr>
            <p:ph type="sldNum" idx="12"/>
          </p:nvPr>
        </p:nvSpPr>
        <p:spPr>
          <a:xfrm>
            <a:off x="8490250" y="4681009"/>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matchingName="Main point 1">
  <p:cSld name="MAIN_POINT_1">
    <p:bg>
      <p:bgPr>
        <a:solidFill>
          <a:schemeClr val="lt2"/>
        </a:solidFill>
        <a:effectLst/>
      </p:bgPr>
    </p:bg>
    <p:spTree>
      <p:nvGrpSpPr>
        <p:cNvPr id="1" name="Shape 1670"/>
        <p:cNvGrpSpPr/>
        <p:nvPr/>
      </p:nvGrpSpPr>
      <p:grpSpPr>
        <a:xfrm>
          <a:off x="0" y="0"/>
          <a:ext cx="0" cy="0"/>
          <a:chOff x="0" y="0"/>
          <a:chExt cx="0" cy="0"/>
        </a:xfrm>
      </p:grpSpPr>
      <p:sp>
        <p:nvSpPr>
          <p:cNvPr id="1671" name="Google Shape;1671;p263"/>
          <p:cNvSpPr txBox="1">
            <a:spLocks noGrp="1"/>
          </p:cNvSpPr>
          <p:nvPr>
            <p:ph type="title"/>
          </p:nvPr>
        </p:nvSpPr>
        <p:spPr>
          <a:xfrm>
            <a:off x="490250" y="526350"/>
            <a:ext cx="6227100" cy="40908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3700"/>
              <a:buNone/>
              <a:defRPr sz="3700">
                <a:solidFill>
                  <a:schemeClr val="lt1"/>
                </a:solidFill>
              </a:defRPr>
            </a:lvl1pPr>
            <a:lvl2pPr lvl="1" rtl="0">
              <a:spcBef>
                <a:spcPts val="0"/>
              </a:spcBef>
              <a:spcAft>
                <a:spcPts val="0"/>
              </a:spcAft>
              <a:buClr>
                <a:schemeClr val="lt1"/>
              </a:buClr>
              <a:buSzPts val="3700"/>
              <a:buNone/>
              <a:defRPr sz="3700">
                <a:solidFill>
                  <a:schemeClr val="lt1"/>
                </a:solidFill>
              </a:defRPr>
            </a:lvl2pPr>
            <a:lvl3pPr lvl="2" rtl="0">
              <a:spcBef>
                <a:spcPts val="0"/>
              </a:spcBef>
              <a:spcAft>
                <a:spcPts val="0"/>
              </a:spcAft>
              <a:buClr>
                <a:schemeClr val="lt1"/>
              </a:buClr>
              <a:buSzPts val="3700"/>
              <a:buNone/>
              <a:defRPr sz="3700">
                <a:solidFill>
                  <a:schemeClr val="lt1"/>
                </a:solidFill>
              </a:defRPr>
            </a:lvl3pPr>
            <a:lvl4pPr lvl="3" rtl="0">
              <a:spcBef>
                <a:spcPts val="0"/>
              </a:spcBef>
              <a:spcAft>
                <a:spcPts val="0"/>
              </a:spcAft>
              <a:buClr>
                <a:schemeClr val="lt1"/>
              </a:buClr>
              <a:buSzPts val="3700"/>
              <a:buNone/>
              <a:defRPr sz="3700">
                <a:solidFill>
                  <a:schemeClr val="lt1"/>
                </a:solidFill>
              </a:defRPr>
            </a:lvl4pPr>
            <a:lvl5pPr lvl="4" rtl="0">
              <a:spcBef>
                <a:spcPts val="0"/>
              </a:spcBef>
              <a:spcAft>
                <a:spcPts val="0"/>
              </a:spcAft>
              <a:buClr>
                <a:schemeClr val="lt1"/>
              </a:buClr>
              <a:buSzPts val="3700"/>
              <a:buNone/>
              <a:defRPr sz="3700">
                <a:solidFill>
                  <a:schemeClr val="lt1"/>
                </a:solidFill>
              </a:defRPr>
            </a:lvl5pPr>
            <a:lvl6pPr lvl="5" rtl="0">
              <a:spcBef>
                <a:spcPts val="0"/>
              </a:spcBef>
              <a:spcAft>
                <a:spcPts val="0"/>
              </a:spcAft>
              <a:buClr>
                <a:schemeClr val="lt1"/>
              </a:buClr>
              <a:buSzPts val="3700"/>
              <a:buNone/>
              <a:defRPr sz="3700">
                <a:solidFill>
                  <a:schemeClr val="lt1"/>
                </a:solidFill>
              </a:defRPr>
            </a:lvl6pPr>
            <a:lvl7pPr lvl="6" rtl="0">
              <a:spcBef>
                <a:spcPts val="0"/>
              </a:spcBef>
              <a:spcAft>
                <a:spcPts val="0"/>
              </a:spcAft>
              <a:buClr>
                <a:schemeClr val="lt1"/>
              </a:buClr>
              <a:buSzPts val="3700"/>
              <a:buNone/>
              <a:defRPr sz="3700">
                <a:solidFill>
                  <a:schemeClr val="lt1"/>
                </a:solidFill>
              </a:defRPr>
            </a:lvl7pPr>
            <a:lvl8pPr lvl="7" rtl="0">
              <a:spcBef>
                <a:spcPts val="0"/>
              </a:spcBef>
              <a:spcAft>
                <a:spcPts val="0"/>
              </a:spcAft>
              <a:buClr>
                <a:schemeClr val="lt1"/>
              </a:buClr>
              <a:buSzPts val="3700"/>
              <a:buNone/>
              <a:defRPr sz="3700">
                <a:solidFill>
                  <a:schemeClr val="lt1"/>
                </a:solidFill>
              </a:defRPr>
            </a:lvl8pPr>
            <a:lvl9pPr lvl="8" rtl="0">
              <a:spcBef>
                <a:spcPts val="0"/>
              </a:spcBef>
              <a:spcAft>
                <a:spcPts val="0"/>
              </a:spcAft>
              <a:buClr>
                <a:schemeClr val="lt1"/>
              </a:buClr>
              <a:buSzPts val="3700"/>
              <a:buNone/>
              <a:defRPr sz="3700">
                <a:solidFill>
                  <a:schemeClr val="lt1"/>
                </a:solidFill>
              </a:defRPr>
            </a:lvl9pPr>
          </a:lstStyle>
          <a:p>
            <a:endParaRPr/>
          </a:p>
        </p:txBody>
      </p:sp>
      <p:sp>
        <p:nvSpPr>
          <p:cNvPr id="1672" name="Google Shape;1672;p263"/>
          <p:cNvSpPr txBox="1">
            <a:spLocks noGrp="1"/>
          </p:cNvSpPr>
          <p:nvPr>
            <p:ph type="sldNum" idx="12"/>
          </p:nvPr>
        </p:nvSpPr>
        <p:spPr>
          <a:xfrm>
            <a:off x="8490250" y="4681009"/>
            <a:ext cx="548700" cy="393600"/>
          </a:xfrm>
          <a:prstGeom prst="rect">
            <a:avLst/>
          </a:prstGeom>
        </p:spPr>
        <p:txBody>
          <a:bodyPr spcFirstLastPara="1" wrap="square" lIns="91425" tIns="45700" rIns="91425" bIns="45700"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matchingName="Headline and bullet points">
  <p:cSld name="Headline and bullet points">
    <p:bg>
      <p:bgPr>
        <a:blipFill>
          <a:blip r:embed="rId2">
            <a:alphaModFix/>
          </a:blip>
          <a:stretch>
            <a:fillRect/>
          </a:stretch>
        </a:blipFill>
        <a:effectLst/>
      </p:bgPr>
    </p:bg>
    <p:spTree>
      <p:nvGrpSpPr>
        <p:cNvPr id="1" name="Shape 1673"/>
        <p:cNvGrpSpPr/>
        <p:nvPr/>
      </p:nvGrpSpPr>
      <p:grpSpPr>
        <a:xfrm>
          <a:off x="0" y="0"/>
          <a:ext cx="0" cy="0"/>
          <a:chOff x="0" y="0"/>
          <a:chExt cx="0" cy="0"/>
        </a:xfrm>
      </p:grpSpPr>
      <p:sp>
        <p:nvSpPr>
          <p:cNvPr id="1674" name="Google Shape;1674;p264"/>
          <p:cNvSpPr txBox="1">
            <a:spLocks noGrp="1"/>
          </p:cNvSpPr>
          <p:nvPr>
            <p:ph type="body" idx="1"/>
          </p:nvPr>
        </p:nvSpPr>
        <p:spPr>
          <a:xfrm>
            <a:off x="628650" y="1828800"/>
            <a:ext cx="7886700" cy="2046300"/>
          </a:xfrm>
          <a:prstGeom prst="rect">
            <a:avLst/>
          </a:prstGeom>
          <a:noFill/>
          <a:ln>
            <a:noFill/>
          </a:ln>
        </p:spPr>
        <p:txBody>
          <a:bodyPr spcFirstLastPara="1" wrap="square" lIns="0" tIns="0" rIns="0" bIns="0" anchor="t" anchorCtr="0">
            <a:noAutofit/>
          </a:bodyPr>
          <a:lstStyle>
            <a:lvl1pPr marL="457200" marR="0" lvl="0" indent="-355600" algn="l" rtl="0">
              <a:lnSpc>
                <a:spcPct val="90000"/>
              </a:lnSpc>
              <a:spcBef>
                <a:spcPts val="800"/>
              </a:spcBef>
              <a:spcAft>
                <a:spcPts val="0"/>
              </a:spcAft>
              <a:buClr>
                <a:schemeClr val="accent2"/>
              </a:buClr>
              <a:buSzPts val="2000"/>
              <a:buFont typeface="Arial"/>
              <a:buChar char="•"/>
              <a:defRPr sz="2000"/>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
        <p:nvSpPr>
          <p:cNvPr id="1675" name="Google Shape;1675;p264"/>
          <p:cNvSpPr txBox="1">
            <a:spLocks noGrp="1"/>
          </p:cNvSpPr>
          <p:nvPr>
            <p:ph type="sldNum" idx="12"/>
          </p:nvPr>
        </p:nvSpPr>
        <p:spPr>
          <a:xfrm>
            <a:off x="6629400" y="4632722"/>
            <a:ext cx="2171700" cy="273900"/>
          </a:xfrm>
          <a:prstGeom prst="rect">
            <a:avLst/>
          </a:prstGeom>
          <a:noFill/>
          <a:ln>
            <a:noFill/>
          </a:ln>
        </p:spPr>
        <p:txBody>
          <a:bodyPr spcFirstLastPara="1" wrap="square" lIns="68725" tIns="34350" rIns="68725" bIns="34350" anchor="ctr" anchorCtr="0">
            <a:noAutofit/>
          </a:bodyPr>
          <a:lstStyle>
            <a:lvl1pPr marL="0" lvl="0" indent="0" algn="r" rtl="0">
              <a:spcBef>
                <a:spcPts val="0"/>
              </a:spcBef>
              <a:buNone/>
              <a:defRPr sz="900" b="0" i="0" u="none" strike="noStrike" cap="none">
                <a:solidFill>
                  <a:schemeClr val="dk1"/>
                </a:solidFill>
                <a:latin typeface="Calibri"/>
                <a:ea typeface="Calibri"/>
                <a:cs typeface="Calibri"/>
                <a:sym typeface="Calibri"/>
              </a:defRPr>
            </a:lvl1pPr>
            <a:lvl2pPr marL="0" lvl="1" indent="0" algn="r" rtl="0">
              <a:spcBef>
                <a:spcPts val="0"/>
              </a:spcBef>
              <a:buNone/>
              <a:defRPr sz="900" b="0" i="0" u="none" strike="noStrike" cap="none">
                <a:solidFill>
                  <a:schemeClr val="dk1"/>
                </a:solidFill>
                <a:latin typeface="Calibri"/>
                <a:ea typeface="Calibri"/>
                <a:cs typeface="Calibri"/>
                <a:sym typeface="Calibri"/>
              </a:defRPr>
            </a:lvl2pPr>
            <a:lvl3pPr marL="0" lvl="2" indent="0" algn="r" rtl="0">
              <a:spcBef>
                <a:spcPts val="0"/>
              </a:spcBef>
              <a:buNone/>
              <a:defRPr sz="900" b="0" i="0" u="none" strike="noStrike" cap="none">
                <a:solidFill>
                  <a:schemeClr val="dk1"/>
                </a:solidFill>
                <a:latin typeface="Calibri"/>
                <a:ea typeface="Calibri"/>
                <a:cs typeface="Calibri"/>
                <a:sym typeface="Calibri"/>
              </a:defRPr>
            </a:lvl3pPr>
            <a:lvl4pPr marL="0" lvl="3" indent="0" algn="r" rtl="0">
              <a:spcBef>
                <a:spcPts val="0"/>
              </a:spcBef>
              <a:buNone/>
              <a:defRPr sz="900" b="0" i="0" u="none" strike="noStrike" cap="none">
                <a:solidFill>
                  <a:schemeClr val="dk1"/>
                </a:solidFill>
                <a:latin typeface="Calibri"/>
                <a:ea typeface="Calibri"/>
                <a:cs typeface="Calibri"/>
                <a:sym typeface="Calibri"/>
              </a:defRPr>
            </a:lvl4pPr>
            <a:lvl5pPr marL="0" lvl="4" indent="0" algn="r" rtl="0">
              <a:spcBef>
                <a:spcPts val="0"/>
              </a:spcBef>
              <a:buNone/>
              <a:defRPr sz="900" b="0" i="0" u="none" strike="noStrike" cap="none">
                <a:solidFill>
                  <a:schemeClr val="dk1"/>
                </a:solidFill>
                <a:latin typeface="Calibri"/>
                <a:ea typeface="Calibri"/>
                <a:cs typeface="Calibri"/>
                <a:sym typeface="Calibri"/>
              </a:defRPr>
            </a:lvl5pPr>
            <a:lvl6pPr marL="0" lvl="5" indent="0" algn="r" rtl="0">
              <a:spcBef>
                <a:spcPts val="0"/>
              </a:spcBef>
              <a:buNone/>
              <a:defRPr sz="900" b="0" i="0" u="none" strike="noStrike" cap="none">
                <a:solidFill>
                  <a:schemeClr val="dk1"/>
                </a:solidFill>
                <a:latin typeface="Calibri"/>
                <a:ea typeface="Calibri"/>
                <a:cs typeface="Calibri"/>
                <a:sym typeface="Calibri"/>
              </a:defRPr>
            </a:lvl6pPr>
            <a:lvl7pPr marL="0" lvl="6" indent="0" algn="r" rtl="0">
              <a:spcBef>
                <a:spcPts val="0"/>
              </a:spcBef>
              <a:buNone/>
              <a:defRPr sz="900" b="0" i="0" u="none" strike="noStrike" cap="none">
                <a:solidFill>
                  <a:schemeClr val="dk1"/>
                </a:solidFill>
                <a:latin typeface="Calibri"/>
                <a:ea typeface="Calibri"/>
                <a:cs typeface="Calibri"/>
                <a:sym typeface="Calibri"/>
              </a:defRPr>
            </a:lvl7pPr>
            <a:lvl8pPr marL="0" lvl="7" indent="0" algn="r" rtl="0">
              <a:spcBef>
                <a:spcPts val="0"/>
              </a:spcBef>
              <a:buNone/>
              <a:defRPr sz="900" b="0" i="0" u="none" strike="noStrike" cap="none">
                <a:solidFill>
                  <a:schemeClr val="dk1"/>
                </a:solidFill>
                <a:latin typeface="Calibri"/>
                <a:ea typeface="Calibri"/>
                <a:cs typeface="Calibri"/>
                <a:sym typeface="Calibri"/>
              </a:defRPr>
            </a:lvl8pPr>
            <a:lvl9pPr marL="0" lvl="8" indent="0" algn="r" rtl="0">
              <a:spcBef>
                <a:spcPts val="0"/>
              </a:spcBef>
              <a:buNone/>
              <a:defRPr sz="9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676" name="Google Shape;1676;p264"/>
          <p:cNvSpPr txBox="1">
            <a:spLocks noGrp="1"/>
          </p:cNvSpPr>
          <p:nvPr>
            <p:ph type="title"/>
          </p:nvPr>
        </p:nvSpPr>
        <p:spPr>
          <a:xfrm>
            <a:off x="628650" y="457200"/>
            <a:ext cx="7886700" cy="514500"/>
          </a:xfrm>
          <a:prstGeom prst="rect">
            <a:avLst/>
          </a:prstGeom>
          <a:noFill/>
          <a:ln>
            <a:noFill/>
          </a:ln>
        </p:spPr>
        <p:txBody>
          <a:bodyPr spcFirstLastPara="1" wrap="square" lIns="0" tIns="0" rIns="0" bIns="0" anchor="b" anchorCtr="0">
            <a:noAutofit/>
          </a:bodyPr>
          <a:lstStyle>
            <a:lvl1pPr marR="0" lvl="0" algn="l" rtl="0">
              <a:lnSpc>
                <a:spcPct val="90000"/>
              </a:lnSpc>
              <a:spcBef>
                <a:spcPts val="0"/>
              </a:spcBef>
              <a:spcAft>
                <a:spcPts val="0"/>
              </a:spcAft>
              <a:buClr>
                <a:schemeClr val="accent2"/>
              </a:buClr>
              <a:buSzPts val="3300"/>
              <a:buFont typeface="Calibri"/>
              <a:buNone/>
              <a:defRPr sz="33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677" name="Google Shape;1677;p264"/>
          <p:cNvSpPr txBox="1">
            <a:spLocks noGrp="1"/>
          </p:cNvSpPr>
          <p:nvPr>
            <p:ph type="body" idx="2"/>
          </p:nvPr>
        </p:nvSpPr>
        <p:spPr>
          <a:xfrm>
            <a:off x="628650" y="1080038"/>
            <a:ext cx="7886700" cy="577500"/>
          </a:xfrm>
          <a:prstGeom prst="rect">
            <a:avLst/>
          </a:prstGeom>
          <a:noFill/>
          <a:ln>
            <a:noFill/>
          </a:ln>
        </p:spPr>
        <p:txBody>
          <a:bodyPr spcFirstLastPara="1" wrap="square" lIns="0" tIns="0" rIns="0" bIns="0" anchor="t" anchorCtr="0">
            <a:noAutofit/>
          </a:bodyPr>
          <a:lstStyle>
            <a:lvl1pPr marL="457200" lvl="0" indent="-342900" algn="l" rtl="0">
              <a:lnSpc>
                <a:spcPct val="90000"/>
              </a:lnSpc>
              <a:spcBef>
                <a:spcPts val="800"/>
              </a:spcBef>
              <a:spcAft>
                <a:spcPts val="0"/>
              </a:spcAft>
              <a:buClr>
                <a:schemeClr val="dk2"/>
              </a:buClr>
              <a:buSzPts val="1800"/>
              <a:buChar char="•"/>
              <a:defRPr sz="1800">
                <a:solidFill>
                  <a:schemeClr val="dk2"/>
                </a:solidFill>
              </a:defRPr>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Tree>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678"/>
        <p:cNvGrpSpPr/>
        <p:nvPr/>
      </p:nvGrpSpPr>
      <p:grpSpPr>
        <a:xfrm>
          <a:off x="0" y="0"/>
          <a:ext cx="0" cy="0"/>
          <a:chOff x="0" y="0"/>
          <a:chExt cx="0" cy="0"/>
        </a:xfrm>
      </p:grpSpPr>
      <p:grpSp>
        <p:nvGrpSpPr>
          <p:cNvPr id="1679" name="Google Shape;1679;p265"/>
          <p:cNvGrpSpPr/>
          <p:nvPr/>
        </p:nvGrpSpPr>
        <p:grpSpPr>
          <a:xfrm>
            <a:off x="7423694" y="2798737"/>
            <a:ext cx="1617944" cy="1829054"/>
            <a:chOff x="7423694" y="2798737"/>
            <a:chExt cx="1617944" cy="1829054"/>
          </a:xfrm>
        </p:grpSpPr>
        <p:grpSp>
          <p:nvGrpSpPr>
            <p:cNvPr id="1680" name="Google Shape;1680;p265"/>
            <p:cNvGrpSpPr/>
            <p:nvPr/>
          </p:nvGrpSpPr>
          <p:grpSpPr>
            <a:xfrm flipH="1">
              <a:off x="7859537" y="4235422"/>
              <a:ext cx="477532" cy="392369"/>
              <a:chOff x="3019540" y="1608452"/>
              <a:chExt cx="440488" cy="361931"/>
            </a:xfrm>
          </p:grpSpPr>
          <p:sp>
            <p:nvSpPr>
              <p:cNvPr id="1681" name="Google Shape;1681;p265"/>
              <p:cNvSpPr/>
              <p:nvPr/>
            </p:nvSpPr>
            <p:spPr>
              <a:xfrm flipH="1">
                <a:off x="3338602"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82" name="Google Shape;1682;p265"/>
              <p:cNvSpPr/>
              <p:nvPr/>
            </p:nvSpPr>
            <p:spPr>
              <a:xfrm flipH="1">
                <a:off x="3019540" y="1608452"/>
                <a:ext cx="121425" cy="361931"/>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pic>
          <p:nvPicPr>
            <p:cNvPr id="1683" name="Google Shape;1683;p265"/>
            <p:cNvPicPr preferRelativeResize="0"/>
            <p:nvPr/>
          </p:nvPicPr>
          <p:blipFill>
            <a:blip r:embed="rId2">
              <a:alphaModFix/>
            </a:blip>
            <a:stretch>
              <a:fillRect/>
            </a:stretch>
          </p:blipFill>
          <p:spPr>
            <a:xfrm>
              <a:off x="7423694" y="2798737"/>
              <a:ext cx="1541746" cy="1505664"/>
            </a:xfrm>
            <a:prstGeom prst="rect">
              <a:avLst/>
            </a:prstGeom>
            <a:noFill/>
            <a:ln>
              <a:noFill/>
            </a:ln>
          </p:spPr>
        </p:pic>
        <p:sp>
          <p:nvSpPr>
            <p:cNvPr id="1684" name="Google Shape;1684;p265"/>
            <p:cNvSpPr/>
            <p:nvPr/>
          </p:nvSpPr>
          <p:spPr>
            <a:xfrm rot="10145659" flipH="1">
              <a:off x="8744442" y="3784239"/>
              <a:ext cx="271074" cy="302024"/>
            </a:xfrm>
            <a:custGeom>
              <a:avLst/>
              <a:gdLst/>
              <a:ahLst/>
              <a:cxnLst/>
              <a:rect l="l" t="t" r="r" b="b"/>
              <a:pathLst>
                <a:path w="10002" h="11144" extrusionOk="0">
                  <a:moveTo>
                    <a:pt x="0" y="11144"/>
                  </a:moveTo>
                  <a:cubicBezTo>
                    <a:pt x="4895" y="10166"/>
                    <a:pt x="10002" y="4991"/>
                    <a:pt x="10002" y="0"/>
                  </a:cubicBezTo>
                </a:path>
              </a:pathLst>
            </a:custGeom>
            <a:noFill/>
            <a:ln w="38100" cap="rnd" cmpd="sng">
              <a:solidFill>
                <a:schemeClr val="dk1"/>
              </a:solidFill>
              <a:prstDash val="solid"/>
              <a:round/>
              <a:headEnd type="none" w="med" len="med"/>
              <a:tailEnd type="none" w="med" len="med"/>
            </a:ln>
          </p:spPr>
        </p:sp>
        <p:sp>
          <p:nvSpPr>
            <p:cNvPr id="1685" name="Google Shape;1685;p265"/>
            <p:cNvSpPr/>
            <p:nvPr/>
          </p:nvSpPr>
          <p:spPr>
            <a:xfrm>
              <a:off x="8145101" y="3519597"/>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686" name="Google Shape;1686;p265"/>
            <p:cNvSpPr/>
            <p:nvPr/>
          </p:nvSpPr>
          <p:spPr>
            <a:xfrm>
              <a:off x="7846505" y="3494798"/>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grpSp>
        <p:nvGrpSpPr>
          <p:cNvPr id="1687" name="Google Shape;1687;p265"/>
          <p:cNvGrpSpPr/>
          <p:nvPr/>
        </p:nvGrpSpPr>
        <p:grpSpPr>
          <a:xfrm>
            <a:off x="234989" y="2839988"/>
            <a:ext cx="1635537" cy="1783192"/>
            <a:chOff x="234989" y="2839988"/>
            <a:chExt cx="1635537" cy="1783192"/>
          </a:xfrm>
        </p:grpSpPr>
        <p:grpSp>
          <p:nvGrpSpPr>
            <p:cNvPr id="1688" name="Google Shape;1688;p265"/>
            <p:cNvGrpSpPr/>
            <p:nvPr/>
          </p:nvGrpSpPr>
          <p:grpSpPr>
            <a:xfrm>
              <a:off x="782412" y="4230800"/>
              <a:ext cx="593753" cy="392380"/>
              <a:chOff x="7919013" y="4383200"/>
              <a:chExt cx="593753" cy="392380"/>
            </a:xfrm>
          </p:grpSpPr>
          <p:sp>
            <p:nvSpPr>
              <p:cNvPr id="1689" name="Google Shape;1689;p265"/>
              <p:cNvSpPr/>
              <p:nvPr/>
            </p:nvSpPr>
            <p:spPr>
              <a:xfrm>
                <a:off x="7919013"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sp>
            <p:nvSpPr>
              <p:cNvPr id="1690" name="Google Shape;1690;p265"/>
              <p:cNvSpPr/>
              <p:nvPr/>
            </p:nvSpPr>
            <p:spPr>
              <a:xfrm flipH="1">
                <a:off x="8381128" y="4383200"/>
                <a:ext cx="131637" cy="392380"/>
              </a:xfrm>
              <a:custGeom>
                <a:avLst/>
                <a:gdLst/>
                <a:ahLst/>
                <a:cxnLst/>
                <a:rect l="l" t="t" r="r" b="b"/>
                <a:pathLst>
                  <a:path w="4857" h="13716" extrusionOk="0">
                    <a:moveTo>
                      <a:pt x="4857" y="0"/>
                    </a:moveTo>
                    <a:lnTo>
                      <a:pt x="1714" y="6858"/>
                    </a:lnTo>
                    <a:lnTo>
                      <a:pt x="4857" y="13716"/>
                    </a:lnTo>
                    <a:lnTo>
                      <a:pt x="0" y="13716"/>
                    </a:lnTo>
                  </a:path>
                </a:pathLst>
              </a:custGeom>
              <a:noFill/>
              <a:ln w="38100" cap="rnd" cmpd="sng">
                <a:solidFill>
                  <a:schemeClr val="dk1"/>
                </a:solidFill>
                <a:prstDash val="solid"/>
                <a:round/>
                <a:headEnd type="none" w="med" len="med"/>
                <a:tailEnd type="none" w="med" len="med"/>
              </a:ln>
            </p:spPr>
          </p:sp>
        </p:grpSp>
        <p:sp>
          <p:nvSpPr>
            <p:cNvPr id="1691" name="Google Shape;1691;p265"/>
            <p:cNvSpPr/>
            <p:nvPr/>
          </p:nvSpPr>
          <p:spPr>
            <a:xfrm rot="-8639560">
              <a:off x="305426"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sp>
          <p:nvSpPr>
            <p:cNvPr id="1692" name="Google Shape;1692;p265"/>
            <p:cNvSpPr/>
            <p:nvPr/>
          </p:nvSpPr>
          <p:spPr>
            <a:xfrm rot="8639560" flipH="1">
              <a:off x="1450801" y="3422808"/>
              <a:ext cx="383356" cy="248314"/>
            </a:xfrm>
            <a:custGeom>
              <a:avLst/>
              <a:gdLst/>
              <a:ahLst/>
              <a:cxnLst/>
              <a:rect l="l" t="t" r="r" b="b"/>
              <a:pathLst>
                <a:path w="25146" h="16288" extrusionOk="0">
                  <a:moveTo>
                    <a:pt x="0" y="0"/>
                  </a:moveTo>
                  <a:cubicBezTo>
                    <a:pt x="9272" y="3711"/>
                    <a:pt x="18751" y="8617"/>
                    <a:pt x="25146" y="16288"/>
                  </a:cubicBezTo>
                </a:path>
              </a:pathLst>
            </a:custGeom>
            <a:noFill/>
            <a:ln w="38100" cap="rnd" cmpd="sng">
              <a:solidFill>
                <a:schemeClr val="dk1"/>
              </a:solidFill>
              <a:prstDash val="solid"/>
              <a:round/>
              <a:headEnd type="none" w="med" len="med"/>
              <a:tailEnd type="none" w="med" len="med"/>
            </a:ln>
          </p:spPr>
        </p:sp>
        <p:pic>
          <p:nvPicPr>
            <p:cNvPr id="1693" name="Google Shape;1693;p265"/>
            <p:cNvPicPr preferRelativeResize="0"/>
            <p:nvPr/>
          </p:nvPicPr>
          <p:blipFill>
            <a:blip r:embed="rId3">
              <a:alphaModFix/>
            </a:blip>
            <a:stretch>
              <a:fillRect/>
            </a:stretch>
          </p:blipFill>
          <p:spPr>
            <a:xfrm>
              <a:off x="234989" y="2839988"/>
              <a:ext cx="1598465" cy="1464413"/>
            </a:xfrm>
            <a:prstGeom prst="rect">
              <a:avLst/>
            </a:prstGeom>
            <a:noFill/>
            <a:ln>
              <a:noFill/>
            </a:ln>
          </p:spPr>
        </p:pic>
        <p:sp>
          <p:nvSpPr>
            <p:cNvPr id="1694" name="Google Shape;1694;p265"/>
            <p:cNvSpPr/>
            <p:nvPr/>
          </p:nvSpPr>
          <p:spPr>
            <a:xfrm>
              <a:off x="1154950" y="3615576"/>
              <a:ext cx="145233" cy="145740"/>
            </a:xfrm>
            <a:custGeom>
              <a:avLst/>
              <a:gdLst/>
              <a:ahLst/>
              <a:cxnLst/>
              <a:rect l="l" t="t" r="r" b="b"/>
              <a:pathLst>
                <a:path w="1262894" h="1267301" extrusionOk="0">
                  <a:moveTo>
                    <a:pt x="231059" y="1122190"/>
                  </a:moveTo>
                  <a:cubicBezTo>
                    <a:pt x="514968" y="1352060"/>
                    <a:pt x="900540" y="1299990"/>
                    <a:pt x="1120059" y="1028464"/>
                  </a:cubicBezTo>
                  <a:cubicBezTo>
                    <a:pt x="1339579" y="756938"/>
                    <a:pt x="1304209" y="308501"/>
                    <a:pt x="1026778" y="139464"/>
                  </a:cubicBezTo>
                  <a:cubicBezTo>
                    <a:pt x="749346" y="-29573"/>
                    <a:pt x="340025" y="-94216"/>
                    <a:pt x="137778" y="233190"/>
                  </a:cubicBezTo>
                  <a:cubicBezTo>
                    <a:pt x="-64469" y="560596"/>
                    <a:pt x="-52785" y="892256"/>
                    <a:pt x="231059" y="112219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695" name="Google Shape;1695;p265"/>
            <p:cNvSpPr/>
            <p:nvPr/>
          </p:nvSpPr>
          <p:spPr>
            <a:xfrm>
              <a:off x="865684" y="3628099"/>
              <a:ext cx="127108" cy="131978"/>
            </a:xfrm>
            <a:custGeom>
              <a:avLst/>
              <a:gdLst/>
              <a:ahLst/>
              <a:cxnLst/>
              <a:rect l="l" t="t" r="r" b="b"/>
              <a:pathLst>
                <a:path w="248016" h="257519" extrusionOk="0">
                  <a:moveTo>
                    <a:pt x="34797" y="41482"/>
                  </a:moveTo>
                  <a:cubicBezTo>
                    <a:pt x="-15305" y="89424"/>
                    <a:pt x="-9653" y="162830"/>
                    <a:pt x="41147" y="218393"/>
                  </a:cubicBezTo>
                  <a:cubicBezTo>
                    <a:pt x="91947" y="273955"/>
                    <a:pt x="178624" y="269193"/>
                    <a:pt x="218057" y="211408"/>
                  </a:cubicBezTo>
                  <a:cubicBezTo>
                    <a:pt x="257491" y="153623"/>
                    <a:pt x="260603" y="87011"/>
                    <a:pt x="211707" y="34497"/>
                  </a:cubicBezTo>
                  <a:cubicBezTo>
                    <a:pt x="162813" y="-18017"/>
                    <a:pt x="84962" y="-6460"/>
                    <a:pt x="34797" y="41482"/>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696" name="Google Shape;1696;p265"/>
            <p:cNvSpPr/>
            <p:nvPr/>
          </p:nvSpPr>
          <p:spPr>
            <a:xfrm>
              <a:off x="937638" y="3714775"/>
              <a:ext cx="264300" cy="264300"/>
            </a:xfrm>
            <a:prstGeom prst="pie">
              <a:avLst>
                <a:gd name="adj1" fmla="val 0"/>
                <a:gd name="adj2" fmla="val 10852930"/>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697" name="Google Shape;1697;p265"/>
          <p:cNvPicPr preferRelativeResize="0"/>
          <p:nvPr/>
        </p:nvPicPr>
        <p:blipFill>
          <a:blip r:embed="rId4">
            <a:alphaModFix/>
          </a:blip>
          <a:stretch>
            <a:fillRect/>
          </a:stretch>
        </p:blipFill>
        <p:spPr>
          <a:xfrm>
            <a:off x="1566608" y="152400"/>
            <a:ext cx="5978616" cy="4838700"/>
          </a:xfrm>
          <a:prstGeom prst="rect">
            <a:avLst/>
          </a:prstGeom>
          <a:noFill/>
          <a:ln>
            <a:noFill/>
          </a:ln>
        </p:spPr>
      </p:pic>
      <p:sp>
        <p:nvSpPr>
          <p:cNvPr id="1698" name="Google Shape;1698;p265"/>
          <p:cNvSpPr txBox="1">
            <a:spLocks noGrp="1"/>
          </p:cNvSpPr>
          <p:nvPr>
            <p:ph type="ctrTitle"/>
          </p:nvPr>
        </p:nvSpPr>
        <p:spPr>
          <a:xfrm>
            <a:off x="2332650" y="1867225"/>
            <a:ext cx="4478700" cy="1007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699" name="Google Shape;1699;p265"/>
          <p:cNvSpPr txBox="1">
            <a:spLocks noGrp="1"/>
          </p:cNvSpPr>
          <p:nvPr>
            <p:ph type="subTitle" idx="1"/>
          </p:nvPr>
        </p:nvSpPr>
        <p:spPr>
          <a:xfrm>
            <a:off x="2332650" y="2971775"/>
            <a:ext cx="4478700" cy="3045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dk2"/>
              </a:buClr>
              <a:buSzPts val="1800"/>
              <a:buNone/>
              <a:defRPr sz="1800">
                <a:solidFill>
                  <a:schemeClr val="dk2"/>
                </a:solidFill>
              </a:defRPr>
            </a:lvl1pPr>
            <a:lvl2pPr lvl="1" algn="ctr" rtl="0">
              <a:spcBef>
                <a:spcPts val="0"/>
              </a:spcBef>
              <a:spcAft>
                <a:spcPts val="0"/>
              </a:spcAft>
              <a:buClr>
                <a:schemeClr val="dk2"/>
              </a:buClr>
              <a:buSzPts val="1800"/>
              <a:buNone/>
              <a:defRPr sz="1800">
                <a:solidFill>
                  <a:schemeClr val="dk2"/>
                </a:solidFill>
              </a:defRPr>
            </a:lvl2pPr>
            <a:lvl3pPr lvl="2" algn="ctr" rtl="0">
              <a:spcBef>
                <a:spcPts val="0"/>
              </a:spcBef>
              <a:spcAft>
                <a:spcPts val="0"/>
              </a:spcAft>
              <a:buClr>
                <a:schemeClr val="dk2"/>
              </a:buClr>
              <a:buSzPts val="1800"/>
              <a:buNone/>
              <a:defRPr sz="1800">
                <a:solidFill>
                  <a:schemeClr val="dk2"/>
                </a:solidFill>
              </a:defRPr>
            </a:lvl3pPr>
            <a:lvl4pPr lvl="3" algn="ctr" rtl="0">
              <a:spcBef>
                <a:spcPts val="0"/>
              </a:spcBef>
              <a:spcAft>
                <a:spcPts val="0"/>
              </a:spcAft>
              <a:buClr>
                <a:schemeClr val="dk2"/>
              </a:buClr>
              <a:buSzPts val="1800"/>
              <a:buNone/>
              <a:defRPr sz="1800">
                <a:solidFill>
                  <a:schemeClr val="dk2"/>
                </a:solidFill>
              </a:defRPr>
            </a:lvl4pPr>
            <a:lvl5pPr lvl="4" algn="ctr" rtl="0">
              <a:spcBef>
                <a:spcPts val="0"/>
              </a:spcBef>
              <a:spcAft>
                <a:spcPts val="0"/>
              </a:spcAft>
              <a:buClr>
                <a:schemeClr val="dk2"/>
              </a:buClr>
              <a:buSzPts val="1800"/>
              <a:buNone/>
              <a:defRPr sz="1800">
                <a:solidFill>
                  <a:schemeClr val="dk2"/>
                </a:solidFill>
              </a:defRPr>
            </a:lvl5pPr>
            <a:lvl6pPr lvl="5" algn="ctr" rtl="0">
              <a:spcBef>
                <a:spcPts val="0"/>
              </a:spcBef>
              <a:spcAft>
                <a:spcPts val="0"/>
              </a:spcAft>
              <a:buClr>
                <a:schemeClr val="dk2"/>
              </a:buClr>
              <a:buSzPts val="1800"/>
              <a:buNone/>
              <a:defRPr sz="1800">
                <a:solidFill>
                  <a:schemeClr val="dk2"/>
                </a:solidFill>
              </a:defRPr>
            </a:lvl6pPr>
            <a:lvl7pPr lvl="6" algn="ctr" rtl="0">
              <a:spcBef>
                <a:spcPts val="0"/>
              </a:spcBef>
              <a:spcAft>
                <a:spcPts val="0"/>
              </a:spcAft>
              <a:buClr>
                <a:schemeClr val="dk2"/>
              </a:buClr>
              <a:buSzPts val="1800"/>
              <a:buNone/>
              <a:defRPr sz="1800">
                <a:solidFill>
                  <a:schemeClr val="dk2"/>
                </a:solidFill>
              </a:defRPr>
            </a:lvl7pPr>
            <a:lvl8pPr lvl="7" algn="ctr" rtl="0">
              <a:spcBef>
                <a:spcPts val="0"/>
              </a:spcBef>
              <a:spcAft>
                <a:spcPts val="0"/>
              </a:spcAft>
              <a:buClr>
                <a:schemeClr val="dk2"/>
              </a:buClr>
              <a:buSzPts val="1800"/>
              <a:buNone/>
              <a:defRPr sz="1800">
                <a:solidFill>
                  <a:schemeClr val="dk2"/>
                </a:solidFill>
              </a:defRPr>
            </a:lvl8pPr>
            <a:lvl9pPr lvl="8" algn="ctr" rtl="0">
              <a:spcBef>
                <a:spcPts val="0"/>
              </a:spcBef>
              <a:spcAft>
                <a:spcPts val="0"/>
              </a:spcAft>
              <a:buClr>
                <a:schemeClr val="dk2"/>
              </a:buClr>
              <a:buSzPts val="1800"/>
              <a:buNone/>
              <a:defRPr sz="1800">
                <a:solidFill>
                  <a:schemeClr val="dk2"/>
                </a:solidFill>
              </a:defRPr>
            </a:lvl9pPr>
          </a:lstStyle>
          <a:p>
            <a:endParaRPr/>
          </a:p>
        </p:txBody>
      </p:sp>
      <p:sp>
        <p:nvSpPr>
          <p:cNvPr id="1700" name="Google Shape;1700;p265"/>
          <p:cNvSpPr txBox="1">
            <a:spLocks noGrp="1"/>
          </p:cNvSpPr>
          <p:nvPr>
            <p:ph type="sldNum" idx="12"/>
          </p:nvPr>
        </p:nvSpPr>
        <p:spPr>
          <a:xfrm>
            <a:off x="8556784" y="4749851"/>
            <a:ext cx="548700" cy="393600"/>
          </a:xfrm>
          <a:prstGeom prst="rect">
            <a:avLst/>
          </a:prstGeom>
        </p:spPr>
        <p:txBody>
          <a:bodyPr spcFirstLastPara="1" wrap="square" lIns="91425" tIns="45700" rIns="91425" bIns="45700" anchor="t" anchorCtr="0">
            <a:noAutofit/>
          </a:bodyPr>
          <a:lstStyle>
            <a:lvl1pPr lvl="0" rtl="0">
              <a:buNone/>
              <a:defRPr sz="1300">
                <a:solidFill>
                  <a:schemeClr val="dk1"/>
                </a:solidFill>
              </a:defRPr>
            </a:lvl1pPr>
            <a:lvl2pPr lvl="1" rtl="0">
              <a:buNone/>
              <a:defRPr sz="1300">
                <a:solidFill>
                  <a:schemeClr val="dk1"/>
                </a:solidFill>
              </a:defRPr>
            </a:lvl2pPr>
            <a:lvl3pPr lvl="2" rtl="0">
              <a:buNone/>
              <a:defRPr sz="1300">
                <a:solidFill>
                  <a:schemeClr val="dk1"/>
                </a:solidFill>
              </a:defRPr>
            </a:lvl3pPr>
            <a:lvl4pPr lvl="3" rtl="0">
              <a:buNone/>
              <a:defRPr sz="1300">
                <a:solidFill>
                  <a:schemeClr val="dk1"/>
                </a:solidFill>
              </a:defRPr>
            </a:lvl4pPr>
            <a:lvl5pPr lvl="4" rtl="0">
              <a:buNone/>
              <a:defRPr sz="1300">
                <a:solidFill>
                  <a:schemeClr val="dk1"/>
                </a:solidFill>
              </a:defRPr>
            </a:lvl5pPr>
            <a:lvl6pPr lvl="5" rtl="0">
              <a:buNone/>
              <a:defRPr sz="1300">
                <a:solidFill>
                  <a:schemeClr val="dk1"/>
                </a:solidFill>
              </a:defRPr>
            </a:lvl6pPr>
            <a:lvl7pPr lvl="6" rtl="0">
              <a:buNone/>
              <a:defRPr sz="1300">
                <a:solidFill>
                  <a:schemeClr val="dk1"/>
                </a:solidFill>
              </a:defRPr>
            </a:lvl7pPr>
            <a:lvl8pPr lvl="7" rtl="0">
              <a:buNone/>
              <a:defRPr sz="1300">
                <a:solidFill>
                  <a:schemeClr val="dk1"/>
                </a:solidFill>
              </a:defRPr>
            </a:lvl8pPr>
            <a:lvl9pPr lvl="8" rtl="0">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07"/>
        <p:cNvGrpSpPr/>
        <p:nvPr/>
      </p:nvGrpSpPr>
      <p:grpSpPr>
        <a:xfrm>
          <a:off x="0" y="0"/>
          <a:ext cx="0" cy="0"/>
          <a:chOff x="0" y="0"/>
          <a:chExt cx="0" cy="0"/>
        </a:xfrm>
      </p:grpSpPr>
      <p:sp>
        <p:nvSpPr>
          <p:cNvPr id="1708" name="Google Shape;1708;p267"/>
          <p:cNvSpPr txBox="1">
            <a:spLocks noGrp="1"/>
          </p:cNvSpPr>
          <p:nvPr>
            <p:ph type="ctrTitle"/>
          </p:nvPr>
        </p:nvSpPr>
        <p:spPr>
          <a:xfrm>
            <a:off x="685800" y="1597819"/>
            <a:ext cx="7772400" cy="974100"/>
          </a:xfrm>
          <a:prstGeom prst="rect">
            <a:avLst/>
          </a:prstGeom>
          <a:noFill/>
          <a:ln>
            <a:noFill/>
          </a:ln>
        </p:spPr>
        <p:txBody>
          <a:bodyPr spcFirstLastPara="1" wrap="square" lIns="91425" tIns="91425" rIns="91425" bIns="91425" anchor="b" anchorCtr="0">
            <a:noAutofit/>
          </a:bodyPr>
          <a:lstStyle>
            <a:lvl1pPr marL="0" marR="0" lvl="0" indent="0" algn="l" rtl="0">
              <a:spcBef>
                <a:spcPts val="0"/>
              </a:spcBef>
              <a:spcAft>
                <a:spcPts val="0"/>
              </a:spcAft>
              <a:buClr>
                <a:schemeClr val="dk1"/>
              </a:buClr>
              <a:buSzPts val="1400"/>
              <a:buFont typeface="Calibri"/>
              <a:buNone/>
              <a:defRPr sz="40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709" name="Google Shape;1709;p267"/>
          <p:cNvSpPr txBox="1">
            <a:spLocks noGrp="1"/>
          </p:cNvSpPr>
          <p:nvPr>
            <p:ph type="subTitle" idx="1"/>
          </p:nvPr>
        </p:nvSpPr>
        <p:spPr>
          <a:xfrm>
            <a:off x="685800" y="2686050"/>
            <a:ext cx="7772400" cy="543900"/>
          </a:xfrm>
          <a:prstGeom prst="rect">
            <a:avLst/>
          </a:prstGeom>
          <a:noFill/>
          <a:ln>
            <a:noFill/>
          </a:ln>
        </p:spPr>
        <p:txBody>
          <a:bodyPr spcFirstLastPara="1" wrap="square" lIns="91425" tIns="91425" rIns="91425" bIns="91425" anchor="t" anchorCtr="0">
            <a:noAutofit/>
          </a:bodyPr>
          <a:lstStyle>
            <a:lvl1pPr marL="0" marR="0" lvl="0" indent="0" algn="l" rtl="0">
              <a:spcBef>
                <a:spcPts val="480"/>
              </a:spcBef>
              <a:spcAft>
                <a:spcPts val="0"/>
              </a:spcAft>
              <a:buClr>
                <a:srgbClr val="888888"/>
              </a:buClr>
              <a:buSzPts val="3200"/>
              <a:buFont typeface="Arial"/>
              <a:buNone/>
              <a:defRPr sz="2400" b="0" i="0" u="none" strike="noStrike" cap="none">
                <a:solidFill>
                  <a:srgbClr val="888888"/>
                </a:solidFill>
                <a:latin typeface="Calibri"/>
                <a:ea typeface="Calibri"/>
                <a:cs typeface="Calibri"/>
                <a:sym typeface="Calibri"/>
              </a:defRPr>
            </a:lvl1pPr>
            <a:lvl2pPr marL="457200" marR="0" lvl="1" indent="0" algn="ctr" rtl="0">
              <a:spcBef>
                <a:spcPts val="560"/>
              </a:spcBef>
              <a:spcAft>
                <a:spcPts val="0"/>
              </a:spcAft>
              <a:buClr>
                <a:srgbClr val="888888"/>
              </a:buClr>
              <a:buSzPts val="2800"/>
              <a:buFont typeface="Arial"/>
              <a:buNone/>
              <a:defRPr sz="2800" b="0" i="0" u="none" strike="noStrike" cap="none">
                <a:solidFill>
                  <a:srgbClr val="888888"/>
                </a:solidFill>
                <a:latin typeface="Calibri"/>
                <a:ea typeface="Calibri"/>
                <a:cs typeface="Calibri"/>
                <a:sym typeface="Calibri"/>
              </a:defRPr>
            </a:lvl2pPr>
            <a:lvl3pPr marL="914400" marR="0" lvl="2" indent="0" algn="ctr" rtl="0">
              <a:spcBef>
                <a:spcPts val="480"/>
              </a:spcBef>
              <a:spcAft>
                <a:spcPts val="0"/>
              </a:spcAft>
              <a:buClr>
                <a:srgbClr val="888888"/>
              </a:buClr>
              <a:buSzPts val="2400"/>
              <a:buFont typeface="Arial"/>
              <a:buNone/>
              <a:defRPr sz="2400" b="0" i="0" u="none" strike="noStrike" cap="none">
                <a:solidFill>
                  <a:srgbClr val="888888"/>
                </a:solidFill>
                <a:latin typeface="Calibri"/>
                <a:ea typeface="Calibri"/>
                <a:cs typeface="Calibri"/>
                <a:sym typeface="Calibri"/>
              </a:defRPr>
            </a:lvl3pPr>
            <a:lvl4pPr marL="1371600" marR="0" lvl="3"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4pPr>
            <a:lvl5pPr marL="1828800" marR="0" lvl="4"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5pPr>
            <a:lvl6pPr marL="2286000" marR="0" lvl="5"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6pPr>
            <a:lvl7pPr marL="2743200" marR="0" lvl="6"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7pPr>
            <a:lvl8pPr marL="3200400" marR="0" lvl="7"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8pPr>
            <a:lvl9pPr marL="3657600" marR="0" lvl="8" indent="0" algn="ctr" rtl="0">
              <a:spcBef>
                <a:spcPts val="4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9pPr>
          </a:lstStyle>
          <a:p>
            <a:endParaRPr/>
          </a:p>
        </p:txBody>
      </p:sp>
      <p:sp>
        <p:nvSpPr>
          <p:cNvPr id="1710" name="Google Shape;1710;p267" descr="OUSD_socialmediasignature_450x50-3.png"/>
          <p:cNvSpPr/>
          <p:nvPr/>
        </p:nvSpPr>
        <p:spPr>
          <a:xfrm>
            <a:off x="2459701" y="4857750"/>
            <a:ext cx="4224600" cy="161100"/>
          </a:xfrm>
          <a:prstGeom prst="rect">
            <a:avLst/>
          </a:prstGeom>
          <a:noFill/>
          <a:ln>
            <a:noFill/>
          </a:ln>
        </p:spPr>
      </p:sp>
      <p:sp>
        <p:nvSpPr>
          <p:cNvPr id="1711" name="Google Shape;1711;p267"/>
          <p:cNvSpPr txBox="1">
            <a:spLocks noGrp="1"/>
          </p:cNvSpPr>
          <p:nvPr>
            <p:ph type="sldNum" idx="12"/>
          </p:nvPr>
        </p:nvSpPr>
        <p:spPr>
          <a:xfrm>
            <a:off x="8556784" y="4749851"/>
            <a:ext cx="548700" cy="393600"/>
          </a:xfrm>
          <a:prstGeom prst="rect">
            <a:avLst/>
          </a:prstGeom>
        </p:spPr>
        <p:txBody>
          <a:bodyPr spcFirstLastPara="1" wrap="square" lIns="91425" tIns="45700" rIns="91425" bIns="45700" anchor="t" anchorCtr="0">
            <a:noAutofit/>
          </a:bodyPr>
          <a:lstStyle>
            <a:lvl1pPr lvl="0" rtl="0">
              <a:buNone/>
              <a:defRPr sz="1300">
                <a:solidFill>
                  <a:schemeClr val="dk1"/>
                </a:solidFill>
              </a:defRPr>
            </a:lvl1pPr>
            <a:lvl2pPr lvl="1" rtl="0">
              <a:buNone/>
              <a:defRPr sz="1300">
                <a:solidFill>
                  <a:schemeClr val="dk1"/>
                </a:solidFill>
              </a:defRPr>
            </a:lvl2pPr>
            <a:lvl3pPr lvl="2" rtl="0">
              <a:buNone/>
              <a:defRPr sz="1300">
                <a:solidFill>
                  <a:schemeClr val="dk1"/>
                </a:solidFill>
              </a:defRPr>
            </a:lvl3pPr>
            <a:lvl4pPr lvl="3" rtl="0">
              <a:buNone/>
              <a:defRPr sz="1300">
                <a:solidFill>
                  <a:schemeClr val="dk1"/>
                </a:solidFill>
              </a:defRPr>
            </a:lvl4pPr>
            <a:lvl5pPr lvl="4" rtl="0">
              <a:buNone/>
              <a:defRPr sz="1300">
                <a:solidFill>
                  <a:schemeClr val="dk1"/>
                </a:solidFill>
              </a:defRPr>
            </a:lvl5pPr>
            <a:lvl6pPr lvl="5" rtl="0">
              <a:buNone/>
              <a:defRPr sz="1300">
                <a:solidFill>
                  <a:schemeClr val="dk1"/>
                </a:solidFill>
              </a:defRPr>
            </a:lvl6pPr>
            <a:lvl7pPr lvl="6" rtl="0">
              <a:buNone/>
              <a:defRPr sz="1300">
                <a:solidFill>
                  <a:schemeClr val="dk1"/>
                </a:solidFill>
              </a:defRPr>
            </a:lvl7pPr>
            <a:lvl8pPr lvl="7" rtl="0">
              <a:buNone/>
              <a:defRPr sz="1300">
                <a:solidFill>
                  <a:schemeClr val="dk1"/>
                </a:solidFill>
              </a:defRPr>
            </a:lvl8pPr>
            <a:lvl9pPr lvl="8" rtl="0">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matchingName="1_Title and Content" type="obj">
  <p:cSld name="OBJECT">
    <p:spTree>
      <p:nvGrpSpPr>
        <p:cNvPr id="1" name="Shape 1712"/>
        <p:cNvGrpSpPr/>
        <p:nvPr/>
      </p:nvGrpSpPr>
      <p:grpSpPr>
        <a:xfrm>
          <a:off x="0" y="0"/>
          <a:ext cx="0" cy="0"/>
          <a:chOff x="0" y="0"/>
          <a:chExt cx="0" cy="0"/>
        </a:xfrm>
      </p:grpSpPr>
      <p:sp>
        <p:nvSpPr>
          <p:cNvPr id="1713" name="Google Shape;1713;p268"/>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14" name="Google Shape;1714;p268"/>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715" name="Google Shape;1715;p268"/>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716" name="Google Shape;1716;p268"/>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717" name="Google Shape;1717;p268"/>
          <p:cNvSpPr txBox="1">
            <a:spLocks noGrp="1"/>
          </p:cNvSpPr>
          <p:nvPr>
            <p:ph type="sldNum" idx="12"/>
          </p:nvPr>
        </p:nvSpPr>
        <p:spPr>
          <a:xfrm>
            <a:off x="6962550" y="4903950"/>
            <a:ext cx="17244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sp>
        <p:nvSpPr>
          <p:cNvPr id="1718" name="Google Shape;1718;p268" descr="OUSD_socialmediasignature_450x50-3-white.png"/>
          <p:cNvSpPr/>
          <p:nvPr/>
        </p:nvSpPr>
        <p:spPr>
          <a:xfrm>
            <a:off x="143575" y="4891950"/>
            <a:ext cx="3024000" cy="161100"/>
          </a:xfrm>
          <a:prstGeom prst="rect">
            <a:avLst/>
          </a:prstGeom>
          <a:noFill/>
          <a:ln>
            <a:noFill/>
          </a:ln>
        </p:spPr>
      </p:sp>
      <p:sp>
        <p:nvSpPr>
          <p:cNvPr id="1719" name="Google Shape;1719;p268"/>
          <p:cNvSpPr txBox="1"/>
          <p:nvPr/>
        </p:nvSpPr>
        <p:spPr>
          <a:xfrm>
            <a:off x="3463325" y="4860000"/>
            <a:ext cx="2948100" cy="224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US" sz="700" b="1">
                <a:solidFill>
                  <a:srgbClr val="FFFFFF"/>
                </a:solidFill>
                <a:latin typeface="Open Sans"/>
                <a:ea typeface="Open Sans"/>
                <a:cs typeface="Open Sans"/>
                <a:sym typeface="Open Sans"/>
              </a:rPr>
              <a:t>This meeting is being recorded // Esta junta se está grabando.</a:t>
            </a:r>
            <a:endParaRPr sz="700" b="1">
              <a:solidFill>
                <a:srgbClr val="FFFFFF"/>
              </a:solidFill>
              <a:latin typeface="Open Sans"/>
              <a:ea typeface="Open Sans"/>
              <a:cs typeface="Open Sans"/>
              <a:sym typeface="Open Sans"/>
            </a:endParaRPr>
          </a:p>
        </p:txBody>
      </p:sp>
    </p:spTree>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1720"/>
        <p:cNvGrpSpPr/>
        <p:nvPr/>
      </p:nvGrpSpPr>
      <p:grpSpPr>
        <a:xfrm>
          <a:off x="0" y="0"/>
          <a:ext cx="0" cy="0"/>
          <a:chOff x="0" y="0"/>
          <a:chExt cx="0" cy="0"/>
        </a:xfrm>
      </p:grpSpPr>
      <p:sp>
        <p:nvSpPr>
          <p:cNvPr id="1721" name="Google Shape;1721;p269"/>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722" name="Google Shape;1722;p269"/>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355600" algn="l" rtl="0">
              <a:spcBef>
                <a:spcPts val="400"/>
              </a:spcBef>
              <a:spcAft>
                <a:spcPts val="0"/>
              </a:spcAft>
              <a:buClr>
                <a:srgbClr val="28903A"/>
              </a:buClr>
              <a:buSzPts val="2000"/>
              <a:buFont typeface="Arial"/>
              <a:buChar char="•"/>
              <a:defRPr sz="2000" b="0" i="0" u="none" strike="noStrike" cap="none">
                <a:solidFill>
                  <a:schemeClr val="dk1"/>
                </a:solidFill>
                <a:latin typeface="Calibri"/>
                <a:ea typeface="Calibri"/>
                <a:cs typeface="Calibri"/>
                <a:sym typeface="Calibri"/>
              </a:defRPr>
            </a:lvl1pPr>
            <a:lvl2pPr marL="914400" marR="0" lvl="1" indent="-342900" algn="l" rtl="0">
              <a:spcBef>
                <a:spcPts val="360"/>
              </a:spcBef>
              <a:spcAft>
                <a:spcPts val="0"/>
              </a:spcAft>
              <a:buClr>
                <a:srgbClr val="28903A"/>
              </a:buClr>
              <a:buSzPts val="1800"/>
              <a:buFont typeface="Arial"/>
              <a:buChar char="–"/>
              <a:defRPr sz="1800" b="0" i="0" u="none" strike="noStrike" cap="none">
                <a:solidFill>
                  <a:schemeClr val="dk1"/>
                </a:solidFill>
                <a:latin typeface="Calibri"/>
                <a:ea typeface="Calibri"/>
                <a:cs typeface="Calibri"/>
                <a:sym typeface="Calibri"/>
              </a:defRPr>
            </a:lvl2pPr>
            <a:lvl3pPr marL="1371600" marR="0" lvl="2" indent="-330200" algn="l" rtl="0">
              <a:spcBef>
                <a:spcPts val="320"/>
              </a:spcBef>
              <a:spcAft>
                <a:spcPts val="0"/>
              </a:spcAft>
              <a:buClr>
                <a:srgbClr val="28903A"/>
              </a:buClr>
              <a:buSzPts val="1600"/>
              <a:buFont typeface="Arial"/>
              <a:buChar char="•"/>
              <a:defRPr sz="1600" b="0" i="0" u="none" strike="noStrike" cap="none">
                <a:solidFill>
                  <a:schemeClr val="dk1"/>
                </a:solidFill>
                <a:latin typeface="Calibri"/>
                <a:ea typeface="Calibri"/>
                <a:cs typeface="Calibri"/>
                <a:sym typeface="Calibri"/>
              </a:defRPr>
            </a:lvl3pPr>
            <a:lvl4pPr marL="1828800" marR="0" lvl="3" indent="-317500" algn="l" rtl="0">
              <a:spcBef>
                <a:spcPts val="280"/>
              </a:spcBef>
              <a:spcAft>
                <a:spcPts val="0"/>
              </a:spcAft>
              <a:buClr>
                <a:srgbClr val="28903A"/>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04800" algn="l" rtl="0">
              <a:spcBef>
                <a:spcPts val="240"/>
              </a:spcBef>
              <a:spcAft>
                <a:spcPts val="0"/>
              </a:spcAft>
              <a:buClr>
                <a:srgbClr val="28903A"/>
              </a:buClr>
              <a:buSzPts val="1200"/>
              <a:buFont typeface="Arial"/>
              <a:buChar char="»"/>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723" name="Google Shape;1723;p269"/>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724" name="Google Shape;1724;p269"/>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25" name="Google Shape;1725;p269"/>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sp>
        <p:nvSpPr>
          <p:cNvPr id="1726" name="Google Shape;1726;p269" descr="OUSD_socialmediasignature_450x50-3-white.png"/>
          <p:cNvSpPr/>
          <p:nvPr/>
        </p:nvSpPr>
        <p:spPr>
          <a:xfrm>
            <a:off x="457200" y="4903946"/>
            <a:ext cx="4224600" cy="161100"/>
          </a:xfrm>
          <a:prstGeom prst="rect">
            <a:avLst/>
          </a:prstGeom>
          <a:noFill/>
          <a:ln>
            <a:noFill/>
          </a:ln>
        </p:spPr>
      </p:sp>
    </p:spTree>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matchingName="2_Title and Content">
  <p:cSld name="2_Title and Content">
    <p:spTree>
      <p:nvGrpSpPr>
        <p:cNvPr id="1" name="Shape 1727"/>
        <p:cNvGrpSpPr/>
        <p:nvPr/>
      </p:nvGrpSpPr>
      <p:grpSpPr>
        <a:xfrm>
          <a:off x="0" y="0"/>
          <a:ext cx="0" cy="0"/>
          <a:chOff x="0" y="0"/>
          <a:chExt cx="0" cy="0"/>
        </a:xfrm>
      </p:grpSpPr>
      <p:sp>
        <p:nvSpPr>
          <p:cNvPr id="1728" name="Google Shape;1728;p270"/>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729" name="Google Shape;1729;p270"/>
          <p:cNvSpPr txBox="1">
            <a:spLocks noGrp="1"/>
          </p:cNvSpPr>
          <p:nvPr>
            <p:ph type="body" idx="1"/>
          </p:nvPr>
        </p:nvSpPr>
        <p:spPr>
          <a:xfrm>
            <a:off x="3657600" y="1200150"/>
            <a:ext cx="50292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730" name="Google Shape;1730;p270"/>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731" name="Google Shape;1731;p270"/>
          <p:cNvSpPr txBox="1">
            <a:spLocks noGrp="1"/>
          </p:cNvSpPr>
          <p:nvPr>
            <p:ph type="body" idx="2"/>
          </p:nvPr>
        </p:nvSpPr>
        <p:spPr>
          <a:xfrm>
            <a:off x="457200" y="1200150"/>
            <a:ext cx="26670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560"/>
              </a:spcBef>
              <a:spcAft>
                <a:spcPts val="0"/>
              </a:spcAft>
              <a:buClr>
                <a:srgbClr val="F78031"/>
              </a:buClr>
              <a:buSzPts val="3200"/>
              <a:buFont typeface="Arial"/>
              <a:buNone/>
              <a:defRPr sz="2800" b="1" i="0" u="none" strike="noStrike" cap="none">
                <a:solidFill>
                  <a:srgbClr val="F7803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732" name="Google Shape;1732;p270"/>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33" name="Google Shape;1733;p270"/>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sp>
        <p:nvSpPr>
          <p:cNvPr id="1734" name="Google Shape;1734;p270" descr="OUSD_socialmediasignature_450x50-3-white.png"/>
          <p:cNvSpPr/>
          <p:nvPr/>
        </p:nvSpPr>
        <p:spPr>
          <a:xfrm>
            <a:off x="457200" y="4903946"/>
            <a:ext cx="4224600" cy="161100"/>
          </a:xfrm>
          <a:prstGeom prst="rect">
            <a:avLst/>
          </a:prstGeom>
          <a:noFill/>
          <a:ln>
            <a:noFill/>
          </a:ln>
        </p:spPr>
      </p:sp>
    </p:spTree>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matchingName="3_Title and Content">
  <p:cSld name="3_Title and Content">
    <p:spTree>
      <p:nvGrpSpPr>
        <p:cNvPr id="1" name="Shape 1735"/>
        <p:cNvGrpSpPr/>
        <p:nvPr/>
      </p:nvGrpSpPr>
      <p:grpSpPr>
        <a:xfrm>
          <a:off x="0" y="0"/>
          <a:ext cx="0" cy="0"/>
          <a:chOff x="0" y="0"/>
          <a:chExt cx="0" cy="0"/>
        </a:xfrm>
      </p:grpSpPr>
      <p:sp>
        <p:nvSpPr>
          <p:cNvPr id="1736" name="Google Shape;1736;p271"/>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737" name="Google Shape;1737;p271"/>
          <p:cNvSpPr txBox="1">
            <a:spLocks noGrp="1"/>
          </p:cNvSpPr>
          <p:nvPr>
            <p:ph type="body" idx="1"/>
          </p:nvPr>
        </p:nvSpPr>
        <p:spPr>
          <a:xfrm>
            <a:off x="3657600" y="1200150"/>
            <a:ext cx="50292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738" name="Google Shape;1738;p271"/>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739" name="Google Shape;1739;p271"/>
          <p:cNvSpPr txBox="1">
            <a:spLocks noGrp="1"/>
          </p:cNvSpPr>
          <p:nvPr>
            <p:ph type="body" idx="2"/>
          </p:nvPr>
        </p:nvSpPr>
        <p:spPr>
          <a:xfrm>
            <a:off x="457200" y="1200150"/>
            <a:ext cx="26670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560"/>
              </a:spcBef>
              <a:spcAft>
                <a:spcPts val="0"/>
              </a:spcAft>
              <a:buClr>
                <a:srgbClr val="0054A4"/>
              </a:buClr>
              <a:buSzPts val="3200"/>
              <a:buFont typeface="Arial"/>
              <a:buNone/>
              <a:defRPr sz="2800" b="1" i="0" u="none" strike="noStrike" cap="none">
                <a:solidFill>
                  <a:srgbClr val="0054A4"/>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740" name="Google Shape;1740;p271"/>
          <p:cNvCxnSpPr/>
          <p:nvPr/>
        </p:nvCxnSpPr>
        <p:spPr>
          <a:xfrm rot="5400000">
            <a:off x="1398464" y="3023417"/>
            <a:ext cx="3918300" cy="1500"/>
          </a:xfrm>
          <a:prstGeom prst="straightConnector1">
            <a:avLst/>
          </a:prstGeom>
          <a:noFill/>
          <a:ln w="12700" cap="flat" cmpd="sng">
            <a:solidFill>
              <a:srgbClr val="28903A"/>
            </a:solidFill>
            <a:prstDash val="solid"/>
            <a:round/>
            <a:headEnd type="none" w="sm" len="sm"/>
            <a:tailEnd type="none" w="sm" len="sm"/>
          </a:ln>
        </p:spPr>
      </p:cxnSp>
      <p:sp>
        <p:nvSpPr>
          <p:cNvPr id="1741" name="Google Shape;1741;p271"/>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42" name="Google Shape;1742;p271"/>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sp>
        <p:nvSpPr>
          <p:cNvPr id="1743" name="Google Shape;1743;p271" descr="OUSD_socialmediasignature_450x50-3-white.png"/>
          <p:cNvSpPr/>
          <p:nvPr/>
        </p:nvSpPr>
        <p:spPr>
          <a:xfrm>
            <a:off x="457200" y="4903946"/>
            <a:ext cx="4224600" cy="161100"/>
          </a:xfrm>
          <a:prstGeom prst="rect">
            <a:avLst/>
          </a:prstGeom>
          <a:noFill/>
          <a:ln>
            <a:noFill/>
          </a:ln>
        </p:spPr>
      </p:sp>
    </p:spTree>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matchingName="4_Title and Content">
  <p:cSld name="4_Title and Content">
    <p:spTree>
      <p:nvGrpSpPr>
        <p:cNvPr id="1" name="Shape 1744"/>
        <p:cNvGrpSpPr/>
        <p:nvPr/>
      </p:nvGrpSpPr>
      <p:grpSpPr>
        <a:xfrm>
          <a:off x="0" y="0"/>
          <a:ext cx="0" cy="0"/>
          <a:chOff x="0" y="0"/>
          <a:chExt cx="0" cy="0"/>
        </a:xfrm>
      </p:grpSpPr>
      <p:sp>
        <p:nvSpPr>
          <p:cNvPr id="1745" name="Google Shape;1745;p272"/>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746" name="Google Shape;1746;p272"/>
          <p:cNvSpPr txBox="1">
            <a:spLocks noGrp="1"/>
          </p:cNvSpPr>
          <p:nvPr>
            <p:ph type="body" idx="1"/>
          </p:nvPr>
        </p:nvSpPr>
        <p:spPr>
          <a:xfrm>
            <a:off x="457200" y="2514600"/>
            <a:ext cx="8229600" cy="20802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747" name="Google Shape;1747;p272"/>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748" name="Google Shape;1748;p272"/>
          <p:cNvSpPr txBox="1">
            <a:spLocks noGrp="1"/>
          </p:cNvSpPr>
          <p:nvPr>
            <p:ph type="body" idx="2"/>
          </p:nvPr>
        </p:nvSpPr>
        <p:spPr>
          <a:xfrm>
            <a:off x="2971800" y="1314451"/>
            <a:ext cx="5715000" cy="914400"/>
          </a:xfrm>
          <a:prstGeom prst="rect">
            <a:avLst/>
          </a:prstGeom>
          <a:noFill/>
          <a:ln>
            <a:noFill/>
          </a:ln>
        </p:spPr>
        <p:txBody>
          <a:bodyPr spcFirstLastPara="1" wrap="square" lIns="91425" tIns="91425" rIns="91425" bIns="91425" anchor="ctr" anchorCtr="0">
            <a:noAutofit/>
          </a:bodyPr>
          <a:lstStyle>
            <a:lvl1pPr marL="457200" marR="0" lvl="0" indent="-228600" algn="r" rtl="0">
              <a:spcBef>
                <a:spcPts val="560"/>
              </a:spcBef>
              <a:spcAft>
                <a:spcPts val="0"/>
              </a:spcAft>
              <a:buClr>
                <a:srgbClr val="CD0920"/>
              </a:buClr>
              <a:buSzPts val="3200"/>
              <a:buFont typeface="Arial"/>
              <a:buNone/>
              <a:defRPr sz="28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749" name="Google Shape;1749;p272"/>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50" name="Google Shape;1750;p272"/>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sp>
        <p:nvSpPr>
          <p:cNvPr id="1751" name="Google Shape;1751;p272" descr="OUSD_socialmediasignature_450x50-3-white.png"/>
          <p:cNvSpPr/>
          <p:nvPr/>
        </p:nvSpPr>
        <p:spPr>
          <a:xfrm>
            <a:off x="457200" y="4903946"/>
            <a:ext cx="4224600" cy="161100"/>
          </a:xfrm>
          <a:prstGeom prst="rect">
            <a:avLst/>
          </a:prstGeom>
          <a:noFill/>
          <a:ln>
            <a:noFill/>
          </a:ln>
        </p:spPr>
      </p:sp>
    </p:spTree>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matchingName="5_Title and Content">
  <p:cSld name="5_Title and Content">
    <p:spTree>
      <p:nvGrpSpPr>
        <p:cNvPr id="1" name="Shape 1752"/>
        <p:cNvGrpSpPr/>
        <p:nvPr/>
      </p:nvGrpSpPr>
      <p:grpSpPr>
        <a:xfrm>
          <a:off x="0" y="0"/>
          <a:ext cx="0" cy="0"/>
          <a:chOff x="0" y="0"/>
          <a:chExt cx="0" cy="0"/>
        </a:xfrm>
      </p:grpSpPr>
      <p:sp>
        <p:nvSpPr>
          <p:cNvPr id="1753" name="Google Shape;1753;p273"/>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754" name="Google Shape;1754;p273"/>
          <p:cNvSpPr txBox="1">
            <a:spLocks noGrp="1"/>
          </p:cNvSpPr>
          <p:nvPr>
            <p:ph type="body" idx="1"/>
          </p:nvPr>
        </p:nvSpPr>
        <p:spPr>
          <a:xfrm>
            <a:off x="457200" y="1428750"/>
            <a:ext cx="4724400" cy="31659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755" name="Google Shape;1755;p273"/>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756" name="Google Shape;1756;p273"/>
          <p:cNvSpPr/>
          <p:nvPr/>
        </p:nvSpPr>
        <p:spPr>
          <a:xfrm>
            <a:off x="5410201" y="1657350"/>
            <a:ext cx="3276600" cy="2457600"/>
          </a:xfrm>
          <a:prstGeom prst="round2DiagRect">
            <a:avLst>
              <a:gd name="adj1" fmla="val 16667"/>
              <a:gd name="adj2" fmla="val 0"/>
            </a:avLst>
          </a:prstGeom>
          <a:noFill/>
          <a:ln w="9525" cap="flat" cmpd="sng">
            <a:solidFill>
              <a:srgbClr val="7F7F7F"/>
            </a:solidFill>
            <a:prstDash val="solid"/>
            <a:round/>
            <a:headEnd type="none" w="sm" len="sm"/>
            <a:tailEnd type="none" w="sm" len="sm"/>
          </a:ln>
          <a:effectLst>
            <a:outerShdw blurRad="40000" dist="23000" dir="5400000" rotWithShape="0">
              <a:srgbClr val="000000">
                <a:alpha val="349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57" name="Google Shape;1757;p273"/>
          <p:cNvSpPr txBox="1">
            <a:spLocks noGrp="1"/>
          </p:cNvSpPr>
          <p:nvPr>
            <p:ph type="body" idx="2"/>
          </p:nvPr>
        </p:nvSpPr>
        <p:spPr>
          <a:xfrm>
            <a:off x="5595508" y="1828800"/>
            <a:ext cx="2895600" cy="2114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rgbClr val="CD0920"/>
              </a:buClr>
              <a:buSzPts val="3200"/>
              <a:buFont typeface="Arial"/>
              <a:buNone/>
              <a:defRPr sz="24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758" name="Google Shape;1758;p273"/>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59" name="Google Shape;1759;p273"/>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sp>
        <p:nvSpPr>
          <p:cNvPr id="1760" name="Google Shape;1760;p273" descr="OUSD_socialmediasignature_450x50-3-white.png"/>
          <p:cNvSpPr/>
          <p:nvPr/>
        </p:nvSpPr>
        <p:spPr>
          <a:xfrm>
            <a:off x="457200" y="4903946"/>
            <a:ext cx="4224600" cy="161100"/>
          </a:xfrm>
          <a:prstGeom prst="rect">
            <a:avLst/>
          </a:prstGeom>
          <a:noFill/>
          <a:ln>
            <a:noFill/>
          </a:ln>
        </p:spPr>
      </p:sp>
    </p:spTree>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matchingName="6_Title and Content">
  <p:cSld name="6_Title and Content">
    <p:spTree>
      <p:nvGrpSpPr>
        <p:cNvPr id="1" name="Shape 1761"/>
        <p:cNvGrpSpPr/>
        <p:nvPr/>
      </p:nvGrpSpPr>
      <p:grpSpPr>
        <a:xfrm>
          <a:off x="0" y="0"/>
          <a:ext cx="0" cy="0"/>
          <a:chOff x="0" y="0"/>
          <a:chExt cx="0" cy="0"/>
        </a:xfrm>
      </p:grpSpPr>
      <p:sp>
        <p:nvSpPr>
          <p:cNvPr id="1762" name="Google Shape;1762;p274"/>
          <p:cNvSpPr txBox="1">
            <a:spLocks noGrp="1"/>
          </p:cNvSpPr>
          <p:nvPr>
            <p:ph type="body" idx="1"/>
          </p:nvPr>
        </p:nvSpPr>
        <p:spPr>
          <a:xfrm>
            <a:off x="457200" y="1064419"/>
            <a:ext cx="8229600" cy="821400"/>
          </a:xfrm>
          <a:prstGeom prst="rect">
            <a:avLst/>
          </a:prstGeom>
          <a:solidFill>
            <a:srgbClr val="28903A"/>
          </a:solid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763" name="Google Shape;1763;p274"/>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764" name="Google Shape;1764;p274"/>
          <p:cNvSpPr txBox="1">
            <a:spLocks noGrp="1"/>
          </p:cNvSpPr>
          <p:nvPr>
            <p:ph type="body" idx="2"/>
          </p:nvPr>
        </p:nvSpPr>
        <p:spPr>
          <a:xfrm>
            <a:off x="457200" y="2057400"/>
            <a:ext cx="8229600" cy="25374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765" name="Google Shape;1765;p274"/>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66" name="Google Shape;1766;p274"/>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sp>
        <p:nvSpPr>
          <p:cNvPr id="1767" name="Google Shape;1767;p274" descr="OUSD_socialmediasignature_450x50-3-white.png"/>
          <p:cNvSpPr/>
          <p:nvPr/>
        </p:nvSpPr>
        <p:spPr>
          <a:xfrm>
            <a:off x="457200" y="4903946"/>
            <a:ext cx="4224600" cy="161100"/>
          </a:xfrm>
          <a:prstGeom prst="rect">
            <a:avLst/>
          </a:prstGeom>
          <a:noFill/>
          <a:ln>
            <a:noFill/>
          </a:ln>
        </p:spPr>
      </p:sp>
    </p:spTree>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matchingName="7_Title and Content">
  <p:cSld name="7_Title and Content">
    <p:spTree>
      <p:nvGrpSpPr>
        <p:cNvPr id="1" name="Shape 1768"/>
        <p:cNvGrpSpPr/>
        <p:nvPr/>
      </p:nvGrpSpPr>
      <p:grpSpPr>
        <a:xfrm>
          <a:off x="0" y="0"/>
          <a:ext cx="0" cy="0"/>
          <a:chOff x="0" y="0"/>
          <a:chExt cx="0" cy="0"/>
        </a:xfrm>
      </p:grpSpPr>
      <p:sp>
        <p:nvSpPr>
          <p:cNvPr id="1769" name="Google Shape;1769;p275"/>
          <p:cNvSpPr txBox="1">
            <a:spLocks noGrp="1"/>
          </p:cNvSpPr>
          <p:nvPr>
            <p:ph type="body" idx="1"/>
          </p:nvPr>
        </p:nvSpPr>
        <p:spPr>
          <a:xfrm>
            <a:off x="457200" y="1064419"/>
            <a:ext cx="8229600" cy="821400"/>
          </a:xfrm>
          <a:prstGeom prst="rect">
            <a:avLst/>
          </a:prstGeom>
          <a:solidFill>
            <a:srgbClr val="F78031"/>
          </a:solid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770" name="Google Shape;1770;p275"/>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771" name="Google Shape;1771;p275"/>
          <p:cNvSpPr txBox="1">
            <a:spLocks noGrp="1"/>
          </p:cNvSpPr>
          <p:nvPr>
            <p:ph type="body" idx="2"/>
          </p:nvPr>
        </p:nvSpPr>
        <p:spPr>
          <a:xfrm>
            <a:off x="457200" y="2057400"/>
            <a:ext cx="8229600" cy="25374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772" name="Google Shape;1772;p275"/>
          <p:cNvSpPr txBox="1">
            <a:spLocks noGrp="1"/>
          </p:cNvSpPr>
          <p:nvPr>
            <p:ph type="sldNum" idx="12"/>
          </p:nvPr>
        </p:nvSpPr>
        <p:spPr>
          <a:xfrm>
            <a:off x="8556784" y="4749851"/>
            <a:ext cx="548700" cy="393600"/>
          </a:xfrm>
          <a:prstGeom prst="rect">
            <a:avLst/>
          </a:prstGeom>
        </p:spPr>
        <p:txBody>
          <a:bodyPr spcFirstLastPara="1" wrap="square" lIns="91425" tIns="45700" rIns="91425" bIns="45700" anchor="t" anchorCtr="0">
            <a:noAutofit/>
          </a:bodyPr>
          <a:lstStyle>
            <a:lvl1pPr lvl="0" rtl="0">
              <a:buNone/>
              <a:defRPr sz="1300">
                <a:solidFill>
                  <a:schemeClr val="lt1"/>
                </a:solidFill>
              </a:defRPr>
            </a:lvl1pPr>
            <a:lvl2pPr lvl="1" rtl="0">
              <a:buNone/>
              <a:defRPr sz="1300">
                <a:solidFill>
                  <a:schemeClr val="lt1"/>
                </a:solidFill>
              </a:defRPr>
            </a:lvl2pPr>
            <a:lvl3pPr lvl="2" rtl="0">
              <a:buNone/>
              <a:defRPr sz="1300">
                <a:solidFill>
                  <a:schemeClr val="lt1"/>
                </a:solidFill>
              </a:defRPr>
            </a:lvl3pPr>
            <a:lvl4pPr lvl="3" rtl="0">
              <a:buNone/>
              <a:defRPr sz="1300">
                <a:solidFill>
                  <a:schemeClr val="lt1"/>
                </a:solidFill>
              </a:defRPr>
            </a:lvl4pPr>
            <a:lvl5pPr lvl="4" rtl="0">
              <a:buNone/>
              <a:defRPr sz="1300">
                <a:solidFill>
                  <a:schemeClr val="lt1"/>
                </a:solidFill>
              </a:defRPr>
            </a:lvl5pPr>
            <a:lvl6pPr lvl="5" rtl="0">
              <a:buNone/>
              <a:defRPr sz="1300">
                <a:solidFill>
                  <a:schemeClr val="lt1"/>
                </a:solidFill>
              </a:defRPr>
            </a:lvl6pPr>
            <a:lvl7pPr lvl="6" rtl="0">
              <a:buNone/>
              <a:defRPr sz="1300">
                <a:solidFill>
                  <a:schemeClr val="lt1"/>
                </a:solidFill>
              </a:defRPr>
            </a:lvl7pPr>
            <a:lvl8pPr lvl="7" rtl="0">
              <a:buNone/>
              <a:defRPr sz="1300">
                <a:solidFill>
                  <a:schemeClr val="lt1"/>
                </a:solidFill>
              </a:defRPr>
            </a:lvl8pPr>
            <a:lvl9pPr lvl="8" rtl="0">
              <a:buNone/>
              <a:defRPr sz="1300">
                <a:solidFill>
                  <a:schemeClr val="lt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matchingName="8_Title and Content">
  <p:cSld name="8_Title and Content">
    <p:spTree>
      <p:nvGrpSpPr>
        <p:cNvPr id="1" name="Shape 1773"/>
        <p:cNvGrpSpPr/>
        <p:nvPr/>
      </p:nvGrpSpPr>
      <p:grpSpPr>
        <a:xfrm>
          <a:off x="0" y="0"/>
          <a:ext cx="0" cy="0"/>
          <a:chOff x="0" y="0"/>
          <a:chExt cx="0" cy="0"/>
        </a:xfrm>
      </p:grpSpPr>
      <p:sp>
        <p:nvSpPr>
          <p:cNvPr id="1774" name="Google Shape;1774;p276"/>
          <p:cNvSpPr/>
          <p:nvPr/>
        </p:nvSpPr>
        <p:spPr>
          <a:xfrm>
            <a:off x="0" y="1"/>
            <a:ext cx="3505200" cy="4800600"/>
          </a:xfrm>
          <a:prstGeom prst="rect">
            <a:avLst/>
          </a:prstGeom>
          <a:solidFill>
            <a:srgbClr val="8DC63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75" name="Google Shape;1775;p276"/>
          <p:cNvSpPr txBox="1">
            <a:spLocks noGrp="1"/>
          </p:cNvSpPr>
          <p:nvPr>
            <p:ph type="body" idx="1"/>
          </p:nvPr>
        </p:nvSpPr>
        <p:spPr>
          <a:xfrm>
            <a:off x="3886200" y="371474"/>
            <a:ext cx="4800600" cy="42234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776" name="Google Shape;1776;p276"/>
          <p:cNvSpPr txBox="1">
            <a:spLocks noGrp="1"/>
          </p:cNvSpPr>
          <p:nvPr>
            <p:ph type="body" idx="2"/>
          </p:nvPr>
        </p:nvSpPr>
        <p:spPr>
          <a:xfrm>
            <a:off x="304801" y="371474"/>
            <a:ext cx="2819400" cy="4223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777" name="Google Shape;1777;p276"/>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78" name="Google Shape;1778;p276"/>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lt1"/>
                </a:solidFill>
                <a:latin typeface="Calibri"/>
                <a:ea typeface="Calibri"/>
                <a:cs typeface="Calibri"/>
                <a:sym typeface="Calibri"/>
              </a:defRPr>
            </a:lvl1pPr>
            <a:lvl2pPr marL="0" marR="0" lvl="1" indent="0" algn="r" rtl="0">
              <a:spcBef>
                <a:spcPts val="0"/>
              </a:spcBef>
              <a:buNone/>
              <a:defRPr sz="1000" b="0" i="0" u="none" strike="noStrike" cap="none">
                <a:solidFill>
                  <a:schemeClr val="lt1"/>
                </a:solidFill>
                <a:latin typeface="Calibri"/>
                <a:ea typeface="Calibri"/>
                <a:cs typeface="Calibri"/>
                <a:sym typeface="Calibri"/>
              </a:defRPr>
            </a:lvl2pPr>
            <a:lvl3pPr marL="0" marR="0" lvl="2" indent="0" algn="r" rtl="0">
              <a:spcBef>
                <a:spcPts val="0"/>
              </a:spcBef>
              <a:buNone/>
              <a:defRPr sz="1000" b="0" i="0" u="none" strike="noStrike" cap="none">
                <a:solidFill>
                  <a:schemeClr val="lt1"/>
                </a:solidFill>
                <a:latin typeface="Calibri"/>
                <a:ea typeface="Calibri"/>
                <a:cs typeface="Calibri"/>
                <a:sym typeface="Calibri"/>
              </a:defRPr>
            </a:lvl3pPr>
            <a:lvl4pPr marL="0" marR="0" lvl="3" indent="0" algn="r" rtl="0">
              <a:spcBef>
                <a:spcPts val="0"/>
              </a:spcBef>
              <a:buNone/>
              <a:defRPr sz="1000" b="0" i="0" u="none" strike="noStrike" cap="none">
                <a:solidFill>
                  <a:schemeClr val="lt1"/>
                </a:solidFill>
                <a:latin typeface="Calibri"/>
                <a:ea typeface="Calibri"/>
                <a:cs typeface="Calibri"/>
                <a:sym typeface="Calibri"/>
              </a:defRPr>
            </a:lvl4pPr>
            <a:lvl5pPr marL="0" marR="0" lvl="4" indent="0" algn="r" rtl="0">
              <a:spcBef>
                <a:spcPts val="0"/>
              </a:spcBef>
              <a:buNone/>
              <a:defRPr sz="1000" b="0" i="0" u="none" strike="noStrike" cap="none">
                <a:solidFill>
                  <a:schemeClr val="lt1"/>
                </a:solidFill>
                <a:latin typeface="Calibri"/>
                <a:ea typeface="Calibri"/>
                <a:cs typeface="Calibri"/>
                <a:sym typeface="Calibri"/>
              </a:defRPr>
            </a:lvl5pPr>
            <a:lvl6pPr marL="0" marR="0" lvl="5" indent="0" algn="r" rtl="0">
              <a:spcBef>
                <a:spcPts val="0"/>
              </a:spcBef>
              <a:buNone/>
              <a:defRPr sz="1000" b="0" i="0" u="none" strike="noStrike" cap="none">
                <a:solidFill>
                  <a:schemeClr val="lt1"/>
                </a:solidFill>
                <a:latin typeface="Calibri"/>
                <a:ea typeface="Calibri"/>
                <a:cs typeface="Calibri"/>
                <a:sym typeface="Calibri"/>
              </a:defRPr>
            </a:lvl6pPr>
            <a:lvl7pPr marL="0" marR="0" lvl="6" indent="0" algn="r" rtl="0">
              <a:spcBef>
                <a:spcPts val="0"/>
              </a:spcBef>
              <a:buNone/>
              <a:defRPr sz="1000" b="0" i="0" u="none" strike="noStrike" cap="none">
                <a:solidFill>
                  <a:schemeClr val="lt1"/>
                </a:solidFill>
                <a:latin typeface="Calibri"/>
                <a:ea typeface="Calibri"/>
                <a:cs typeface="Calibri"/>
                <a:sym typeface="Calibri"/>
              </a:defRPr>
            </a:lvl7pPr>
            <a:lvl8pPr marL="0" marR="0" lvl="7" indent="0" algn="r" rtl="0">
              <a:spcBef>
                <a:spcPts val="0"/>
              </a:spcBef>
              <a:buNone/>
              <a:defRPr sz="1000" b="0" i="0" u="none" strike="noStrike" cap="none">
                <a:solidFill>
                  <a:schemeClr val="lt1"/>
                </a:solidFill>
                <a:latin typeface="Calibri"/>
                <a:ea typeface="Calibri"/>
                <a:cs typeface="Calibri"/>
                <a:sym typeface="Calibri"/>
              </a:defRPr>
            </a:lvl8pPr>
            <a:lvl9pPr marL="0" marR="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sp>
        <p:nvSpPr>
          <p:cNvPr id="1779" name="Google Shape;1779;p276" descr="OUSD_socialmediasignature_450x50-3-white.png"/>
          <p:cNvSpPr/>
          <p:nvPr/>
        </p:nvSpPr>
        <p:spPr>
          <a:xfrm>
            <a:off x="457200" y="4903946"/>
            <a:ext cx="4224600" cy="161100"/>
          </a:xfrm>
          <a:prstGeom prst="rect">
            <a:avLst/>
          </a:prstGeom>
          <a:noFill/>
          <a:ln>
            <a:noFill/>
          </a:ln>
        </p:spPr>
      </p:sp>
    </p:spTree>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80"/>
        <p:cNvGrpSpPr/>
        <p:nvPr/>
      </p:nvGrpSpPr>
      <p:grpSpPr>
        <a:xfrm>
          <a:off x="0" y="0"/>
          <a:ext cx="0" cy="0"/>
          <a:chOff x="0" y="0"/>
          <a:chExt cx="0" cy="0"/>
        </a:xfrm>
      </p:grpSpPr>
      <p:sp>
        <p:nvSpPr>
          <p:cNvPr id="1781" name="Google Shape;1781;p277"/>
          <p:cNvSpPr txBox="1">
            <a:spLocks noGrp="1"/>
          </p:cNvSpPr>
          <p:nvPr>
            <p:ph type="sldNum" idx="12"/>
          </p:nvPr>
        </p:nvSpPr>
        <p:spPr>
          <a:xfrm>
            <a:off x="8556784" y="4749851"/>
            <a:ext cx="548700" cy="393600"/>
          </a:xfrm>
          <a:prstGeom prst="rect">
            <a:avLst/>
          </a:prstGeom>
        </p:spPr>
        <p:txBody>
          <a:bodyPr spcFirstLastPara="1" wrap="square" lIns="91425" tIns="45700" rIns="91425" bIns="45700" anchor="t" anchorCtr="0">
            <a:noAutofit/>
          </a:bodyPr>
          <a:lstStyle>
            <a:lvl1pPr lvl="0" rtl="0">
              <a:buNone/>
              <a:defRPr sz="1300">
                <a:solidFill>
                  <a:schemeClr val="dk1"/>
                </a:solidFill>
              </a:defRPr>
            </a:lvl1pPr>
            <a:lvl2pPr lvl="1" rtl="0">
              <a:buNone/>
              <a:defRPr sz="1300">
                <a:solidFill>
                  <a:schemeClr val="dk1"/>
                </a:solidFill>
              </a:defRPr>
            </a:lvl2pPr>
            <a:lvl3pPr lvl="2" rtl="0">
              <a:buNone/>
              <a:defRPr sz="1300">
                <a:solidFill>
                  <a:schemeClr val="dk1"/>
                </a:solidFill>
              </a:defRPr>
            </a:lvl3pPr>
            <a:lvl4pPr lvl="3" rtl="0">
              <a:buNone/>
              <a:defRPr sz="1300">
                <a:solidFill>
                  <a:schemeClr val="dk1"/>
                </a:solidFill>
              </a:defRPr>
            </a:lvl4pPr>
            <a:lvl5pPr lvl="4" rtl="0">
              <a:buNone/>
              <a:defRPr sz="1300">
                <a:solidFill>
                  <a:schemeClr val="dk1"/>
                </a:solidFill>
              </a:defRPr>
            </a:lvl5pPr>
            <a:lvl6pPr lvl="5" rtl="0">
              <a:buNone/>
              <a:defRPr sz="1300">
                <a:solidFill>
                  <a:schemeClr val="dk1"/>
                </a:solidFill>
              </a:defRPr>
            </a:lvl6pPr>
            <a:lvl7pPr lvl="6" rtl="0">
              <a:buNone/>
              <a:defRPr sz="1300">
                <a:solidFill>
                  <a:schemeClr val="dk1"/>
                </a:solidFill>
              </a:defRPr>
            </a:lvl7pPr>
            <a:lvl8pPr lvl="7" rtl="0">
              <a:buNone/>
              <a:defRPr sz="1300">
                <a:solidFill>
                  <a:schemeClr val="dk1"/>
                </a:solidFill>
              </a:defRPr>
            </a:lvl8pPr>
            <a:lvl9pPr lvl="8" rtl="0">
              <a:buNone/>
              <a:defRPr sz="1300">
                <a:solidFill>
                  <a:schemeClr val="dk1"/>
                </a:solidFil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matchingName="9_Title and Content">
  <p:cSld name="9_Title and Content">
    <p:spTree>
      <p:nvGrpSpPr>
        <p:cNvPr id="1" name="Shape 1782"/>
        <p:cNvGrpSpPr/>
        <p:nvPr/>
      </p:nvGrpSpPr>
      <p:grpSpPr>
        <a:xfrm>
          <a:off x="0" y="0"/>
          <a:ext cx="0" cy="0"/>
          <a:chOff x="0" y="0"/>
          <a:chExt cx="0" cy="0"/>
        </a:xfrm>
      </p:grpSpPr>
      <p:sp>
        <p:nvSpPr>
          <p:cNvPr id="1783" name="Google Shape;1783;p278"/>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84" name="Google Shape;1784;p278"/>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785" name="Google Shape;1785;p278"/>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786" name="Google Shape;1786;p278"/>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787" name="Google Shape;1787;p278"/>
          <p:cNvSpPr txBox="1">
            <a:spLocks noGrp="1"/>
          </p:cNvSpPr>
          <p:nvPr>
            <p:ph type="sldNum" idx="12"/>
          </p:nvPr>
        </p:nvSpPr>
        <p:spPr>
          <a:xfrm>
            <a:off x="6553200" y="489751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sp>
        <p:nvSpPr>
          <p:cNvPr id="1788" name="Google Shape;1788;p278" descr="OUSD_socialmediasignature_450x50-3-white.png"/>
          <p:cNvSpPr/>
          <p:nvPr/>
        </p:nvSpPr>
        <p:spPr>
          <a:xfrm>
            <a:off x="2481002" y="4885513"/>
            <a:ext cx="4224600" cy="161100"/>
          </a:xfrm>
          <a:prstGeom prst="rect">
            <a:avLst/>
          </a:prstGeom>
          <a:noFill/>
          <a:ln>
            <a:noFill/>
          </a:ln>
        </p:spPr>
      </p:sp>
      <p:sp>
        <p:nvSpPr>
          <p:cNvPr id="1789" name="Google Shape;1789;p278" descr="ousd_greenonwhite.png"/>
          <p:cNvSpPr/>
          <p:nvPr/>
        </p:nvSpPr>
        <p:spPr>
          <a:xfrm>
            <a:off x="457200" y="4845844"/>
            <a:ext cx="195000" cy="195000"/>
          </a:xfrm>
          <a:prstGeom prst="rect">
            <a:avLst/>
          </a:prstGeom>
          <a:noFill/>
          <a:ln>
            <a:noFill/>
          </a:ln>
        </p:spPr>
      </p:sp>
    </p:spTree>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matchingName="15_Title and Content">
  <p:cSld name="15_Title and Content">
    <p:spTree>
      <p:nvGrpSpPr>
        <p:cNvPr id="1" name="Shape 1790"/>
        <p:cNvGrpSpPr/>
        <p:nvPr/>
      </p:nvGrpSpPr>
      <p:grpSpPr>
        <a:xfrm>
          <a:off x="0" y="0"/>
          <a:ext cx="0" cy="0"/>
          <a:chOff x="0" y="0"/>
          <a:chExt cx="0" cy="0"/>
        </a:xfrm>
      </p:grpSpPr>
      <p:sp>
        <p:nvSpPr>
          <p:cNvPr id="1791" name="Google Shape;1791;p279"/>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92" name="Google Shape;1792;p279"/>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793" name="Google Shape;1793;p279"/>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794" name="Google Shape;1794;p279"/>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795" name="Google Shape;1795;p279"/>
          <p:cNvSpPr txBox="1">
            <a:spLocks noGrp="1"/>
          </p:cNvSpPr>
          <p:nvPr>
            <p:ph type="sldNum" idx="12"/>
          </p:nvPr>
        </p:nvSpPr>
        <p:spPr>
          <a:xfrm>
            <a:off x="6553200" y="489751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sp>
        <p:nvSpPr>
          <p:cNvPr id="1796" name="Google Shape;1796;p279" descr="OUSD_socialmediasignature_450x50-3-white.png"/>
          <p:cNvSpPr/>
          <p:nvPr/>
        </p:nvSpPr>
        <p:spPr>
          <a:xfrm>
            <a:off x="2481002" y="4885513"/>
            <a:ext cx="4224600" cy="161100"/>
          </a:xfrm>
          <a:prstGeom prst="rect">
            <a:avLst/>
          </a:prstGeom>
          <a:noFill/>
          <a:ln>
            <a:noFill/>
          </a:ln>
        </p:spPr>
      </p:sp>
      <p:sp>
        <p:nvSpPr>
          <p:cNvPr id="1797" name="Google Shape;1797;p279" descr="ousd_greenonwhite.png"/>
          <p:cNvSpPr/>
          <p:nvPr/>
        </p:nvSpPr>
        <p:spPr>
          <a:xfrm>
            <a:off x="457200" y="4845844"/>
            <a:ext cx="195000" cy="195000"/>
          </a:xfrm>
          <a:prstGeom prst="rect">
            <a:avLst/>
          </a:prstGeom>
          <a:noFill/>
          <a:ln>
            <a:noFill/>
          </a:ln>
        </p:spPr>
      </p:sp>
    </p:spTree>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matchingName="10_Title and Content">
  <p:cSld name="10_Title and Content">
    <p:spTree>
      <p:nvGrpSpPr>
        <p:cNvPr id="1" name="Shape 1798"/>
        <p:cNvGrpSpPr/>
        <p:nvPr/>
      </p:nvGrpSpPr>
      <p:grpSpPr>
        <a:xfrm>
          <a:off x="0" y="0"/>
          <a:ext cx="0" cy="0"/>
          <a:chOff x="0" y="0"/>
          <a:chExt cx="0" cy="0"/>
        </a:xfrm>
      </p:grpSpPr>
      <p:sp>
        <p:nvSpPr>
          <p:cNvPr id="1799" name="Google Shape;1799;p280"/>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00" name="Google Shape;1800;p280"/>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cxnSp>
        <p:nvCxnSpPr>
          <p:cNvPr id="1801" name="Google Shape;1801;p280"/>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802" name="Google Shape;1802;p280"/>
          <p:cNvSpPr txBox="1">
            <a:spLocks noGrp="1"/>
          </p:cNvSpPr>
          <p:nvPr>
            <p:ph type="sldNum" idx="12"/>
          </p:nvPr>
        </p:nvSpPr>
        <p:spPr>
          <a:xfrm>
            <a:off x="6553200" y="489751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sp>
        <p:nvSpPr>
          <p:cNvPr id="1803" name="Google Shape;1803;p280" descr="OUSD_socialmediasignature_450x50-3-white.png"/>
          <p:cNvSpPr/>
          <p:nvPr/>
        </p:nvSpPr>
        <p:spPr>
          <a:xfrm>
            <a:off x="2481002" y="4885513"/>
            <a:ext cx="4224600" cy="161100"/>
          </a:xfrm>
          <a:prstGeom prst="rect">
            <a:avLst/>
          </a:prstGeom>
          <a:noFill/>
          <a:ln>
            <a:noFill/>
          </a:ln>
        </p:spPr>
      </p:sp>
      <p:sp>
        <p:nvSpPr>
          <p:cNvPr id="1804" name="Google Shape;1804;p280" descr="ousd_greenonwhite.png"/>
          <p:cNvSpPr/>
          <p:nvPr/>
        </p:nvSpPr>
        <p:spPr>
          <a:xfrm>
            <a:off x="457200" y="4845844"/>
            <a:ext cx="195000" cy="195000"/>
          </a:xfrm>
          <a:prstGeom prst="rect">
            <a:avLst/>
          </a:prstGeom>
          <a:noFill/>
          <a:ln>
            <a:noFill/>
          </a:ln>
        </p:spPr>
      </p:sp>
      <p:sp>
        <p:nvSpPr>
          <p:cNvPr id="1805" name="Google Shape;1805;p280"/>
          <p:cNvSpPr txBox="1">
            <a:spLocks noGrp="1"/>
          </p:cNvSpPr>
          <p:nvPr>
            <p:ph type="body" idx="1"/>
          </p:nvPr>
        </p:nvSpPr>
        <p:spPr>
          <a:xfrm>
            <a:off x="3657600" y="1200150"/>
            <a:ext cx="50292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806" name="Google Shape;1806;p280"/>
          <p:cNvSpPr txBox="1">
            <a:spLocks noGrp="1"/>
          </p:cNvSpPr>
          <p:nvPr>
            <p:ph type="body" idx="2"/>
          </p:nvPr>
        </p:nvSpPr>
        <p:spPr>
          <a:xfrm>
            <a:off x="457200" y="1200150"/>
            <a:ext cx="2667000" cy="33945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560"/>
              </a:spcBef>
              <a:spcAft>
                <a:spcPts val="0"/>
              </a:spcAft>
              <a:buClr>
                <a:srgbClr val="F78031"/>
              </a:buClr>
              <a:buSzPts val="3200"/>
              <a:buFont typeface="Arial"/>
              <a:buNone/>
              <a:defRPr sz="2800" b="1" i="0" u="none" strike="noStrike" cap="none">
                <a:solidFill>
                  <a:srgbClr val="F7803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matchingName="11_Title and Content">
  <p:cSld name="11_Title and Content">
    <p:spTree>
      <p:nvGrpSpPr>
        <p:cNvPr id="1" name="Shape 1807"/>
        <p:cNvGrpSpPr/>
        <p:nvPr/>
      </p:nvGrpSpPr>
      <p:grpSpPr>
        <a:xfrm>
          <a:off x="0" y="0"/>
          <a:ext cx="0" cy="0"/>
          <a:chOff x="0" y="0"/>
          <a:chExt cx="0" cy="0"/>
        </a:xfrm>
      </p:grpSpPr>
      <p:sp>
        <p:nvSpPr>
          <p:cNvPr id="1808" name="Google Shape;1808;p281"/>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809" name="Google Shape;1809;p281"/>
          <p:cNvSpPr txBox="1">
            <a:spLocks noGrp="1"/>
          </p:cNvSpPr>
          <p:nvPr>
            <p:ph type="body" idx="1"/>
          </p:nvPr>
        </p:nvSpPr>
        <p:spPr>
          <a:xfrm>
            <a:off x="457200" y="2514600"/>
            <a:ext cx="8229600" cy="20802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810" name="Google Shape;1810;p281"/>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811" name="Google Shape;1811;p281"/>
          <p:cNvSpPr txBox="1">
            <a:spLocks noGrp="1"/>
          </p:cNvSpPr>
          <p:nvPr>
            <p:ph type="body" idx="2"/>
          </p:nvPr>
        </p:nvSpPr>
        <p:spPr>
          <a:xfrm>
            <a:off x="2971800" y="1314451"/>
            <a:ext cx="5715000" cy="914400"/>
          </a:xfrm>
          <a:prstGeom prst="rect">
            <a:avLst/>
          </a:prstGeom>
          <a:noFill/>
          <a:ln>
            <a:noFill/>
          </a:ln>
        </p:spPr>
        <p:txBody>
          <a:bodyPr spcFirstLastPara="1" wrap="square" lIns="91425" tIns="91425" rIns="91425" bIns="91425" anchor="ctr" anchorCtr="0">
            <a:noAutofit/>
          </a:bodyPr>
          <a:lstStyle>
            <a:lvl1pPr marL="457200" marR="0" lvl="0" indent="-228600" algn="r" rtl="0">
              <a:spcBef>
                <a:spcPts val="560"/>
              </a:spcBef>
              <a:spcAft>
                <a:spcPts val="0"/>
              </a:spcAft>
              <a:buClr>
                <a:srgbClr val="CD0920"/>
              </a:buClr>
              <a:buSzPts val="3200"/>
              <a:buFont typeface="Arial"/>
              <a:buNone/>
              <a:defRPr sz="28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812" name="Google Shape;1812;p281"/>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13" name="Google Shape;1813;p281"/>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sp>
        <p:nvSpPr>
          <p:cNvPr id="1814" name="Google Shape;1814;p281" descr="OUSD_socialmediasignature_450x50-3-white.png"/>
          <p:cNvSpPr/>
          <p:nvPr/>
        </p:nvSpPr>
        <p:spPr>
          <a:xfrm>
            <a:off x="2481002" y="4885513"/>
            <a:ext cx="4224600" cy="161100"/>
          </a:xfrm>
          <a:prstGeom prst="rect">
            <a:avLst/>
          </a:prstGeom>
          <a:noFill/>
          <a:ln>
            <a:noFill/>
          </a:ln>
        </p:spPr>
      </p:sp>
      <p:sp>
        <p:nvSpPr>
          <p:cNvPr id="1815" name="Google Shape;1815;p281" descr="ousd_greenonwhite.png"/>
          <p:cNvSpPr/>
          <p:nvPr/>
        </p:nvSpPr>
        <p:spPr>
          <a:xfrm>
            <a:off x="457200" y="4845844"/>
            <a:ext cx="195000" cy="195000"/>
          </a:xfrm>
          <a:prstGeom prst="rect">
            <a:avLst/>
          </a:prstGeom>
          <a:noFill/>
          <a:ln>
            <a:noFill/>
          </a:ln>
        </p:spPr>
      </p:sp>
    </p:spTree>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matchingName="12_Title and Content">
  <p:cSld name="12_Title and Content">
    <p:spTree>
      <p:nvGrpSpPr>
        <p:cNvPr id="1" name="Shape 1816"/>
        <p:cNvGrpSpPr/>
        <p:nvPr/>
      </p:nvGrpSpPr>
      <p:grpSpPr>
        <a:xfrm>
          <a:off x="0" y="0"/>
          <a:ext cx="0" cy="0"/>
          <a:chOff x="0" y="0"/>
          <a:chExt cx="0" cy="0"/>
        </a:xfrm>
      </p:grpSpPr>
      <p:sp>
        <p:nvSpPr>
          <p:cNvPr id="1817" name="Google Shape;1817;p282"/>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818" name="Google Shape;1818;p282"/>
          <p:cNvSpPr txBox="1">
            <a:spLocks noGrp="1"/>
          </p:cNvSpPr>
          <p:nvPr>
            <p:ph type="body" idx="1"/>
          </p:nvPr>
        </p:nvSpPr>
        <p:spPr>
          <a:xfrm>
            <a:off x="457200" y="1428750"/>
            <a:ext cx="4724400" cy="31659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cxnSp>
        <p:nvCxnSpPr>
          <p:cNvPr id="1819" name="Google Shape;1819;p282"/>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820" name="Google Shape;1820;p282"/>
          <p:cNvSpPr/>
          <p:nvPr/>
        </p:nvSpPr>
        <p:spPr>
          <a:xfrm>
            <a:off x="5410201" y="1657350"/>
            <a:ext cx="3276600" cy="2457600"/>
          </a:xfrm>
          <a:prstGeom prst="round2DiagRect">
            <a:avLst>
              <a:gd name="adj1" fmla="val 16667"/>
              <a:gd name="adj2" fmla="val 0"/>
            </a:avLst>
          </a:prstGeom>
          <a:noFill/>
          <a:ln w="9525" cap="flat" cmpd="sng">
            <a:solidFill>
              <a:srgbClr val="7F7F7F"/>
            </a:solidFill>
            <a:prstDash val="solid"/>
            <a:round/>
            <a:headEnd type="none" w="sm" len="sm"/>
            <a:tailEnd type="none" w="sm" len="sm"/>
          </a:ln>
          <a:effectLst>
            <a:outerShdw blurRad="40000" dist="23000" dir="5400000" rotWithShape="0">
              <a:srgbClr val="000000">
                <a:alpha val="34900"/>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1" name="Google Shape;1821;p282"/>
          <p:cNvSpPr txBox="1">
            <a:spLocks noGrp="1"/>
          </p:cNvSpPr>
          <p:nvPr>
            <p:ph type="body" idx="2"/>
          </p:nvPr>
        </p:nvSpPr>
        <p:spPr>
          <a:xfrm>
            <a:off x="5595508" y="1828800"/>
            <a:ext cx="2895600" cy="2114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rgbClr val="CD0920"/>
              </a:buClr>
              <a:buSzPts val="3200"/>
              <a:buFont typeface="Arial"/>
              <a:buNone/>
              <a:defRPr sz="2400" b="1" i="0" u="none" strike="noStrike" cap="none">
                <a:solidFill>
                  <a:srgbClr val="CD0920"/>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822" name="Google Shape;1822;p282"/>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3" name="Google Shape;1823;p282"/>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sp>
        <p:nvSpPr>
          <p:cNvPr id="1824" name="Google Shape;1824;p282" descr="OUSD_socialmediasignature_450x50-3-white.png"/>
          <p:cNvSpPr/>
          <p:nvPr/>
        </p:nvSpPr>
        <p:spPr>
          <a:xfrm>
            <a:off x="2481002" y="4885513"/>
            <a:ext cx="4224600" cy="161100"/>
          </a:xfrm>
          <a:prstGeom prst="rect">
            <a:avLst/>
          </a:prstGeom>
          <a:noFill/>
          <a:ln>
            <a:noFill/>
          </a:ln>
        </p:spPr>
      </p:sp>
      <p:sp>
        <p:nvSpPr>
          <p:cNvPr id="1825" name="Google Shape;1825;p282" descr="ousd_greenonwhite.png"/>
          <p:cNvSpPr/>
          <p:nvPr/>
        </p:nvSpPr>
        <p:spPr>
          <a:xfrm>
            <a:off x="457200" y="4845844"/>
            <a:ext cx="195000" cy="195000"/>
          </a:xfrm>
          <a:prstGeom prst="rect">
            <a:avLst/>
          </a:prstGeom>
          <a:noFill/>
          <a:ln>
            <a:noFill/>
          </a:ln>
        </p:spPr>
      </p:sp>
    </p:spTree>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matchingName="13_Title and Content">
  <p:cSld name="13_Title and Content">
    <p:spTree>
      <p:nvGrpSpPr>
        <p:cNvPr id="1" name="Shape 1826"/>
        <p:cNvGrpSpPr/>
        <p:nvPr/>
      </p:nvGrpSpPr>
      <p:grpSpPr>
        <a:xfrm>
          <a:off x="0" y="0"/>
          <a:ext cx="0" cy="0"/>
          <a:chOff x="0" y="0"/>
          <a:chExt cx="0" cy="0"/>
        </a:xfrm>
      </p:grpSpPr>
      <p:sp>
        <p:nvSpPr>
          <p:cNvPr id="1827" name="Google Shape;1827;p283"/>
          <p:cNvSpPr/>
          <p:nvPr/>
        </p:nvSpPr>
        <p:spPr>
          <a:xfrm>
            <a:off x="0" y="1"/>
            <a:ext cx="3505200" cy="4800600"/>
          </a:xfrm>
          <a:prstGeom prst="rect">
            <a:avLst/>
          </a:prstGeom>
          <a:solidFill>
            <a:srgbClr val="8DC63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28" name="Google Shape;1828;p283"/>
          <p:cNvSpPr txBox="1">
            <a:spLocks noGrp="1"/>
          </p:cNvSpPr>
          <p:nvPr>
            <p:ph type="body" idx="1"/>
          </p:nvPr>
        </p:nvSpPr>
        <p:spPr>
          <a:xfrm>
            <a:off x="3886200" y="371474"/>
            <a:ext cx="4800600" cy="4223400"/>
          </a:xfrm>
          <a:prstGeom prst="rect">
            <a:avLst/>
          </a:prstGeom>
          <a:noFill/>
          <a:ln>
            <a:noFill/>
          </a:ln>
        </p:spPr>
        <p:txBody>
          <a:bodyPr spcFirstLastPara="1" wrap="square" lIns="91425" tIns="91425" rIns="91425" bIns="91425" anchor="ctr"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829" name="Google Shape;1829;p283"/>
          <p:cNvSpPr txBox="1">
            <a:spLocks noGrp="1"/>
          </p:cNvSpPr>
          <p:nvPr>
            <p:ph type="body" idx="2"/>
          </p:nvPr>
        </p:nvSpPr>
        <p:spPr>
          <a:xfrm>
            <a:off x="304801" y="371474"/>
            <a:ext cx="2819400" cy="4223400"/>
          </a:xfrm>
          <a:prstGeom prst="rect">
            <a:avLst/>
          </a:prstGeom>
          <a:no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830" name="Google Shape;1830;p283"/>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1" name="Google Shape;1831;p283"/>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sp>
        <p:nvSpPr>
          <p:cNvPr id="1832" name="Google Shape;1832;p283" descr="OUSD_socialmediasignature_450x50-3-white.png"/>
          <p:cNvSpPr/>
          <p:nvPr/>
        </p:nvSpPr>
        <p:spPr>
          <a:xfrm>
            <a:off x="2481002" y="4885513"/>
            <a:ext cx="4224600" cy="161100"/>
          </a:xfrm>
          <a:prstGeom prst="rect">
            <a:avLst/>
          </a:prstGeom>
          <a:noFill/>
          <a:ln>
            <a:noFill/>
          </a:ln>
        </p:spPr>
      </p:sp>
      <p:sp>
        <p:nvSpPr>
          <p:cNvPr id="1833" name="Google Shape;1833;p283" descr="ousd_greenonwhite.png"/>
          <p:cNvSpPr/>
          <p:nvPr/>
        </p:nvSpPr>
        <p:spPr>
          <a:xfrm>
            <a:off x="457200" y="4845844"/>
            <a:ext cx="195000" cy="195000"/>
          </a:xfrm>
          <a:prstGeom prst="rect">
            <a:avLst/>
          </a:prstGeom>
          <a:noFill/>
          <a:ln>
            <a:noFill/>
          </a:ln>
        </p:spPr>
      </p:sp>
    </p:spTree>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matchingName="14_Title and Content">
  <p:cSld name="14_Title and Content">
    <p:spTree>
      <p:nvGrpSpPr>
        <p:cNvPr id="1" name="Shape 1834"/>
        <p:cNvGrpSpPr/>
        <p:nvPr/>
      </p:nvGrpSpPr>
      <p:grpSpPr>
        <a:xfrm>
          <a:off x="0" y="0"/>
          <a:ext cx="0" cy="0"/>
          <a:chOff x="0" y="0"/>
          <a:chExt cx="0" cy="0"/>
        </a:xfrm>
      </p:grpSpPr>
      <p:sp>
        <p:nvSpPr>
          <p:cNvPr id="1835" name="Google Shape;1835;p284"/>
          <p:cNvSpPr txBox="1">
            <a:spLocks noGrp="1"/>
          </p:cNvSpPr>
          <p:nvPr>
            <p:ph type="body" idx="1"/>
          </p:nvPr>
        </p:nvSpPr>
        <p:spPr>
          <a:xfrm>
            <a:off x="457200" y="1064419"/>
            <a:ext cx="8229600" cy="821400"/>
          </a:xfrm>
          <a:prstGeom prst="rect">
            <a:avLst/>
          </a:prstGeom>
          <a:solidFill>
            <a:srgbClr val="28903A"/>
          </a:solidFill>
          <a:ln>
            <a:noFill/>
          </a:ln>
        </p:spPr>
        <p:txBody>
          <a:bodyPr spcFirstLastPara="1" wrap="square" lIns="91425" tIns="91425" rIns="91425" bIns="91425" anchor="ctr" anchorCtr="0">
            <a:noAutofit/>
          </a:bodyPr>
          <a:lstStyle>
            <a:lvl1pPr marL="457200" marR="0" lvl="0" indent="-228600" algn="ctr" rtl="0">
              <a:spcBef>
                <a:spcPts val="480"/>
              </a:spcBef>
              <a:spcAft>
                <a:spcPts val="0"/>
              </a:spcAft>
              <a:buClr>
                <a:schemeClr val="lt1"/>
              </a:buClr>
              <a:buSzPts val="3200"/>
              <a:buFont typeface="Arial"/>
              <a:buNone/>
              <a:defRPr sz="2400" b="1" i="0" u="none" strike="noStrike" cap="none">
                <a:solidFill>
                  <a:schemeClr val="lt1"/>
                </a:solidFill>
                <a:latin typeface="Calibri"/>
                <a:ea typeface="Calibri"/>
                <a:cs typeface="Calibri"/>
                <a:sym typeface="Calibri"/>
              </a:defRPr>
            </a:lvl1pPr>
            <a:lvl2pPr marL="914400" marR="0" lvl="1" indent="-228600" algn="l" rtl="0">
              <a:spcBef>
                <a:spcPts val="440"/>
              </a:spcBef>
              <a:spcAft>
                <a:spcPts val="0"/>
              </a:spcAft>
              <a:buClr>
                <a:schemeClr val="dk1"/>
              </a:buClr>
              <a:buSzPts val="2800"/>
              <a:buFont typeface="Arial"/>
              <a:buNone/>
              <a:defRPr sz="2200" b="0" i="0" u="none" strike="noStrike" cap="none">
                <a:solidFill>
                  <a:schemeClr val="dk1"/>
                </a:solidFill>
                <a:latin typeface="Calibri"/>
                <a:ea typeface="Calibri"/>
                <a:cs typeface="Calibri"/>
                <a:sym typeface="Calibri"/>
              </a:defRPr>
            </a:lvl2pPr>
            <a:lvl3pPr marL="1371600" marR="0" lvl="2" indent="-228600" algn="l" rtl="0">
              <a:spcBef>
                <a:spcPts val="400"/>
              </a:spcBef>
              <a:spcAft>
                <a:spcPts val="0"/>
              </a:spcAft>
              <a:buClr>
                <a:schemeClr val="dk1"/>
              </a:buClr>
              <a:buSzPts val="2400"/>
              <a:buFont typeface="Arial"/>
              <a:buNone/>
              <a:defRPr sz="2000" b="0" i="0" u="none" strike="noStrike" cap="none">
                <a:solidFill>
                  <a:schemeClr val="dk1"/>
                </a:solidFill>
                <a:latin typeface="Calibri"/>
                <a:ea typeface="Calibri"/>
                <a:cs typeface="Calibri"/>
                <a:sym typeface="Calibri"/>
              </a:defRPr>
            </a:lvl3pPr>
            <a:lvl4pPr marL="1828800" marR="0" lvl="3" indent="-228600" algn="l" rtl="0">
              <a:spcBef>
                <a:spcPts val="360"/>
              </a:spcBef>
              <a:spcAft>
                <a:spcPts val="0"/>
              </a:spcAft>
              <a:buClr>
                <a:schemeClr val="dk1"/>
              </a:buClr>
              <a:buSzPts val="2000"/>
              <a:buFont typeface="Arial"/>
              <a:buNone/>
              <a:defRPr sz="1800" b="0" i="0" u="none" strike="noStrike" cap="none">
                <a:solidFill>
                  <a:schemeClr val="dk1"/>
                </a:solidFill>
                <a:latin typeface="Calibri"/>
                <a:ea typeface="Calibri"/>
                <a:cs typeface="Calibri"/>
                <a:sym typeface="Calibri"/>
              </a:defRPr>
            </a:lvl4pPr>
            <a:lvl5pPr marL="2286000" marR="0" lvl="4" indent="-228600" algn="l" rtl="0">
              <a:spcBef>
                <a:spcPts val="320"/>
              </a:spcBef>
              <a:spcAft>
                <a:spcPts val="0"/>
              </a:spcAft>
              <a:buClr>
                <a:schemeClr val="dk1"/>
              </a:buClr>
              <a:buSzPts val="2000"/>
              <a:buFont typeface="Arial"/>
              <a:buNone/>
              <a:defRPr sz="16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836" name="Google Shape;1836;p284"/>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rgbClr val="7F7F7F"/>
              </a:buClr>
              <a:buSzPts val="1400"/>
              <a:buFont typeface="Calibri"/>
              <a:buNone/>
              <a:defRPr sz="3600" b="0" i="0" u="none" strike="noStrike" cap="none">
                <a:solidFill>
                  <a:srgbClr val="7F7F7F"/>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837" name="Google Shape;1837;p284"/>
          <p:cNvSpPr txBox="1">
            <a:spLocks noGrp="1"/>
          </p:cNvSpPr>
          <p:nvPr>
            <p:ph type="body" idx="2"/>
          </p:nvPr>
        </p:nvSpPr>
        <p:spPr>
          <a:xfrm>
            <a:off x="457200" y="2057400"/>
            <a:ext cx="8229600" cy="2537400"/>
          </a:xfrm>
          <a:prstGeom prst="rect">
            <a:avLst/>
          </a:prstGeom>
          <a:noFill/>
          <a:ln>
            <a:noFill/>
          </a:ln>
        </p:spPr>
        <p:txBody>
          <a:bodyPr spcFirstLastPara="1" wrap="square" lIns="91425" tIns="91425" rIns="91425" bIns="91425" anchor="t" anchorCtr="0">
            <a:noAutofit/>
          </a:bodyPr>
          <a:lstStyle>
            <a:lvl1pPr marL="457200" marR="0" lvl="0" indent="-228600" algn="l" rtl="0">
              <a:spcBef>
                <a:spcPts val="400"/>
              </a:spcBef>
              <a:spcAft>
                <a:spcPts val="0"/>
              </a:spcAft>
              <a:buClr>
                <a:schemeClr val="dk1"/>
              </a:buClr>
              <a:buSzPts val="3200"/>
              <a:buFont typeface="Arial"/>
              <a:buNone/>
              <a:defRPr sz="2000" b="0" i="0" u="none" strike="noStrike" cap="none">
                <a:solidFill>
                  <a:schemeClr val="dk1"/>
                </a:solidFill>
                <a:latin typeface="Calibri"/>
                <a:ea typeface="Calibri"/>
                <a:cs typeface="Calibri"/>
                <a:sym typeface="Calibri"/>
              </a:defRPr>
            </a:lvl1pPr>
            <a:lvl2pPr marL="914400" marR="0" lvl="1" indent="-228600" algn="l" rtl="0">
              <a:spcBef>
                <a:spcPts val="360"/>
              </a:spcBef>
              <a:spcAft>
                <a:spcPts val="0"/>
              </a:spcAft>
              <a:buClr>
                <a:schemeClr val="dk1"/>
              </a:buClr>
              <a:buSzPts val="2800"/>
              <a:buFont typeface="Arial"/>
              <a:buNone/>
              <a:defRPr sz="1800" b="0" i="0" u="none" strike="noStrike" cap="none">
                <a:solidFill>
                  <a:schemeClr val="dk1"/>
                </a:solidFill>
                <a:latin typeface="Calibri"/>
                <a:ea typeface="Calibri"/>
                <a:cs typeface="Calibri"/>
                <a:sym typeface="Calibri"/>
              </a:defRPr>
            </a:lvl2pPr>
            <a:lvl3pPr marL="1371600" marR="0" lvl="2" indent="-228600" algn="l" rtl="0">
              <a:spcBef>
                <a:spcPts val="320"/>
              </a:spcBef>
              <a:spcAft>
                <a:spcPts val="0"/>
              </a:spcAft>
              <a:buClr>
                <a:schemeClr val="dk1"/>
              </a:buClr>
              <a:buSzPts val="2400"/>
              <a:buFont typeface="Arial"/>
              <a:buNone/>
              <a:defRPr sz="1600" b="0" i="0" u="none" strike="noStrike" cap="none">
                <a:solidFill>
                  <a:schemeClr val="dk1"/>
                </a:solidFill>
                <a:latin typeface="Calibri"/>
                <a:ea typeface="Calibri"/>
                <a:cs typeface="Calibri"/>
                <a:sym typeface="Calibri"/>
              </a:defRPr>
            </a:lvl3pPr>
            <a:lvl4pPr marL="1828800" marR="0" lvl="3" indent="-228600" algn="l" rtl="0">
              <a:spcBef>
                <a:spcPts val="280"/>
              </a:spcBef>
              <a:spcAft>
                <a:spcPts val="0"/>
              </a:spcAft>
              <a:buClr>
                <a:schemeClr val="dk1"/>
              </a:buClr>
              <a:buSzPts val="2000"/>
              <a:buFont typeface="Arial"/>
              <a:buNone/>
              <a:defRPr sz="1400" b="0" i="0" u="none" strike="noStrike" cap="none">
                <a:solidFill>
                  <a:schemeClr val="dk1"/>
                </a:solidFill>
                <a:latin typeface="Calibri"/>
                <a:ea typeface="Calibri"/>
                <a:cs typeface="Calibri"/>
                <a:sym typeface="Calibri"/>
              </a:defRPr>
            </a:lvl4pPr>
            <a:lvl5pPr marL="2286000" marR="0" lvl="4" indent="-228600" algn="l" rtl="0">
              <a:spcBef>
                <a:spcPts val="240"/>
              </a:spcBef>
              <a:spcAft>
                <a:spcPts val="0"/>
              </a:spcAft>
              <a:buClr>
                <a:schemeClr val="dk1"/>
              </a:buClr>
              <a:buSzPts val="2000"/>
              <a:buFont typeface="Arial"/>
              <a:buNone/>
              <a:defRPr sz="12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838" name="Google Shape;1838;p284"/>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839" name="Google Shape;1839;p284"/>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a:solidFill>
                  <a:schemeClr val="lt1"/>
                </a:solidFill>
                <a:latin typeface="Calibri"/>
                <a:ea typeface="Calibri"/>
                <a:cs typeface="Calibri"/>
                <a:sym typeface="Calibri"/>
              </a:defRPr>
            </a:lvl1pPr>
            <a:lvl2pPr marL="0" marR="0" lvl="1" indent="0" algn="r" rtl="0">
              <a:spcBef>
                <a:spcPts val="0"/>
              </a:spcBef>
              <a:buNone/>
              <a:defRPr sz="1000">
                <a:solidFill>
                  <a:schemeClr val="lt1"/>
                </a:solidFill>
                <a:latin typeface="Calibri"/>
                <a:ea typeface="Calibri"/>
                <a:cs typeface="Calibri"/>
                <a:sym typeface="Calibri"/>
              </a:defRPr>
            </a:lvl2pPr>
            <a:lvl3pPr marL="0" marR="0" lvl="2" indent="0" algn="r" rtl="0">
              <a:spcBef>
                <a:spcPts val="0"/>
              </a:spcBef>
              <a:buNone/>
              <a:defRPr sz="1000">
                <a:solidFill>
                  <a:schemeClr val="lt1"/>
                </a:solidFill>
                <a:latin typeface="Calibri"/>
                <a:ea typeface="Calibri"/>
                <a:cs typeface="Calibri"/>
                <a:sym typeface="Calibri"/>
              </a:defRPr>
            </a:lvl3pPr>
            <a:lvl4pPr marL="0" marR="0" lvl="3" indent="0" algn="r" rtl="0">
              <a:spcBef>
                <a:spcPts val="0"/>
              </a:spcBef>
              <a:buNone/>
              <a:defRPr sz="1000">
                <a:solidFill>
                  <a:schemeClr val="lt1"/>
                </a:solidFill>
                <a:latin typeface="Calibri"/>
                <a:ea typeface="Calibri"/>
                <a:cs typeface="Calibri"/>
                <a:sym typeface="Calibri"/>
              </a:defRPr>
            </a:lvl4pPr>
            <a:lvl5pPr marL="0" marR="0" lvl="4" indent="0" algn="r" rtl="0">
              <a:spcBef>
                <a:spcPts val="0"/>
              </a:spcBef>
              <a:buNone/>
              <a:defRPr sz="1000">
                <a:solidFill>
                  <a:schemeClr val="lt1"/>
                </a:solidFill>
                <a:latin typeface="Calibri"/>
                <a:ea typeface="Calibri"/>
                <a:cs typeface="Calibri"/>
                <a:sym typeface="Calibri"/>
              </a:defRPr>
            </a:lvl5pPr>
            <a:lvl6pPr marL="0" marR="0" lvl="5" indent="0" algn="r" rtl="0">
              <a:spcBef>
                <a:spcPts val="0"/>
              </a:spcBef>
              <a:buNone/>
              <a:defRPr sz="1000">
                <a:solidFill>
                  <a:schemeClr val="lt1"/>
                </a:solidFill>
                <a:latin typeface="Calibri"/>
                <a:ea typeface="Calibri"/>
                <a:cs typeface="Calibri"/>
                <a:sym typeface="Calibri"/>
              </a:defRPr>
            </a:lvl6pPr>
            <a:lvl7pPr marL="0" marR="0" lvl="6" indent="0" algn="r" rtl="0">
              <a:spcBef>
                <a:spcPts val="0"/>
              </a:spcBef>
              <a:buNone/>
              <a:defRPr sz="1000">
                <a:solidFill>
                  <a:schemeClr val="lt1"/>
                </a:solidFill>
                <a:latin typeface="Calibri"/>
                <a:ea typeface="Calibri"/>
                <a:cs typeface="Calibri"/>
                <a:sym typeface="Calibri"/>
              </a:defRPr>
            </a:lvl7pPr>
            <a:lvl8pPr marL="0" marR="0" lvl="7" indent="0" algn="r" rtl="0">
              <a:spcBef>
                <a:spcPts val="0"/>
              </a:spcBef>
              <a:buNone/>
              <a:defRPr sz="1000">
                <a:solidFill>
                  <a:schemeClr val="lt1"/>
                </a:solidFill>
                <a:latin typeface="Calibri"/>
                <a:ea typeface="Calibri"/>
                <a:cs typeface="Calibri"/>
                <a:sym typeface="Calibri"/>
              </a:defRPr>
            </a:lvl8pPr>
            <a:lvl9pPr marL="0" marR="0" lvl="8" indent="0" algn="r" rtl="0">
              <a:spcBef>
                <a:spcPts val="0"/>
              </a:spcBef>
              <a:buNone/>
              <a:defRPr sz="1000">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sp>
        <p:nvSpPr>
          <p:cNvPr id="1840" name="Google Shape;1840;p284" descr="OUSD_socialmediasignature_450x50-3-white.png"/>
          <p:cNvSpPr/>
          <p:nvPr/>
        </p:nvSpPr>
        <p:spPr>
          <a:xfrm>
            <a:off x="2481002" y="4885513"/>
            <a:ext cx="4224600" cy="161100"/>
          </a:xfrm>
          <a:prstGeom prst="rect">
            <a:avLst/>
          </a:prstGeom>
          <a:noFill/>
          <a:ln>
            <a:noFill/>
          </a:ln>
        </p:spPr>
      </p:sp>
      <p:sp>
        <p:nvSpPr>
          <p:cNvPr id="1841" name="Google Shape;1841;p284" descr="ousd_greenonwhite.png"/>
          <p:cNvSpPr/>
          <p:nvPr/>
        </p:nvSpPr>
        <p:spPr>
          <a:xfrm>
            <a:off x="457200" y="4845844"/>
            <a:ext cx="195000" cy="195000"/>
          </a:xfrm>
          <a:prstGeom prst="rect">
            <a:avLst/>
          </a:prstGeom>
          <a:noFill/>
          <a:ln>
            <a:noFill/>
          </a:ln>
        </p:spPr>
      </p:sp>
    </p:spTree>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matchingName="Headline and body copy">
  <p:cSld name="Headline and body copy">
    <p:bg>
      <p:bgPr>
        <a:noFill/>
        <a:effectLst/>
      </p:bgPr>
    </p:bg>
    <p:spTree>
      <p:nvGrpSpPr>
        <p:cNvPr id="1" name="Shape 1842"/>
        <p:cNvGrpSpPr/>
        <p:nvPr/>
      </p:nvGrpSpPr>
      <p:grpSpPr>
        <a:xfrm>
          <a:off x="0" y="0"/>
          <a:ext cx="0" cy="0"/>
          <a:chOff x="0" y="0"/>
          <a:chExt cx="0" cy="0"/>
        </a:xfrm>
      </p:grpSpPr>
      <p:sp>
        <p:nvSpPr>
          <p:cNvPr id="1843" name="Google Shape;1843;p285"/>
          <p:cNvSpPr txBox="1">
            <a:spLocks noGrp="1"/>
          </p:cNvSpPr>
          <p:nvPr>
            <p:ph type="body" idx="1"/>
          </p:nvPr>
        </p:nvSpPr>
        <p:spPr>
          <a:xfrm>
            <a:off x="628650" y="1828800"/>
            <a:ext cx="7886700" cy="2046000"/>
          </a:xfrm>
          <a:prstGeom prst="rect">
            <a:avLst/>
          </a:prstGeom>
          <a:noFill/>
          <a:ln>
            <a:noFill/>
          </a:ln>
        </p:spPr>
        <p:txBody>
          <a:bodyPr spcFirstLastPara="1" wrap="square" lIns="0" tIns="0" rIns="0" bIns="0" anchor="t" anchorCtr="0">
            <a:noAutofit/>
          </a:bodyPr>
          <a:lstStyle>
            <a:lvl1pPr marL="457200" lvl="0" indent="-355600" algn="l" rtl="0">
              <a:lnSpc>
                <a:spcPct val="90000"/>
              </a:lnSpc>
              <a:spcBef>
                <a:spcPts val="800"/>
              </a:spcBef>
              <a:spcAft>
                <a:spcPts val="0"/>
              </a:spcAft>
              <a:buClr>
                <a:schemeClr val="dk2"/>
              </a:buClr>
              <a:buSzPts val="2000"/>
              <a:buChar char="•"/>
              <a:defRPr/>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
        <p:nvSpPr>
          <p:cNvPr id="1844" name="Google Shape;1844;p285"/>
          <p:cNvSpPr txBox="1">
            <a:spLocks noGrp="1"/>
          </p:cNvSpPr>
          <p:nvPr>
            <p:ph type="sldNum" idx="12"/>
          </p:nvPr>
        </p:nvSpPr>
        <p:spPr>
          <a:xfrm>
            <a:off x="6629400" y="4632722"/>
            <a:ext cx="2171700" cy="2739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sz="900" b="0" i="0" u="none" strike="noStrike" cap="none">
                <a:solidFill>
                  <a:schemeClr val="dk1"/>
                </a:solidFill>
                <a:latin typeface="Calibri"/>
                <a:ea typeface="Calibri"/>
                <a:cs typeface="Calibri"/>
                <a:sym typeface="Calibri"/>
              </a:defRPr>
            </a:lvl1pPr>
            <a:lvl2pPr marL="0" lvl="1" indent="0" algn="r" rtl="0">
              <a:spcBef>
                <a:spcPts val="0"/>
              </a:spcBef>
              <a:buNone/>
              <a:defRPr sz="900" b="0" i="0" u="none" strike="noStrike" cap="none">
                <a:solidFill>
                  <a:schemeClr val="dk1"/>
                </a:solidFill>
                <a:latin typeface="Calibri"/>
                <a:ea typeface="Calibri"/>
                <a:cs typeface="Calibri"/>
                <a:sym typeface="Calibri"/>
              </a:defRPr>
            </a:lvl2pPr>
            <a:lvl3pPr marL="0" lvl="2" indent="0" algn="r" rtl="0">
              <a:spcBef>
                <a:spcPts val="0"/>
              </a:spcBef>
              <a:buNone/>
              <a:defRPr sz="900" b="0" i="0" u="none" strike="noStrike" cap="none">
                <a:solidFill>
                  <a:schemeClr val="dk1"/>
                </a:solidFill>
                <a:latin typeface="Calibri"/>
                <a:ea typeface="Calibri"/>
                <a:cs typeface="Calibri"/>
                <a:sym typeface="Calibri"/>
              </a:defRPr>
            </a:lvl3pPr>
            <a:lvl4pPr marL="0" lvl="3" indent="0" algn="r" rtl="0">
              <a:spcBef>
                <a:spcPts val="0"/>
              </a:spcBef>
              <a:buNone/>
              <a:defRPr sz="900" b="0" i="0" u="none" strike="noStrike" cap="none">
                <a:solidFill>
                  <a:schemeClr val="dk1"/>
                </a:solidFill>
                <a:latin typeface="Calibri"/>
                <a:ea typeface="Calibri"/>
                <a:cs typeface="Calibri"/>
                <a:sym typeface="Calibri"/>
              </a:defRPr>
            </a:lvl4pPr>
            <a:lvl5pPr marL="0" lvl="4" indent="0" algn="r" rtl="0">
              <a:spcBef>
                <a:spcPts val="0"/>
              </a:spcBef>
              <a:buNone/>
              <a:defRPr sz="900" b="0" i="0" u="none" strike="noStrike" cap="none">
                <a:solidFill>
                  <a:schemeClr val="dk1"/>
                </a:solidFill>
                <a:latin typeface="Calibri"/>
                <a:ea typeface="Calibri"/>
                <a:cs typeface="Calibri"/>
                <a:sym typeface="Calibri"/>
              </a:defRPr>
            </a:lvl5pPr>
            <a:lvl6pPr marL="0" lvl="5" indent="0" algn="r" rtl="0">
              <a:spcBef>
                <a:spcPts val="0"/>
              </a:spcBef>
              <a:buNone/>
              <a:defRPr sz="900" b="0" i="0" u="none" strike="noStrike" cap="none">
                <a:solidFill>
                  <a:schemeClr val="dk1"/>
                </a:solidFill>
                <a:latin typeface="Calibri"/>
                <a:ea typeface="Calibri"/>
                <a:cs typeface="Calibri"/>
                <a:sym typeface="Calibri"/>
              </a:defRPr>
            </a:lvl6pPr>
            <a:lvl7pPr marL="0" lvl="6" indent="0" algn="r" rtl="0">
              <a:spcBef>
                <a:spcPts val="0"/>
              </a:spcBef>
              <a:buNone/>
              <a:defRPr sz="900" b="0" i="0" u="none" strike="noStrike" cap="none">
                <a:solidFill>
                  <a:schemeClr val="dk1"/>
                </a:solidFill>
                <a:latin typeface="Calibri"/>
                <a:ea typeface="Calibri"/>
                <a:cs typeface="Calibri"/>
                <a:sym typeface="Calibri"/>
              </a:defRPr>
            </a:lvl7pPr>
            <a:lvl8pPr marL="0" lvl="7" indent="0" algn="r" rtl="0">
              <a:spcBef>
                <a:spcPts val="0"/>
              </a:spcBef>
              <a:buNone/>
              <a:defRPr sz="900" b="0" i="0" u="none" strike="noStrike" cap="none">
                <a:solidFill>
                  <a:schemeClr val="dk1"/>
                </a:solidFill>
                <a:latin typeface="Calibri"/>
                <a:ea typeface="Calibri"/>
                <a:cs typeface="Calibri"/>
                <a:sym typeface="Calibri"/>
              </a:defRPr>
            </a:lvl8pPr>
            <a:lvl9pPr marL="0" lvl="8" indent="0" algn="r" rtl="0">
              <a:spcBef>
                <a:spcPts val="0"/>
              </a:spcBef>
              <a:buNone/>
              <a:defRPr sz="9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
        <p:nvSpPr>
          <p:cNvPr id="1845" name="Google Shape;1845;p285"/>
          <p:cNvSpPr txBox="1">
            <a:spLocks noGrp="1"/>
          </p:cNvSpPr>
          <p:nvPr>
            <p:ph type="title"/>
          </p:nvPr>
        </p:nvSpPr>
        <p:spPr>
          <a:xfrm>
            <a:off x="628650" y="457200"/>
            <a:ext cx="7886700" cy="514200"/>
          </a:xfrm>
          <a:prstGeom prst="rect">
            <a:avLst/>
          </a:prstGeom>
          <a:noFill/>
          <a:ln>
            <a:noFill/>
          </a:ln>
        </p:spPr>
        <p:txBody>
          <a:bodyPr spcFirstLastPara="1" wrap="square" lIns="0" tIns="0" rIns="0" bIns="0" anchor="b" anchorCtr="0">
            <a:noAutofit/>
          </a:bodyPr>
          <a:lstStyle>
            <a:lvl1pPr marR="0" lvl="0" algn="l" rtl="0">
              <a:lnSpc>
                <a:spcPct val="90000"/>
              </a:lnSpc>
              <a:spcBef>
                <a:spcPts val="0"/>
              </a:spcBef>
              <a:spcAft>
                <a:spcPts val="0"/>
              </a:spcAft>
              <a:buClr>
                <a:schemeClr val="accent2"/>
              </a:buClr>
              <a:buSzPts val="3300"/>
              <a:buFont typeface="Calibri"/>
              <a:buNone/>
              <a:defRPr sz="33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846" name="Google Shape;1846;p285"/>
          <p:cNvSpPr txBox="1">
            <a:spLocks noGrp="1"/>
          </p:cNvSpPr>
          <p:nvPr>
            <p:ph type="body" idx="2"/>
          </p:nvPr>
        </p:nvSpPr>
        <p:spPr>
          <a:xfrm>
            <a:off x="628650" y="1080038"/>
            <a:ext cx="7886700" cy="577500"/>
          </a:xfrm>
          <a:prstGeom prst="rect">
            <a:avLst/>
          </a:prstGeom>
          <a:noFill/>
          <a:ln>
            <a:noFill/>
          </a:ln>
        </p:spPr>
        <p:txBody>
          <a:bodyPr spcFirstLastPara="1" wrap="square" lIns="0" tIns="0" rIns="0" bIns="0" anchor="t" anchorCtr="0">
            <a:noAutofit/>
          </a:bodyPr>
          <a:lstStyle>
            <a:lvl1pPr marL="457200" lvl="0" indent="-342900" algn="l" rtl="0">
              <a:lnSpc>
                <a:spcPct val="90000"/>
              </a:lnSpc>
              <a:spcBef>
                <a:spcPts val="800"/>
              </a:spcBef>
              <a:spcAft>
                <a:spcPts val="0"/>
              </a:spcAft>
              <a:buClr>
                <a:schemeClr val="dk2"/>
              </a:buClr>
              <a:buSzPts val="1800"/>
              <a:buChar char="•"/>
              <a:defRPr sz="1800">
                <a:solidFill>
                  <a:schemeClr val="dk2"/>
                </a:solidFill>
              </a:defRPr>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Tree>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matchingName="Callout with picture">
  <p:cSld name="Callout with picture">
    <p:bg>
      <p:bgPr>
        <a:noFill/>
        <a:effectLst/>
      </p:bgPr>
    </p:bg>
    <p:spTree>
      <p:nvGrpSpPr>
        <p:cNvPr id="1" name="Shape 1847"/>
        <p:cNvGrpSpPr/>
        <p:nvPr/>
      </p:nvGrpSpPr>
      <p:grpSpPr>
        <a:xfrm>
          <a:off x="0" y="0"/>
          <a:ext cx="0" cy="0"/>
          <a:chOff x="0" y="0"/>
          <a:chExt cx="0" cy="0"/>
        </a:xfrm>
      </p:grpSpPr>
      <p:sp>
        <p:nvSpPr>
          <p:cNvPr id="1848" name="Google Shape;1848;p286"/>
          <p:cNvSpPr>
            <a:spLocks noGrp="1"/>
          </p:cNvSpPr>
          <p:nvPr>
            <p:ph type="pic" idx="2"/>
          </p:nvPr>
        </p:nvSpPr>
        <p:spPr>
          <a:xfrm>
            <a:off x="3887391" y="740569"/>
            <a:ext cx="4629300" cy="3088500"/>
          </a:xfrm>
          <a:prstGeom prst="rect">
            <a:avLst/>
          </a:prstGeom>
          <a:noFill/>
          <a:ln>
            <a:noFill/>
          </a:ln>
        </p:spPr>
        <p:txBody>
          <a:bodyPr spcFirstLastPara="1" wrap="square" lIns="0" tIns="0" rIns="0" bIns="0" anchor="t" anchorCtr="0">
            <a:noAutofit/>
          </a:bodyPr>
          <a:lstStyle>
            <a:lvl1pPr marR="0" lvl="0" algn="l" rtl="0">
              <a:lnSpc>
                <a:spcPct val="90000"/>
              </a:lnSpc>
              <a:spcBef>
                <a:spcPts val="800"/>
              </a:spcBef>
              <a:spcAft>
                <a:spcPts val="0"/>
              </a:spcAft>
              <a:buClr>
                <a:schemeClr val="dk2"/>
              </a:buClr>
              <a:buSzPts val="2400"/>
              <a:buFont typeface="Arial"/>
              <a:buNone/>
              <a:defRPr sz="2400" b="0" i="0" u="none" strike="noStrike" cap="none">
                <a:solidFill>
                  <a:schemeClr val="dk2"/>
                </a:solidFill>
                <a:latin typeface="Calibri"/>
                <a:ea typeface="Calibri"/>
                <a:cs typeface="Calibri"/>
                <a:sym typeface="Calibri"/>
              </a:defRPr>
            </a:lvl1pPr>
            <a:lvl2pPr marR="0" lvl="1" algn="l" rtl="0">
              <a:lnSpc>
                <a:spcPct val="90000"/>
              </a:lnSpc>
              <a:spcBef>
                <a:spcPts val="400"/>
              </a:spcBef>
              <a:spcAft>
                <a:spcPts val="0"/>
              </a:spcAft>
              <a:buClr>
                <a:schemeClr val="dk2"/>
              </a:buClr>
              <a:buSzPts val="2100"/>
              <a:buFont typeface="Arial"/>
              <a:buNone/>
              <a:defRPr sz="2100" b="0" i="0" u="none" strike="noStrike" cap="none">
                <a:solidFill>
                  <a:schemeClr val="dk2"/>
                </a:solidFill>
                <a:latin typeface="Calibri"/>
                <a:ea typeface="Calibri"/>
                <a:cs typeface="Calibri"/>
                <a:sym typeface="Calibri"/>
              </a:defRPr>
            </a:lvl2pPr>
            <a:lvl3pPr marR="0" lvl="2" algn="l" rtl="0">
              <a:lnSpc>
                <a:spcPct val="90000"/>
              </a:lnSpc>
              <a:spcBef>
                <a:spcPts val="400"/>
              </a:spcBef>
              <a:spcAft>
                <a:spcPts val="0"/>
              </a:spcAft>
              <a:buClr>
                <a:schemeClr val="dk2"/>
              </a:buClr>
              <a:buSzPts val="1800"/>
              <a:buFont typeface="Arial"/>
              <a:buNone/>
              <a:defRPr sz="1800" b="0" i="0" u="none" strike="noStrike" cap="none">
                <a:solidFill>
                  <a:schemeClr val="dk2"/>
                </a:solidFill>
                <a:latin typeface="Calibri"/>
                <a:ea typeface="Calibri"/>
                <a:cs typeface="Calibri"/>
                <a:sym typeface="Calibri"/>
              </a:defRPr>
            </a:lvl3pPr>
            <a:lvl4pPr marR="0" lvl="3" algn="l" rtl="0">
              <a:lnSpc>
                <a:spcPct val="90000"/>
              </a:lnSpc>
              <a:spcBef>
                <a:spcPts val="400"/>
              </a:spcBef>
              <a:spcAft>
                <a:spcPts val="0"/>
              </a:spcAft>
              <a:buClr>
                <a:schemeClr val="dk2"/>
              </a:buClr>
              <a:buSzPts val="1500"/>
              <a:buFont typeface="Arial"/>
              <a:buNone/>
              <a:defRPr sz="1500" b="0" i="0" u="none" strike="noStrike" cap="none">
                <a:solidFill>
                  <a:schemeClr val="dk2"/>
                </a:solidFill>
                <a:latin typeface="Calibri"/>
                <a:ea typeface="Calibri"/>
                <a:cs typeface="Calibri"/>
                <a:sym typeface="Calibri"/>
              </a:defRPr>
            </a:lvl4pPr>
            <a:lvl5pPr marR="0" lvl="4" algn="l" rtl="0">
              <a:lnSpc>
                <a:spcPct val="90000"/>
              </a:lnSpc>
              <a:spcBef>
                <a:spcPts val="400"/>
              </a:spcBef>
              <a:spcAft>
                <a:spcPts val="0"/>
              </a:spcAft>
              <a:buClr>
                <a:schemeClr val="dk2"/>
              </a:buClr>
              <a:buSzPts val="1500"/>
              <a:buFont typeface="Arial"/>
              <a:buNone/>
              <a:defRPr sz="1500" b="0" i="0" u="none" strike="noStrike" cap="none">
                <a:solidFill>
                  <a:schemeClr val="dk2"/>
                </a:solidFill>
                <a:latin typeface="Calibri"/>
                <a:ea typeface="Calibri"/>
                <a:cs typeface="Calibri"/>
                <a:sym typeface="Calibri"/>
              </a:defRPr>
            </a:lvl5pPr>
            <a:lvl6pPr marR="0" lvl="5"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6pPr>
            <a:lvl7pPr marR="0" lvl="6"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7pPr>
            <a:lvl8pPr marR="0" lvl="7"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8pPr>
            <a:lvl9pPr marR="0" lvl="8" algn="l" rtl="0">
              <a:lnSpc>
                <a:spcPct val="90000"/>
              </a:lnSpc>
              <a:spcBef>
                <a:spcPts val="400"/>
              </a:spcBef>
              <a:spcAft>
                <a:spcPts val="0"/>
              </a:spcAft>
              <a:buClr>
                <a:schemeClr val="dk1"/>
              </a:buClr>
              <a:buSzPts val="1500"/>
              <a:buFont typeface="Arial"/>
              <a:buNone/>
              <a:defRPr sz="1500" b="0" i="0" u="none" strike="noStrike" cap="none">
                <a:solidFill>
                  <a:schemeClr val="dk1"/>
                </a:solidFill>
                <a:latin typeface="Calibri"/>
                <a:ea typeface="Calibri"/>
                <a:cs typeface="Calibri"/>
                <a:sym typeface="Calibri"/>
              </a:defRPr>
            </a:lvl9pPr>
          </a:lstStyle>
          <a:p>
            <a:endParaRPr/>
          </a:p>
        </p:txBody>
      </p:sp>
      <p:sp>
        <p:nvSpPr>
          <p:cNvPr id="1849" name="Google Shape;1849;p286"/>
          <p:cNvSpPr txBox="1">
            <a:spLocks noGrp="1"/>
          </p:cNvSpPr>
          <p:nvPr>
            <p:ph type="sldNum" idx="12"/>
          </p:nvPr>
        </p:nvSpPr>
        <p:spPr>
          <a:xfrm>
            <a:off x="6629400" y="4632722"/>
            <a:ext cx="2171700" cy="2739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850" name="Google Shape;1850;p286"/>
          <p:cNvSpPr txBox="1">
            <a:spLocks noGrp="1"/>
          </p:cNvSpPr>
          <p:nvPr>
            <p:ph type="body" idx="1"/>
          </p:nvPr>
        </p:nvSpPr>
        <p:spPr>
          <a:xfrm>
            <a:off x="629841" y="740569"/>
            <a:ext cx="2949000" cy="3093600"/>
          </a:xfrm>
          <a:prstGeom prst="rect">
            <a:avLst/>
          </a:prstGeom>
          <a:noFill/>
          <a:ln>
            <a:noFill/>
          </a:ln>
        </p:spPr>
        <p:txBody>
          <a:bodyPr spcFirstLastPara="1" wrap="square" lIns="0" tIns="0" rIns="0" bIns="0" anchor="ctr" anchorCtr="0">
            <a:noAutofit/>
          </a:bodyPr>
          <a:lstStyle>
            <a:lvl1pPr marL="457200" lvl="0" indent="-228600" algn="l" rtl="0">
              <a:lnSpc>
                <a:spcPct val="150000"/>
              </a:lnSpc>
              <a:spcBef>
                <a:spcPts val="800"/>
              </a:spcBef>
              <a:spcAft>
                <a:spcPts val="0"/>
              </a:spcAft>
              <a:buClr>
                <a:schemeClr val="accent2"/>
              </a:buClr>
              <a:buSzPts val="2100"/>
              <a:buNone/>
              <a:defRPr sz="2100" i="1">
                <a:solidFill>
                  <a:schemeClr val="accent2"/>
                </a:solidFill>
                <a:latin typeface="Calibri"/>
                <a:ea typeface="Calibri"/>
                <a:cs typeface="Calibri"/>
                <a:sym typeface="Calibri"/>
              </a:defRPr>
            </a:lvl1pPr>
            <a:lvl2pPr marL="914400" lvl="1" indent="-228600" algn="l" rtl="0">
              <a:lnSpc>
                <a:spcPct val="90000"/>
              </a:lnSpc>
              <a:spcBef>
                <a:spcPts val="400"/>
              </a:spcBef>
              <a:spcAft>
                <a:spcPts val="0"/>
              </a:spcAft>
              <a:buClr>
                <a:schemeClr val="dk2"/>
              </a:buClr>
              <a:buSzPts val="1100"/>
              <a:buNone/>
              <a:defRPr sz="1100"/>
            </a:lvl2pPr>
            <a:lvl3pPr marL="1371600" lvl="2" indent="-228600" algn="l" rtl="0">
              <a:lnSpc>
                <a:spcPct val="90000"/>
              </a:lnSpc>
              <a:spcBef>
                <a:spcPts val="400"/>
              </a:spcBef>
              <a:spcAft>
                <a:spcPts val="0"/>
              </a:spcAft>
              <a:buClr>
                <a:schemeClr val="dk2"/>
              </a:buClr>
              <a:buSzPts val="900"/>
              <a:buNone/>
              <a:defRPr sz="900"/>
            </a:lvl3pPr>
            <a:lvl4pPr marL="1828800" lvl="3" indent="-228600" algn="l" rtl="0">
              <a:lnSpc>
                <a:spcPct val="90000"/>
              </a:lnSpc>
              <a:spcBef>
                <a:spcPts val="400"/>
              </a:spcBef>
              <a:spcAft>
                <a:spcPts val="0"/>
              </a:spcAft>
              <a:buClr>
                <a:schemeClr val="dk2"/>
              </a:buClr>
              <a:buSzPts val="800"/>
              <a:buNone/>
              <a:defRPr sz="800"/>
            </a:lvl4pPr>
            <a:lvl5pPr marL="2286000" lvl="4" indent="-228600" algn="l" rtl="0">
              <a:lnSpc>
                <a:spcPct val="90000"/>
              </a:lnSpc>
              <a:spcBef>
                <a:spcPts val="400"/>
              </a:spcBef>
              <a:spcAft>
                <a:spcPts val="0"/>
              </a:spcAft>
              <a:buClr>
                <a:schemeClr val="dk2"/>
              </a:buClr>
              <a:buSzPts val="800"/>
              <a:buNone/>
              <a:defRPr sz="800"/>
            </a:lvl5pPr>
            <a:lvl6pPr marL="2743200" lvl="5" indent="-228600" algn="l" rtl="0">
              <a:lnSpc>
                <a:spcPct val="90000"/>
              </a:lnSpc>
              <a:spcBef>
                <a:spcPts val="400"/>
              </a:spcBef>
              <a:spcAft>
                <a:spcPts val="0"/>
              </a:spcAft>
              <a:buClr>
                <a:schemeClr val="dk1"/>
              </a:buClr>
              <a:buSzPts val="800"/>
              <a:buNone/>
              <a:defRPr sz="800"/>
            </a:lvl6pPr>
            <a:lvl7pPr marL="3200400" lvl="6" indent="-228600" algn="l" rtl="0">
              <a:lnSpc>
                <a:spcPct val="90000"/>
              </a:lnSpc>
              <a:spcBef>
                <a:spcPts val="400"/>
              </a:spcBef>
              <a:spcAft>
                <a:spcPts val="0"/>
              </a:spcAft>
              <a:buClr>
                <a:schemeClr val="dk1"/>
              </a:buClr>
              <a:buSzPts val="800"/>
              <a:buNone/>
              <a:defRPr sz="800"/>
            </a:lvl7pPr>
            <a:lvl8pPr marL="3657600" lvl="7" indent="-228600" algn="l" rtl="0">
              <a:lnSpc>
                <a:spcPct val="90000"/>
              </a:lnSpc>
              <a:spcBef>
                <a:spcPts val="400"/>
              </a:spcBef>
              <a:spcAft>
                <a:spcPts val="0"/>
              </a:spcAft>
              <a:buClr>
                <a:schemeClr val="dk1"/>
              </a:buClr>
              <a:buSzPts val="800"/>
              <a:buNone/>
              <a:defRPr sz="800"/>
            </a:lvl8pPr>
            <a:lvl9pPr marL="4114800" lvl="8" indent="-228600" algn="l" rtl="0">
              <a:lnSpc>
                <a:spcPct val="90000"/>
              </a:lnSpc>
              <a:spcBef>
                <a:spcPts val="400"/>
              </a:spcBef>
              <a:spcAft>
                <a:spcPts val="0"/>
              </a:spcAft>
              <a:buClr>
                <a:schemeClr val="dk1"/>
              </a:buClr>
              <a:buSzPts val="800"/>
              <a:buNone/>
              <a:defRPr sz="800"/>
            </a:lvl9pPr>
          </a:lstStyle>
          <a:p>
            <a:endParaRPr/>
          </a:p>
        </p:txBody>
      </p:sp>
    </p:spTree>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51"/>
        <p:cNvGrpSpPr/>
        <p:nvPr/>
      </p:nvGrpSpPr>
      <p:grpSpPr>
        <a:xfrm>
          <a:off x="0" y="0"/>
          <a:ext cx="0" cy="0"/>
          <a:chOff x="0" y="0"/>
          <a:chExt cx="0" cy="0"/>
        </a:xfrm>
      </p:grpSpPr>
      <p:sp>
        <p:nvSpPr>
          <p:cNvPr id="1852" name="Google Shape;1852;p287"/>
          <p:cNvSpPr txBox="1">
            <a:spLocks noGrp="1"/>
          </p:cNvSpPr>
          <p:nvPr>
            <p:ph type="title"/>
          </p:nvPr>
        </p:nvSpPr>
        <p:spPr>
          <a:xfrm>
            <a:off x="311700" y="445025"/>
            <a:ext cx="85206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853" name="Google Shape;1853;p28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431800" rtl="0">
              <a:spcBef>
                <a:spcPts val="640"/>
              </a:spcBef>
              <a:spcAft>
                <a:spcPts val="0"/>
              </a:spcAft>
              <a:buSzPts val="3200"/>
              <a:buChar char="•"/>
              <a:defRPr/>
            </a:lvl1pPr>
            <a:lvl2pPr marL="914400" lvl="1" indent="-406400" rtl="0">
              <a:spcBef>
                <a:spcPts val="560"/>
              </a:spcBef>
              <a:spcAft>
                <a:spcPts val="0"/>
              </a:spcAft>
              <a:buSzPts val="2800"/>
              <a:buChar char="–"/>
              <a:defRPr/>
            </a:lvl2pPr>
            <a:lvl3pPr marL="1371600" lvl="2" indent="-381000" rtl="0">
              <a:spcBef>
                <a:spcPts val="480"/>
              </a:spcBef>
              <a:spcAft>
                <a:spcPts val="0"/>
              </a:spcAft>
              <a:buSzPts val="2400"/>
              <a:buChar char="•"/>
              <a:defRPr/>
            </a:lvl3pPr>
            <a:lvl4pPr marL="1828800" lvl="3" indent="-355600" rtl="0">
              <a:spcBef>
                <a:spcPts val="400"/>
              </a:spcBef>
              <a:spcAft>
                <a:spcPts val="0"/>
              </a:spcAft>
              <a:buSzPts val="2000"/>
              <a:buChar char="–"/>
              <a:defRPr/>
            </a:lvl4pPr>
            <a:lvl5pPr marL="2286000" lvl="4" indent="-355600" rtl="0">
              <a:spcBef>
                <a:spcPts val="400"/>
              </a:spcBef>
              <a:spcAft>
                <a:spcPts val="0"/>
              </a:spcAft>
              <a:buSzPts val="2000"/>
              <a:buChar char="»"/>
              <a:defRPr/>
            </a:lvl5pPr>
            <a:lvl6pPr marL="2743200" lvl="5" indent="-355600" rtl="0">
              <a:spcBef>
                <a:spcPts val="400"/>
              </a:spcBef>
              <a:spcAft>
                <a:spcPts val="0"/>
              </a:spcAft>
              <a:buSzPts val="2000"/>
              <a:buChar char="•"/>
              <a:defRPr/>
            </a:lvl6pPr>
            <a:lvl7pPr marL="3200400" lvl="6" indent="-355600" rtl="0">
              <a:spcBef>
                <a:spcPts val="400"/>
              </a:spcBef>
              <a:spcAft>
                <a:spcPts val="0"/>
              </a:spcAft>
              <a:buSzPts val="2000"/>
              <a:buChar char="•"/>
              <a:defRPr/>
            </a:lvl7pPr>
            <a:lvl8pPr marL="3657600" lvl="7" indent="-355600" rtl="0">
              <a:spcBef>
                <a:spcPts val="400"/>
              </a:spcBef>
              <a:spcAft>
                <a:spcPts val="0"/>
              </a:spcAft>
              <a:buSzPts val="2000"/>
              <a:buChar char="•"/>
              <a:defRPr/>
            </a:lvl8pPr>
            <a:lvl9pPr marL="4114800" lvl="8" indent="-355600" rtl="0">
              <a:spcBef>
                <a:spcPts val="400"/>
              </a:spcBef>
              <a:spcAft>
                <a:spcPts val="0"/>
              </a:spcAft>
              <a:buSzPts val="2000"/>
              <a:buChar char="•"/>
              <a:defRPr/>
            </a:lvl9pPr>
          </a:lstStyle>
          <a:p>
            <a:endParaRPr/>
          </a:p>
        </p:txBody>
      </p:sp>
      <p:sp>
        <p:nvSpPr>
          <p:cNvPr id="1854" name="Google Shape;1854;p287"/>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matchingName="1_Title and Content 1">
  <p:cSld name="1_Title and Content">
    <p:spTree>
      <p:nvGrpSpPr>
        <p:cNvPr id="1" name="Shape 1855"/>
        <p:cNvGrpSpPr/>
        <p:nvPr/>
      </p:nvGrpSpPr>
      <p:grpSpPr>
        <a:xfrm>
          <a:off x="0" y="0"/>
          <a:ext cx="0" cy="0"/>
          <a:chOff x="0" y="0"/>
          <a:chExt cx="0" cy="0"/>
        </a:xfrm>
      </p:grpSpPr>
      <p:sp>
        <p:nvSpPr>
          <p:cNvPr id="1856" name="Google Shape;1856;p288"/>
          <p:cNvSpPr/>
          <p:nvPr/>
        </p:nvSpPr>
        <p:spPr>
          <a:xfrm>
            <a:off x="0" y="4800600"/>
            <a:ext cx="9144000" cy="342900"/>
          </a:xfrm>
          <a:prstGeom prst="rect">
            <a:avLst/>
          </a:prstGeom>
          <a:solidFill>
            <a:srgbClr val="28903A"/>
          </a:solidFill>
          <a:ln>
            <a:noFill/>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857" name="Google Shape;1857;p288"/>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Clr>
                <a:srgbClr val="7F7F7F"/>
              </a:buClr>
              <a:buSzPts val="3600"/>
              <a:buFont typeface="Calibri"/>
              <a:buNone/>
              <a:defRPr sz="3600">
                <a:solidFill>
                  <a:srgbClr val="7F7F7F"/>
                </a:solidFil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858" name="Google Shape;1858;p288"/>
          <p:cNvSpPr txBox="1">
            <a:spLocks noGrp="1"/>
          </p:cNvSpPr>
          <p:nvPr>
            <p:ph type="body" idx="1"/>
          </p:nvPr>
        </p:nvSpPr>
        <p:spPr>
          <a:xfrm>
            <a:off x="457200" y="1200150"/>
            <a:ext cx="8229600" cy="3394500"/>
          </a:xfrm>
          <a:prstGeom prst="rect">
            <a:avLst/>
          </a:prstGeom>
          <a:noFill/>
          <a:ln>
            <a:noFill/>
          </a:ln>
        </p:spPr>
        <p:txBody>
          <a:bodyPr spcFirstLastPara="1" wrap="square" lIns="91425" tIns="45700" rIns="91425" bIns="45700" anchor="ctr" anchorCtr="0">
            <a:noAutofit/>
          </a:bodyPr>
          <a:lstStyle>
            <a:lvl1pPr marL="457200" lvl="0" indent="-228600" algn="l" rtl="0">
              <a:spcBef>
                <a:spcPts val="400"/>
              </a:spcBef>
              <a:spcAft>
                <a:spcPts val="0"/>
              </a:spcAft>
              <a:buClr>
                <a:schemeClr val="dk1"/>
              </a:buClr>
              <a:buSzPts val="2000"/>
              <a:buNone/>
              <a:defRPr sz="2000"/>
            </a:lvl1pPr>
            <a:lvl2pPr marL="914400" lvl="1" indent="-228600" algn="l" rtl="0">
              <a:spcBef>
                <a:spcPts val="360"/>
              </a:spcBef>
              <a:spcAft>
                <a:spcPts val="0"/>
              </a:spcAft>
              <a:buClr>
                <a:schemeClr val="dk1"/>
              </a:buClr>
              <a:buSzPts val="1800"/>
              <a:buNone/>
              <a:defRPr sz="1800"/>
            </a:lvl2pPr>
            <a:lvl3pPr marL="1371600" lvl="2" indent="-228600" algn="l" rtl="0">
              <a:spcBef>
                <a:spcPts val="320"/>
              </a:spcBef>
              <a:spcAft>
                <a:spcPts val="0"/>
              </a:spcAft>
              <a:buClr>
                <a:schemeClr val="dk1"/>
              </a:buClr>
              <a:buSzPts val="1600"/>
              <a:buNone/>
              <a:defRPr sz="1600"/>
            </a:lvl3pPr>
            <a:lvl4pPr marL="1828800" lvl="3" indent="-228600" algn="l" rtl="0">
              <a:spcBef>
                <a:spcPts val="280"/>
              </a:spcBef>
              <a:spcAft>
                <a:spcPts val="0"/>
              </a:spcAft>
              <a:buClr>
                <a:schemeClr val="dk1"/>
              </a:buClr>
              <a:buSzPts val="1400"/>
              <a:buNone/>
              <a:defRPr sz="1400"/>
            </a:lvl4pPr>
            <a:lvl5pPr marL="2286000" lvl="4" indent="-228600" algn="l" rtl="0">
              <a:spcBef>
                <a:spcPts val="240"/>
              </a:spcBef>
              <a:spcAft>
                <a:spcPts val="0"/>
              </a:spcAft>
              <a:buClr>
                <a:schemeClr val="dk1"/>
              </a:buClr>
              <a:buSzPts val="1200"/>
              <a:buNone/>
              <a:defRPr sz="1200"/>
            </a:lvl5pPr>
            <a:lvl6pPr marL="2743200" lvl="5" indent="-342900" algn="l" rtl="0">
              <a:spcBef>
                <a:spcPts val="360"/>
              </a:spcBef>
              <a:spcAft>
                <a:spcPts val="0"/>
              </a:spcAft>
              <a:buClr>
                <a:schemeClr val="dk1"/>
              </a:buClr>
              <a:buSzPts val="1800"/>
              <a:buChar char="•"/>
              <a:defRPr/>
            </a:lvl6pPr>
            <a:lvl7pPr marL="3200400" lvl="6" indent="-342900" algn="l" rtl="0">
              <a:spcBef>
                <a:spcPts val="360"/>
              </a:spcBef>
              <a:spcAft>
                <a:spcPts val="0"/>
              </a:spcAft>
              <a:buClr>
                <a:schemeClr val="dk1"/>
              </a:buClr>
              <a:buSzPts val="1800"/>
              <a:buChar char="•"/>
              <a:defRPr/>
            </a:lvl7pPr>
            <a:lvl8pPr marL="3657600" lvl="7" indent="-342900" algn="l" rtl="0">
              <a:spcBef>
                <a:spcPts val="360"/>
              </a:spcBef>
              <a:spcAft>
                <a:spcPts val="0"/>
              </a:spcAft>
              <a:buClr>
                <a:schemeClr val="dk1"/>
              </a:buClr>
              <a:buSzPts val="1800"/>
              <a:buChar char="•"/>
              <a:defRPr/>
            </a:lvl8pPr>
            <a:lvl9pPr marL="4114800" lvl="8" indent="-342900" algn="l" rtl="0">
              <a:spcBef>
                <a:spcPts val="360"/>
              </a:spcBef>
              <a:spcAft>
                <a:spcPts val="0"/>
              </a:spcAft>
              <a:buClr>
                <a:schemeClr val="dk1"/>
              </a:buClr>
              <a:buSzPts val="1800"/>
              <a:buChar char="•"/>
              <a:defRPr/>
            </a:lvl9pPr>
          </a:lstStyle>
          <a:p>
            <a:endParaRPr/>
          </a:p>
        </p:txBody>
      </p:sp>
      <p:cxnSp>
        <p:nvCxnSpPr>
          <p:cNvPr id="1859" name="Google Shape;1859;p288"/>
          <p:cNvCxnSpPr/>
          <p:nvPr/>
        </p:nvCxnSpPr>
        <p:spPr>
          <a:xfrm rot="10800000" flipH="1">
            <a:off x="457200" y="1063219"/>
            <a:ext cx="8229600" cy="1200"/>
          </a:xfrm>
          <a:prstGeom prst="straightConnector1">
            <a:avLst/>
          </a:prstGeom>
          <a:noFill/>
          <a:ln w="12700" cap="flat" cmpd="sng">
            <a:solidFill>
              <a:srgbClr val="28903A"/>
            </a:solidFill>
            <a:prstDash val="solid"/>
            <a:round/>
            <a:headEnd type="none" w="sm" len="sm"/>
            <a:tailEnd type="none" w="sm" len="sm"/>
          </a:ln>
        </p:spPr>
      </p:cxnSp>
      <p:sp>
        <p:nvSpPr>
          <p:cNvPr id="1860" name="Google Shape;1860;p288"/>
          <p:cNvSpPr txBox="1">
            <a:spLocks noGrp="1"/>
          </p:cNvSpPr>
          <p:nvPr>
            <p:ph type="sldNum" idx="12"/>
          </p:nvPr>
        </p:nvSpPr>
        <p:spPr>
          <a:xfrm>
            <a:off x="6553200" y="4903946"/>
            <a:ext cx="2133600" cy="1371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sz="1000" b="0" i="0" u="none" strike="noStrike" cap="none">
                <a:solidFill>
                  <a:schemeClr val="lt1"/>
                </a:solidFill>
                <a:latin typeface="Calibri"/>
                <a:ea typeface="Calibri"/>
                <a:cs typeface="Calibri"/>
                <a:sym typeface="Calibri"/>
              </a:defRPr>
            </a:lvl1pPr>
            <a:lvl2pPr marL="0" lvl="1" indent="0" algn="r" rtl="0">
              <a:spcBef>
                <a:spcPts val="0"/>
              </a:spcBef>
              <a:buNone/>
              <a:defRPr sz="1000" b="0" i="0" u="none" strike="noStrike" cap="none">
                <a:solidFill>
                  <a:schemeClr val="lt1"/>
                </a:solidFill>
                <a:latin typeface="Calibri"/>
                <a:ea typeface="Calibri"/>
                <a:cs typeface="Calibri"/>
                <a:sym typeface="Calibri"/>
              </a:defRPr>
            </a:lvl2pPr>
            <a:lvl3pPr marL="0" lvl="2" indent="0" algn="r" rtl="0">
              <a:spcBef>
                <a:spcPts val="0"/>
              </a:spcBef>
              <a:buNone/>
              <a:defRPr sz="1000" b="0" i="0" u="none" strike="noStrike" cap="none">
                <a:solidFill>
                  <a:schemeClr val="lt1"/>
                </a:solidFill>
                <a:latin typeface="Calibri"/>
                <a:ea typeface="Calibri"/>
                <a:cs typeface="Calibri"/>
                <a:sym typeface="Calibri"/>
              </a:defRPr>
            </a:lvl3pPr>
            <a:lvl4pPr marL="0" lvl="3" indent="0" algn="r" rtl="0">
              <a:spcBef>
                <a:spcPts val="0"/>
              </a:spcBef>
              <a:buNone/>
              <a:defRPr sz="1000" b="0" i="0" u="none" strike="noStrike" cap="none">
                <a:solidFill>
                  <a:schemeClr val="lt1"/>
                </a:solidFill>
                <a:latin typeface="Calibri"/>
                <a:ea typeface="Calibri"/>
                <a:cs typeface="Calibri"/>
                <a:sym typeface="Calibri"/>
              </a:defRPr>
            </a:lvl4pPr>
            <a:lvl5pPr marL="0" lvl="4" indent="0" algn="r" rtl="0">
              <a:spcBef>
                <a:spcPts val="0"/>
              </a:spcBef>
              <a:buNone/>
              <a:defRPr sz="1000" b="0" i="0" u="none" strike="noStrike" cap="none">
                <a:solidFill>
                  <a:schemeClr val="lt1"/>
                </a:solidFill>
                <a:latin typeface="Calibri"/>
                <a:ea typeface="Calibri"/>
                <a:cs typeface="Calibri"/>
                <a:sym typeface="Calibri"/>
              </a:defRPr>
            </a:lvl5pPr>
            <a:lvl6pPr marL="0" lvl="5" indent="0" algn="r" rtl="0">
              <a:spcBef>
                <a:spcPts val="0"/>
              </a:spcBef>
              <a:buNone/>
              <a:defRPr sz="1000" b="0" i="0" u="none" strike="noStrike" cap="none">
                <a:solidFill>
                  <a:schemeClr val="lt1"/>
                </a:solidFill>
                <a:latin typeface="Calibri"/>
                <a:ea typeface="Calibri"/>
                <a:cs typeface="Calibri"/>
                <a:sym typeface="Calibri"/>
              </a:defRPr>
            </a:lvl6pPr>
            <a:lvl7pPr marL="0" lvl="6" indent="0" algn="r" rtl="0">
              <a:spcBef>
                <a:spcPts val="0"/>
              </a:spcBef>
              <a:buNone/>
              <a:defRPr sz="1000" b="0" i="0" u="none" strike="noStrike" cap="none">
                <a:solidFill>
                  <a:schemeClr val="lt1"/>
                </a:solidFill>
                <a:latin typeface="Calibri"/>
                <a:ea typeface="Calibri"/>
                <a:cs typeface="Calibri"/>
                <a:sym typeface="Calibri"/>
              </a:defRPr>
            </a:lvl7pPr>
            <a:lvl8pPr marL="0" lvl="7" indent="0" algn="r" rtl="0">
              <a:spcBef>
                <a:spcPts val="0"/>
              </a:spcBef>
              <a:buNone/>
              <a:defRPr sz="1000" b="0" i="0" u="none" strike="noStrike" cap="none">
                <a:solidFill>
                  <a:schemeClr val="lt1"/>
                </a:solidFill>
                <a:latin typeface="Calibri"/>
                <a:ea typeface="Calibri"/>
                <a:cs typeface="Calibri"/>
                <a:sym typeface="Calibri"/>
              </a:defRPr>
            </a:lvl8pPr>
            <a:lvl9pPr marL="0" lvl="8" indent="0" algn="r" rtl="0">
              <a:spcBef>
                <a:spcPts val="0"/>
              </a:spcBef>
              <a:buNone/>
              <a:defRPr sz="10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endParaRPr/>
          </a:p>
        </p:txBody>
      </p:sp>
      <p:sp>
        <p:nvSpPr>
          <p:cNvPr id="1861" name="Google Shape;1861;p288" descr="OUSD_socialmediasignature_450x50-3-white.png"/>
          <p:cNvSpPr/>
          <p:nvPr/>
        </p:nvSpPr>
        <p:spPr>
          <a:xfrm>
            <a:off x="457200" y="4903946"/>
            <a:ext cx="2566444" cy="130544"/>
          </a:xfrm>
          <a:prstGeom prst="rect">
            <a:avLst/>
          </a:prstGeom>
          <a:noFill/>
          <a:ln>
            <a:noFill/>
          </a:ln>
        </p:spPr>
      </p:sp>
    </p:spTree>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matchingName="Title and two columns 1">
  <p:cSld name="TITLE_AND_TWO_COLUMNS_1">
    <p:spTree>
      <p:nvGrpSpPr>
        <p:cNvPr id="1" name="Shape 1862"/>
        <p:cNvGrpSpPr/>
        <p:nvPr/>
      </p:nvGrpSpPr>
      <p:grpSpPr>
        <a:xfrm>
          <a:off x="0" y="0"/>
          <a:ext cx="0" cy="0"/>
          <a:chOff x="0" y="0"/>
          <a:chExt cx="0" cy="0"/>
        </a:xfrm>
      </p:grpSpPr>
      <p:sp>
        <p:nvSpPr>
          <p:cNvPr id="1863" name="Google Shape;1863;p289"/>
          <p:cNvSpPr txBox="1">
            <a:spLocks noGrp="1"/>
          </p:cNvSpPr>
          <p:nvPr>
            <p:ph type="body" idx="1"/>
          </p:nvPr>
        </p:nvSpPr>
        <p:spPr>
          <a:xfrm>
            <a:off x="1485900" y="682200"/>
            <a:ext cx="3448500" cy="3886800"/>
          </a:xfrm>
          <a:prstGeom prst="rect">
            <a:avLst/>
          </a:prstGeom>
        </p:spPr>
        <p:txBody>
          <a:bodyPr spcFirstLastPara="1" wrap="square" lIns="91425" tIns="91425" rIns="91425" bIns="91425" anchor="t" anchorCtr="0">
            <a:noAutofit/>
          </a:bodyPr>
          <a:lstStyle>
            <a:lvl1pPr marL="457200" lvl="0" indent="-317500" rtl="0">
              <a:spcBef>
                <a:spcPts val="640"/>
              </a:spcBef>
              <a:spcAft>
                <a:spcPts val="0"/>
              </a:spcAft>
              <a:buSzPts val="1400"/>
              <a:buChar char="•"/>
              <a:defRPr sz="1400"/>
            </a:lvl1pPr>
            <a:lvl2pPr marL="914400" lvl="1" indent="-304800" rtl="0">
              <a:spcBef>
                <a:spcPts val="560"/>
              </a:spcBef>
              <a:spcAft>
                <a:spcPts val="0"/>
              </a:spcAft>
              <a:buSzPts val="1200"/>
              <a:buChar char="–"/>
              <a:defRPr sz="1200"/>
            </a:lvl2pPr>
            <a:lvl3pPr marL="1371600" lvl="2" indent="-304800" rtl="0">
              <a:spcBef>
                <a:spcPts val="480"/>
              </a:spcBef>
              <a:spcAft>
                <a:spcPts val="0"/>
              </a:spcAft>
              <a:buSzPts val="1200"/>
              <a:buChar char="•"/>
              <a:defRPr sz="1200"/>
            </a:lvl3pPr>
            <a:lvl4pPr marL="1828800" lvl="3" indent="-304800" rtl="0">
              <a:spcBef>
                <a:spcPts val="400"/>
              </a:spcBef>
              <a:spcAft>
                <a:spcPts val="0"/>
              </a:spcAft>
              <a:buSzPts val="1200"/>
              <a:buChar char="–"/>
              <a:defRPr sz="1200"/>
            </a:lvl4pPr>
            <a:lvl5pPr marL="2286000" lvl="4" indent="-304800" rtl="0">
              <a:spcBef>
                <a:spcPts val="400"/>
              </a:spcBef>
              <a:spcAft>
                <a:spcPts val="0"/>
              </a:spcAft>
              <a:buSzPts val="1200"/>
              <a:buChar char="»"/>
              <a:defRPr sz="1200"/>
            </a:lvl5pPr>
            <a:lvl6pPr marL="2743200" lvl="5" indent="-304800" rtl="0">
              <a:spcBef>
                <a:spcPts val="400"/>
              </a:spcBef>
              <a:spcAft>
                <a:spcPts val="0"/>
              </a:spcAft>
              <a:buSzPts val="1200"/>
              <a:buChar char="•"/>
              <a:defRPr sz="1200"/>
            </a:lvl6pPr>
            <a:lvl7pPr marL="3200400" lvl="6" indent="-304800" rtl="0">
              <a:spcBef>
                <a:spcPts val="400"/>
              </a:spcBef>
              <a:spcAft>
                <a:spcPts val="0"/>
              </a:spcAft>
              <a:buSzPts val="1200"/>
              <a:buChar char="•"/>
              <a:defRPr sz="1200"/>
            </a:lvl7pPr>
            <a:lvl8pPr marL="3657600" lvl="7" indent="-304800" rtl="0">
              <a:spcBef>
                <a:spcPts val="400"/>
              </a:spcBef>
              <a:spcAft>
                <a:spcPts val="0"/>
              </a:spcAft>
              <a:buSzPts val="1200"/>
              <a:buChar char="•"/>
              <a:defRPr sz="1200"/>
            </a:lvl8pPr>
            <a:lvl9pPr marL="4114800" lvl="8" indent="-304800" rtl="0">
              <a:spcBef>
                <a:spcPts val="400"/>
              </a:spcBef>
              <a:spcAft>
                <a:spcPts val="0"/>
              </a:spcAft>
              <a:buSzPts val="1200"/>
              <a:buChar char="•"/>
              <a:defRPr sz="1200"/>
            </a:lvl9pPr>
          </a:lstStyle>
          <a:p>
            <a:endParaRPr/>
          </a:p>
        </p:txBody>
      </p:sp>
      <p:sp>
        <p:nvSpPr>
          <p:cNvPr id="1864" name="Google Shape;1864;p289"/>
          <p:cNvSpPr txBox="1">
            <a:spLocks noGrp="1"/>
          </p:cNvSpPr>
          <p:nvPr>
            <p:ph type="body" idx="2"/>
          </p:nvPr>
        </p:nvSpPr>
        <p:spPr>
          <a:xfrm>
            <a:off x="5257788" y="682200"/>
            <a:ext cx="3448500" cy="3886800"/>
          </a:xfrm>
          <a:prstGeom prst="rect">
            <a:avLst/>
          </a:prstGeom>
        </p:spPr>
        <p:txBody>
          <a:bodyPr spcFirstLastPara="1" wrap="square" lIns="91425" tIns="91425" rIns="91425" bIns="91425" anchor="t" anchorCtr="0">
            <a:noAutofit/>
          </a:bodyPr>
          <a:lstStyle>
            <a:lvl1pPr marL="457200" lvl="0" indent="-317500" rtl="0">
              <a:spcBef>
                <a:spcPts val="640"/>
              </a:spcBef>
              <a:spcAft>
                <a:spcPts val="0"/>
              </a:spcAft>
              <a:buSzPts val="1400"/>
              <a:buChar char="•"/>
              <a:defRPr sz="1400"/>
            </a:lvl1pPr>
            <a:lvl2pPr marL="914400" lvl="1" indent="-304800" rtl="0">
              <a:spcBef>
                <a:spcPts val="560"/>
              </a:spcBef>
              <a:spcAft>
                <a:spcPts val="0"/>
              </a:spcAft>
              <a:buSzPts val="1200"/>
              <a:buChar char="–"/>
              <a:defRPr sz="1200"/>
            </a:lvl2pPr>
            <a:lvl3pPr marL="1371600" lvl="2" indent="-304800" rtl="0">
              <a:spcBef>
                <a:spcPts val="480"/>
              </a:spcBef>
              <a:spcAft>
                <a:spcPts val="0"/>
              </a:spcAft>
              <a:buSzPts val="1200"/>
              <a:buChar char="•"/>
              <a:defRPr sz="1200"/>
            </a:lvl3pPr>
            <a:lvl4pPr marL="1828800" lvl="3" indent="-304800" rtl="0">
              <a:spcBef>
                <a:spcPts val="400"/>
              </a:spcBef>
              <a:spcAft>
                <a:spcPts val="0"/>
              </a:spcAft>
              <a:buSzPts val="1200"/>
              <a:buChar char="–"/>
              <a:defRPr sz="1200"/>
            </a:lvl4pPr>
            <a:lvl5pPr marL="2286000" lvl="4" indent="-304800" rtl="0">
              <a:spcBef>
                <a:spcPts val="400"/>
              </a:spcBef>
              <a:spcAft>
                <a:spcPts val="0"/>
              </a:spcAft>
              <a:buSzPts val="1200"/>
              <a:buChar char="»"/>
              <a:defRPr sz="1200"/>
            </a:lvl5pPr>
            <a:lvl6pPr marL="2743200" lvl="5" indent="-304800" rtl="0">
              <a:spcBef>
                <a:spcPts val="400"/>
              </a:spcBef>
              <a:spcAft>
                <a:spcPts val="0"/>
              </a:spcAft>
              <a:buSzPts val="1200"/>
              <a:buChar char="•"/>
              <a:defRPr sz="1200"/>
            </a:lvl6pPr>
            <a:lvl7pPr marL="3200400" lvl="6" indent="-304800" rtl="0">
              <a:spcBef>
                <a:spcPts val="400"/>
              </a:spcBef>
              <a:spcAft>
                <a:spcPts val="0"/>
              </a:spcAft>
              <a:buSzPts val="1200"/>
              <a:buChar char="•"/>
              <a:defRPr sz="1200"/>
            </a:lvl7pPr>
            <a:lvl8pPr marL="3657600" lvl="7" indent="-304800" rtl="0">
              <a:spcBef>
                <a:spcPts val="400"/>
              </a:spcBef>
              <a:spcAft>
                <a:spcPts val="0"/>
              </a:spcAft>
              <a:buSzPts val="1200"/>
              <a:buChar char="•"/>
              <a:defRPr sz="1200"/>
            </a:lvl8pPr>
            <a:lvl9pPr marL="4114800" lvl="8" indent="-304800" rtl="0">
              <a:spcBef>
                <a:spcPts val="400"/>
              </a:spcBef>
              <a:spcAft>
                <a:spcPts val="0"/>
              </a:spcAft>
              <a:buSzPts val="1200"/>
              <a:buChar char="•"/>
              <a:defRPr sz="1200"/>
            </a:lvl9pPr>
          </a:lstStyle>
          <a:p>
            <a:endParaRPr/>
          </a:p>
        </p:txBody>
      </p:sp>
      <p:sp>
        <p:nvSpPr>
          <p:cNvPr id="1865" name="Google Shape;1865;p289"/>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xmlns:p15="http://schemas.microsoft.com/office/powerpoint/2012/main">
        <p15:guide id="1" orient="horz" pos="576">
          <p15:clr>
            <a:srgbClr val="FA7B17"/>
          </p15:clr>
        </p15:guide>
        <p15:guide id="2" pos="936">
          <p15:clr>
            <a:srgbClr val="FA7B17"/>
          </p15:clr>
        </p15:guide>
        <p15:guide id="3" pos="3312">
          <p15:clr>
            <a:srgbClr val="FA7B17"/>
          </p15:clr>
        </p15:guide>
      </p15:sldGuideLst>
    </p:ext>
  </p:extLst>
</p:sldLayout>
</file>

<file path=ppt/slideLayouts/slideLayout215.xml><?xml version="1.0" encoding="utf-8"?>
<p:sldLayout xmlns:a="http://schemas.openxmlformats.org/drawingml/2006/main" xmlns:r="http://schemas.openxmlformats.org/officeDocument/2006/relationships" xmlns:p="http://schemas.openxmlformats.org/presentationml/2006/main" matchingName="Title and body 1">
  <p:cSld name="TITLE_AND_BODY_1">
    <p:spTree>
      <p:nvGrpSpPr>
        <p:cNvPr id="1" name="Shape 1866"/>
        <p:cNvGrpSpPr/>
        <p:nvPr/>
      </p:nvGrpSpPr>
      <p:grpSpPr>
        <a:xfrm>
          <a:off x="0" y="0"/>
          <a:ext cx="0" cy="0"/>
          <a:chOff x="0" y="0"/>
          <a:chExt cx="0" cy="0"/>
        </a:xfrm>
      </p:grpSpPr>
      <p:sp>
        <p:nvSpPr>
          <p:cNvPr id="1867" name="Google Shape;1867;p290"/>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
        <p:nvSpPr>
          <p:cNvPr id="1868" name="Google Shape;1868;p290"/>
          <p:cNvSpPr txBox="1">
            <a:spLocks noGrp="1"/>
          </p:cNvSpPr>
          <p:nvPr>
            <p:ph type="body" idx="1"/>
          </p:nvPr>
        </p:nvSpPr>
        <p:spPr>
          <a:xfrm>
            <a:off x="1485900" y="682200"/>
            <a:ext cx="6986400" cy="3886800"/>
          </a:xfrm>
          <a:prstGeom prst="rect">
            <a:avLst/>
          </a:prstGeom>
        </p:spPr>
        <p:txBody>
          <a:bodyPr spcFirstLastPara="1" wrap="square" lIns="91425" tIns="91425" rIns="91425" bIns="91425" anchor="t" anchorCtr="0">
            <a:noAutofit/>
          </a:bodyPr>
          <a:lstStyle>
            <a:lvl1pPr marL="457200" lvl="0" indent="-317500" rtl="0">
              <a:spcBef>
                <a:spcPts val="640"/>
              </a:spcBef>
              <a:spcAft>
                <a:spcPts val="0"/>
              </a:spcAft>
              <a:buSzPts val="1400"/>
              <a:buChar char="•"/>
              <a:defRPr sz="1400"/>
            </a:lvl1pPr>
            <a:lvl2pPr marL="914400" lvl="1" indent="-304800" rtl="0">
              <a:spcBef>
                <a:spcPts val="560"/>
              </a:spcBef>
              <a:spcAft>
                <a:spcPts val="0"/>
              </a:spcAft>
              <a:buSzPts val="1200"/>
              <a:buChar char="–"/>
              <a:defRPr sz="1200"/>
            </a:lvl2pPr>
            <a:lvl3pPr marL="1371600" lvl="2" indent="-304800" rtl="0">
              <a:spcBef>
                <a:spcPts val="480"/>
              </a:spcBef>
              <a:spcAft>
                <a:spcPts val="0"/>
              </a:spcAft>
              <a:buSzPts val="1200"/>
              <a:buChar char="•"/>
              <a:defRPr sz="1200"/>
            </a:lvl3pPr>
            <a:lvl4pPr marL="1828800" lvl="3" indent="-304800" rtl="0">
              <a:spcBef>
                <a:spcPts val="400"/>
              </a:spcBef>
              <a:spcAft>
                <a:spcPts val="0"/>
              </a:spcAft>
              <a:buSzPts val="1200"/>
              <a:buChar char="–"/>
              <a:defRPr sz="1200"/>
            </a:lvl4pPr>
            <a:lvl5pPr marL="2286000" lvl="4" indent="-304800" rtl="0">
              <a:spcBef>
                <a:spcPts val="400"/>
              </a:spcBef>
              <a:spcAft>
                <a:spcPts val="0"/>
              </a:spcAft>
              <a:buSzPts val="1200"/>
              <a:buChar char="»"/>
              <a:defRPr sz="1200"/>
            </a:lvl5pPr>
            <a:lvl6pPr marL="2743200" lvl="5" indent="-304800" rtl="0">
              <a:spcBef>
                <a:spcPts val="400"/>
              </a:spcBef>
              <a:spcAft>
                <a:spcPts val="0"/>
              </a:spcAft>
              <a:buSzPts val="1200"/>
              <a:buChar char="•"/>
              <a:defRPr sz="1200"/>
            </a:lvl6pPr>
            <a:lvl7pPr marL="3200400" lvl="6" indent="-304800" rtl="0">
              <a:spcBef>
                <a:spcPts val="400"/>
              </a:spcBef>
              <a:spcAft>
                <a:spcPts val="0"/>
              </a:spcAft>
              <a:buSzPts val="1200"/>
              <a:buChar char="•"/>
              <a:defRPr sz="1200"/>
            </a:lvl7pPr>
            <a:lvl8pPr marL="3657600" lvl="7" indent="-304800" rtl="0">
              <a:spcBef>
                <a:spcPts val="400"/>
              </a:spcBef>
              <a:spcAft>
                <a:spcPts val="0"/>
              </a:spcAft>
              <a:buSzPts val="1200"/>
              <a:buChar char="•"/>
              <a:defRPr sz="1200"/>
            </a:lvl8pPr>
            <a:lvl9pPr marL="4114800" lvl="8" indent="-304800" rtl="0">
              <a:spcBef>
                <a:spcPts val="400"/>
              </a:spcBef>
              <a:spcAft>
                <a:spcPts val="0"/>
              </a:spcAft>
              <a:buSzPts val="1200"/>
              <a:buChar char="•"/>
              <a:defRPr sz="1200"/>
            </a:lvl9pPr>
          </a:lstStyle>
          <a:p>
            <a:endParaRPr/>
          </a:p>
        </p:txBody>
      </p:sp>
    </p:spTree>
  </p:cSld>
  <p:clrMapOvr>
    <a:masterClrMapping/>
  </p:clrMapOvr>
  <p:extLst>
    <p:ext uri="{DCECCB84-F9BA-43D5-87BE-67443E8EF086}">
      <p15:sldGuideLst xmlns:p15="http://schemas.microsoft.com/office/powerpoint/2012/main">
        <p15:guide id="1" orient="horz" pos="430">
          <p15:clr>
            <a:srgbClr val="FA7B17"/>
          </p15:clr>
        </p15:guide>
        <p15:guide id="2" pos="936">
          <p15:clr>
            <a:srgbClr val="FA7B17"/>
          </p15:clr>
        </p15:guide>
      </p15:sldGuideLst>
    </p:ext>
  </p:extLst>
</p:sldLayout>
</file>

<file path=ppt/slideLayouts/slideLayout216.xml><?xml version="1.0" encoding="utf-8"?>
<p:sldLayout xmlns:a="http://schemas.openxmlformats.org/drawingml/2006/main" xmlns:r="http://schemas.openxmlformats.org/officeDocument/2006/relationships" xmlns:p="http://schemas.openxmlformats.org/presentationml/2006/main" matchingName="1_TITLE and LOGO">
  <p:cSld name="1_TITLE and LOGO">
    <p:spTree>
      <p:nvGrpSpPr>
        <p:cNvPr id="1" name="Shape 1869"/>
        <p:cNvGrpSpPr/>
        <p:nvPr/>
      </p:nvGrpSpPr>
      <p:grpSpPr>
        <a:xfrm>
          <a:off x="0" y="0"/>
          <a:ext cx="0" cy="0"/>
          <a:chOff x="0" y="0"/>
          <a:chExt cx="0" cy="0"/>
        </a:xfrm>
      </p:grpSpPr>
      <p:cxnSp>
        <p:nvCxnSpPr>
          <p:cNvPr id="1870" name="Google Shape;1870;p291"/>
          <p:cNvCxnSpPr/>
          <p:nvPr/>
        </p:nvCxnSpPr>
        <p:spPr>
          <a:xfrm>
            <a:off x="352425" y="342900"/>
            <a:ext cx="0" cy="387300"/>
          </a:xfrm>
          <a:prstGeom prst="straightConnector1">
            <a:avLst/>
          </a:prstGeom>
          <a:noFill/>
          <a:ln w="63500" cap="flat" cmpd="sng">
            <a:solidFill>
              <a:srgbClr val="0078C0"/>
            </a:solidFill>
            <a:prstDash val="solid"/>
            <a:miter lim="800000"/>
            <a:headEnd type="none" w="sm" len="sm"/>
            <a:tailEnd type="none" w="sm" len="sm"/>
          </a:ln>
        </p:spPr>
      </p:cxnSp>
      <p:sp>
        <p:nvSpPr>
          <p:cNvPr id="1871" name="Google Shape;1871;p291"/>
          <p:cNvSpPr txBox="1">
            <a:spLocks noGrp="1"/>
          </p:cNvSpPr>
          <p:nvPr>
            <p:ph type="title"/>
          </p:nvPr>
        </p:nvSpPr>
        <p:spPr>
          <a:xfrm>
            <a:off x="438150" y="285706"/>
            <a:ext cx="2724000" cy="536700"/>
          </a:xfrm>
          <a:prstGeom prst="rect">
            <a:avLst/>
          </a:prstGeom>
          <a:noFill/>
          <a:ln>
            <a:noFill/>
          </a:ln>
        </p:spPr>
        <p:txBody>
          <a:bodyPr spcFirstLastPara="1" wrap="square" lIns="71100" tIns="35550" rIns="71100" bIns="35550" anchor="t" anchorCtr="0">
            <a:noAutofit/>
          </a:bodyPr>
          <a:lstStyle>
            <a:lvl1pPr marR="0" lvl="0" algn="l" rtl="0">
              <a:lnSpc>
                <a:spcPct val="90000"/>
              </a:lnSpc>
              <a:spcBef>
                <a:spcPts val="0"/>
              </a:spcBef>
              <a:spcAft>
                <a:spcPts val="0"/>
              </a:spcAft>
              <a:buClr>
                <a:schemeClr val="dk1"/>
              </a:buClr>
              <a:buSzPts val="1800"/>
              <a:buFont typeface="Calibri"/>
              <a:buNone/>
              <a:defRPr sz="1800" b="1" i="0" u="none" strike="noStrike" cap="none">
                <a:solidFill>
                  <a:schemeClr val="dk1"/>
                </a:solidFill>
                <a:latin typeface="Calibri"/>
                <a:ea typeface="Calibri"/>
                <a:cs typeface="Calibri"/>
                <a:sym typeface="Calibri"/>
              </a:defRPr>
            </a:lvl1pPr>
            <a:lvl2pPr lvl="1" rtl="0">
              <a:spcBef>
                <a:spcPts val="0"/>
              </a:spcBef>
              <a:spcAft>
                <a:spcPts val="0"/>
              </a:spcAft>
              <a:buSzPts val="1400"/>
              <a:buNone/>
              <a:defRPr sz="1400"/>
            </a:lvl2pPr>
            <a:lvl3pPr lvl="2" rtl="0">
              <a:spcBef>
                <a:spcPts val="0"/>
              </a:spcBef>
              <a:spcAft>
                <a:spcPts val="0"/>
              </a:spcAft>
              <a:buSzPts val="1400"/>
              <a:buNone/>
              <a:defRPr sz="1400"/>
            </a:lvl3pPr>
            <a:lvl4pPr lvl="3" rtl="0">
              <a:spcBef>
                <a:spcPts val="0"/>
              </a:spcBef>
              <a:spcAft>
                <a:spcPts val="0"/>
              </a:spcAft>
              <a:buSzPts val="1400"/>
              <a:buNone/>
              <a:defRPr sz="1400"/>
            </a:lvl4pPr>
            <a:lvl5pPr lvl="4" rtl="0">
              <a:spcBef>
                <a:spcPts val="0"/>
              </a:spcBef>
              <a:spcAft>
                <a:spcPts val="0"/>
              </a:spcAft>
              <a:buSzPts val="1400"/>
              <a:buNone/>
              <a:defRPr sz="1400"/>
            </a:lvl5pPr>
            <a:lvl6pPr lvl="5" rtl="0">
              <a:spcBef>
                <a:spcPts val="0"/>
              </a:spcBef>
              <a:spcAft>
                <a:spcPts val="0"/>
              </a:spcAft>
              <a:buSzPts val="1400"/>
              <a:buNone/>
              <a:defRPr sz="1400"/>
            </a:lvl6pPr>
            <a:lvl7pPr lvl="6" rtl="0">
              <a:spcBef>
                <a:spcPts val="0"/>
              </a:spcBef>
              <a:spcAft>
                <a:spcPts val="0"/>
              </a:spcAft>
              <a:buSzPts val="1400"/>
              <a:buNone/>
              <a:defRPr sz="1400"/>
            </a:lvl7pPr>
            <a:lvl8pPr lvl="7" rtl="0">
              <a:spcBef>
                <a:spcPts val="0"/>
              </a:spcBef>
              <a:spcAft>
                <a:spcPts val="0"/>
              </a:spcAft>
              <a:buSzPts val="1400"/>
              <a:buNone/>
              <a:defRPr sz="1400"/>
            </a:lvl8pPr>
            <a:lvl9pPr lvl="8" rtl="0">
              <a:spcBef>
                <a:spcPts val="0"/>
              </a:spcBef>
              <a:spcAft>
                <a:spcPts val="0"/>
              </a:spcAft>
              <a:buSzPts val="1400"/>
              <a:buNone/>
              <a:defRPr sz="1400"/>
            </a:lvl9pPr>
          </a:lstStyle>
          <a:p>
            <a:endParaRPr/>
          </a:p>
        </p:txBody>
      </p:sp>
      <p:sp>
        <p:nvSpPr>
          <p:cNvPr id="1872" name="Google Shape;1872;p291"/>
          <p:cNvSpPr txBox="1">
            <a:spLocks noGrp="1"/>
          </p:cNvSpPr>
          <p:nvPr>
            <p:ph type="body" idx="1"/>
          </p:nvPr>
        </p:nvSpPr>
        <p:spPr>
          <a:xfrm>
            <a:off x="352425" y="1200150"/>
            <a:ext cx="5934300" cy="1714500"/>
          </a:xfrm>
          <a:prstGeom prst="rect">
            <a:avLst/>
          </a:prstGeom>
          <a:noFill/>
          <a:ln>
            <a:noFill/>
          </a:ln>
        </p:spPr>
        <p:txBody>
          <a:bodyPr spcFirstLastPara="1" wrap="square" lIns="71100" tIns="35550" rIns="71100" bIns="35550" anchor="t" anchorCtr="0">
            <a:noAutofit/>
          </a:bodyPr>
          <a:lstStyle>
            <a:lvl1pPr marL="457200" marR="0" lvl="0" indent="-368300" algn="l" rtl="0">
              <a:lnSpc>
                <a:spcPct val="90000"/>
              </a:lnSpc>
              <a:spcBef>
                <a:spcPts val="800"/>
              </a:spcBef>
              <a:spcAft>
                <a:spcPts val="0"/>
              </a:spcAft>
              <a:buClr>
                <a:schemeClr val="dk1"/>
              </a:buClr>
              <a:buSzPts val="2200"/>
              <a:buFont typeface="Arial"/>
              <a:buChar char="•"/>
              <a:defRPr sz="2200" b="0" i="0" u="none" strike="noStrike" cap="none">
                <a:solidFill>
                  <a:schemeClr val="dk1"/>
                </a:solidFill>
                <a:latin typeface="Calibri"/>
                <a:ea typeface="Calibri"/>
                <a:cs typeface="Calibri"/>
                <a:sym typeface="Calibri"/>
              </a:defRPr>
            </a:lvl1pPr>
            <a:lvl2pPr marL="914400" marR="0" lvl="1" indent="-349250" algn="l" rtl="0">
              <a:lnSpc>
                <a:spcPct val="90000"/>
              </a:lnSpc>
              <a:spcBef>
                <a:spcPts val="4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2pPr>
            <a:lvl3pPr marL="1371600" marR="0" lvl="2" indent="-330200" algn="l" rtl="0">
              <a:lnSpc>
                <a:spcPct val="90000"/>
              </a:lnSpc>
              <a:spcBef>
                <a:spcPts val="40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3pPr>
            <a:lvl4pPr marL="1828800" marR="0" lvl="3"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4pPr>
            <a:lvl5pPr marL="2286000" marR="0" lvl="4"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Roboto"/>
                <a:ea typeface="Roboto"/>
                <a:cs typeface="Roboto"/>
                <a:sym typeface="Roboto"/>
              </a:defRPr>
            </a:lvl6pPr>
            <a:lvl7pPr marL="3200400" marR="0" lvl="6"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Roboto"/>
                <a:ea typeface="Roboto"/>
                <a:cs typeface="Roboto"/>
                <a:sym typeface="Roboto"/>
              </a:defRPr>
            </a:lvl7pPr>
            <a:lvl8pPr marL="3657600" marR="0" lvl="7"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Roboto"/>
                <a:ea typeface="Roboto"/>
                <a:cs typeface="Roboto"/>
                <a:sym typeface="Roboto"/>
              </a:defRPr>
            </a:lvl8pPr>
            <a:lvl9pPr marL="4114800" marR="0" lvl="8" indent="-317500" algn="l" rtl="0">
              <a:lnSpc>
                <a:spcPct val="90000"/>
              </a:lnSpc>
              <a:spcBef>
                <a:spcPts val="400"/>
              </a:spcBef>
              <a:spcAft>
                <a:spcPts val="0"/>
              </a:spcAft>
              <a:buClr>
                <a:schemeClr val="dk1"/>
              </a:buClr>
              <a:buSzPts val="1400"/>
              <a:buFont typeface="Arial"/>
              <a:buChar char="•"/>
              <a:defRPr sz="1400" b="0" i="0" u="none" strike="noStrike" cap="none">
                <a:solidFill>
                  <a:schemeClr val="dk1"/>
                </a:solidFill>
                <a:latin typeface="Roboto"/>
                <a:ea typeface="Roboto"/>
                <a:cs typeface="Roboto"/>
                <a:sym typeface="Roboto"/>
              </a:defRPr>
            </a:lvl9pPr>
          </a:lstStyle>
          <a:p>
            <a:endParaRPr/>
          </a:p>
        </p:txBody>
      </p:sp>
      <p:sp>
        <p:nvSpPr>
          <p:cNvPr id="1873" name="Google Shape;1873;p291"/>
          <p:cNvSpPr/>
          <p:nvPr/>
        </p:nvSpPr>
        <p:spPr>
          <a:xfrm>
            <a:off x="438150" y="4505546"/>
            <a:ext cx="610270" cy="285321"/>
          </a:xfrm>
          <a:prstGeom prst="rect">
            <a:avLst/>
          </a:prstGeom>
          <a:noFill/>
          <a:ln>
            <a:noFill/>
          </a:ln>
        </p:spPr>
      </p:sp>
    </p:spTree>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matchingName="Section Header alt">
  <p:cSld name="Section Header alt">
    <p:bg>
      <p:bgPr>
        <a:noFill/>
        <a:effectLst/>
      </p:bgPr>
    </p:bg>
    <p:spTree>
      <p:nvGrpSpPr>
        <p:cNvPr id="1" name="Shape 1874"/>
        <p:cNvGrpSpPr/>
        <p:nvPr/>
      </p:nvGrpSpPr>
      <p:grpSpPr>
        <a:xfrm>
          <a:off x="0" y="0"/>
          <a:ext cx="0" cy="0"/>
          <a:chOff x="0" y="0"/>
          <a:chExt cx="0" cy="0"/>
        </a:xfrm>
      </p:grpSpPr>
      <p:sp>
        <p:nvSpPr>
          <p:cNvPr id="1875" name="Google Shape;1875;p292"/>
          <p:cNvSpPr txBox="1">
            <a:spLocks noGrp="1"/>
          </p:cNvSpPr>
          <p:nvPr>
            <p:ph type="sldNum" idx="12"/>
          </p:nvPr>
        </p:nvSpPr>
        <p:spPr>
          <a:xfrm>
            <a:off x="6629400" y="4632722"/>
            <a:ext cx="2171700" cy="2739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
        <p:nvSpPr>
          <p:cNvPr id="1876" name="Google Shape;1876;p292"/>
          <p:cNvSpPr txBox="1">
            <a:spLocks noGrp="1"/>
          </p:cNvSpPr>
          <p:nvPr>
            <p:ph type="title"/>
          </p:nvPr>
        </p:nvSpPr>
        <p:spPr>
          <a:xfrm>
            <a:off x="2114550" y="457200"/>
            <a:ext cx="6286500" cy="1885800"/>
          </a:xfrm>
          <a:prstGeom prst="rect">
            <a:avLst/>
          </a:prstGeom>
          <a:noFill/>
          <a:ln>
            <a:noFill/>
          </a:ln>
        </p:spPr>
        <p:txBody>
          <a:bodyPr spcFirstLastPara="1" wrap="square" lIns="0" tIns="0" rIns="0" bIns="0" anchor="b" anchorCtr="0">
            <a:noAutofit/>
          </a:bodyPr>
          <a:lstStyle>
            <a:lvl1pPr lvl="0" algn="l" rtl="0">
              <a:lnSpc>
                <a:spcPct val="90000"/>
              </a:lnSpc>
              <a:spcBef>
                <a:spcPts val="0"/>
              </a:spcBef>
              <a:spcAft>
                <a:spcPts val="0"/>
              </a:spcAft>
              <a:buClr>
                <a:schemeClr val="accent2"/>
              </a:buClr>
              <a:buSzPts val="4100"/>
              <a:buFont typeface="Calibri"/>
              <a:buNone/>
              <a:defRPr sz="41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877" name="Google Shape;1877;p292"/>
          <p:cNvSpPr txBox="1">
            <a:spLocks noGrp="1"/>
          </p:cNvSpPr>
          <p:nvPr>
            <p:ph type="body" idx="1"/>
          </p:nvPr>
        </p:nvSpPr>
        <p:spPr>
          <a:xfrm>
            <a:off x="2114550" y="2514600"/>
            <a:ext cx="6286500" cy="1028700"/>
          </a:xfrm>
          <a:prstGeom prst="rect">
            <a:avLst/>
          </a:prstGeom>
          <a:noFill/>
          <a:ln>
            <a:noFill/>
          </a:ln>
        </p:spPr>
        <p:txBody>
          <a:bodyPr spcFirstLastPara="1" wrap="square" lIns="0" tIns="0" rIns="0" bIns="0" anchor="t" anchorCtr="0">
            <a:noAutofit/>
          </a:bodyPr>
          <a:lstStyle>
            <a:lvl1pPr marL="457200" lvl="0" indent="-342900" algn="l" rtl="0">
              <a:lnSpc>
                <a:spcPct val="90000"/>
              </a:lnSpc>
              <a:spcBef>
                <a:spcPts val="800"/>
              </a:spcBef>
              <a:spcAft>
                <a:spcPts val="0"/>
              </a:spcAft>
              <a:buClr>
                <a:schemeClr val="dk2"/>
              </a:buClr>
              <a:buSzPts val="1800"/>
              <a:buChar char="•"/>
              <a:defRPr sz="1800">
                <a:solidFill>
                  <a:schemeClr val="dk2"/>
                </a:solidFill>
              </a:defRPr>
            </a:lvl1pPr>
            <a:lvl2pPr marL="914400" lvl="1" indent="-317500" algn="l" rtl="0">
              <a:lnSpc>
                <a:spcPct val="90000"/>
              </a:lnSpc>
              <a:spcBef>
                <a:spcPts val="400"/>
              </a:spcBef>
              <a:spcAft>
                <a:spcPts val="0"/>
              </a:spcAft>
              <a:buClr>
                <a:schemeClr val="dk2"/>
              </a:buClr>
              <a:buSzPts val="1400"/>
              <a:buChar char="–"/>
              <a:defRPr/>
            </a:lvl2pPr>
            <a:lvl3pPr marL="1371600" lvl="2" indent="-317500" algn="l" rtl="0">
              <a:lnSpc>
                <a:spcPct val="90000"/>
              </a:lnSpc>
              <a:spcBef>
                <a:spcPts val="400"/>
              </a:spcBef>
              <a:spcAft>
                <a:spcPts val="0"/>
              </a:spcAft>
              <a:buClr>
                <a:schemeClr val="dk2"/>
              </a:buClr>
              <a:buSzPts val="1400"/>
              <a:buChar char="•"/>
              <a:defRPr/>
            </a:lvl3pPr>
            <a:lvl4pPr marL="1828800" lvl="3" indent="-317500" algn="l" rtl="0">
              <a:lnSpc>
                <a:spcPct val="90000"/>
              </a:lnSpc>
              <a:spcBef>
                <a:spcPts val="400"/>
              </a:spcBef>
              <a:spcAft>
                <a:spcPts val="0"/>
              </a:spcAft>
              <a:buClr>
                <a:schemeClr val="dk2"/>
              </a:buClr>
              <a:buSzPts val="1400"/>
              <a:buChar char="–"/>
              <a:defRPr/>
            </a:lvl4pPr>
            <a:lvl5pPr marL="2286000" lvl="4" indent="-317500" algn="l" rtl="0">
              <a:lnSpc>
                <a:spcPct val="90000"/>
              </a:lnSpc>
              <a:spcBef>
                <a:spcPts val="400"/>
              </a:spcBef>
              <a:spcAft>
                <a:spcPts val="0"/>
              </a:spcAft>
              <a:buClr>
                <a:schemeClr val="dk2"/>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Tree>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matchingName="Title and body 7">
  <p:cSld name="TITLE_AND_BODY_10">
    <p:spTree>
      <p:nvGrpSpPr>
        <p:cNvPr id="1" name="Shape 1878"/>
        <p:cNvGrpSpPr/>
        <p:nvPr/>
      </p:nvGrpSpPr>
      <p:grpSpPr>
        <a:xfrm>
          <a:off x="0" y="0"/>
          <a:ext cx="0" cy="0"/>
          <a:chOff x="0" y="0"/>
          <a:chExt cx="0" cy="0"/>
        </a:xfrm>
      </p:grpSpPr>
      <p:sp>
        <p:nvSpPr>
          <p:cNvPr id="1879" name="Google Shape;1879;p293"/>
          <p:cNvSpPr txBox="1">
            <a:spLocks noGrp="1"/>
          </p:cNvSpPr>
          <p:nvPr>
            <p:ph type="title"/>
          </p:nvPr>
        </p:nvSpPr>
        <p:spPr>
          <a:xfrm>
            <a:off x="311700" y="445025"/>
            <a:ext cx="8520600" cy="572700"/>
          </a:xfrm>
          <a:prstGeom prst="rect">
            <a:avLst/>
          </a:prstGeom>
        </p:spPr>
        <p:txBody>
          <a:bodyPr spcFirstLastPara="1" wrap="square" lIns="91425" tIns="91425" rIns="91425" bIns="91425" anchor="ctr" anchorCtr="0">
            <a:noAutofit/>
          </a:bodyPr>
          <a:lstStyle>
            <a:lvl1pPr lvl="0"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880" name="Google Shape;1880;p293"/>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431800" rtl="0">
              <a:spcBef>
                <a:spcPts val="640"/>
              </a:spcBef>
              <a:spcAft>
                <a:spcPts val="0"/>
              </a:spcAft>
              <a:buSzPts val="3200"/>
              <a:buChar char="•"/>
              <a:defRPr/>
            </a:lvl1pPr>
            <a:lvl2pPr marL="914400" lvl="1" indent="-406400" rtl="0">
              <a:spcBef>
                <a:spcPts val="560"/>
              </a:spcBef>
              <a:spcAft>
                <a:spcPts val="0"/>
              </a:spcAft>
              <a:buSzPts val="2800"/>
              <a:buChar char="–"/>
              <a:defRPr/>
            </a:lvl2pPr>
            <a:lvl3pPr marL="1371600" lvl="2" indent="-381000" rtl="0">
              <a:spcBef>
                <a:spcPts val="480"/>
              </a:spcBef>
              <a:spcAft>
                <a:spcPts val="0"/>
              </a:spcAft>
              <a:buSzPts val="2400"/>
              <a:buChar char="•"/>
              <a:defRPr/>
            </a:lvl3pPr>
            <a:lvl4pPr marL="1828800" lvl="3" indent="-355600" rtl="0">
              <a:spcBef>
                <a:spcPts val="400"/>
              </a:spcBef>
              <a:spcAft>
                <a:spcPts val="0"/>
              </a:spcAft>
              <a:buSzPts val="2000"/>
              <a:buChar char="–"/>
              <a:defRPr/>
            </a:lvl4pPr>
            <a:lvl5pPr marL="2286000" lvl="4" indent="-355600" rtl="0">
              <a:spcBef>
                <a:spcPts val="400"/>
              </a:spcBef>
              <a:spcAft>
                <a:spcPts val="0"/>
              </a:spcAft>
              <a:buSzPts val="2000"/>
              <a:buChar char="»"/>
              <a:defRPr/>
            </a:lvl5pPr>
            <a:lvl6pPr marL="2743200" lvl="5" indent="-355600" rtl="0">
              <a:spcBef>
                <a:spcPts val="400"/>
              </a:spcBef>
              <a:spcAft>
                <a:spcPts val="0"/>
              </a:spcAft>
              <a:buSzPts val="2000"/>
              <a:buChar char="•"/>
              <a:defRPr/>
            </a:lvl6pPr>
            <a:lvl7pPr marL="3200400" lvl="6" indent="-355600" rtl="0">
              <a:spcBef>
                <a:spcPts val="400"/>
              </a:spcBef>
              <a:spcAft>
                <a:spcPts val="0"/>
              </a:spcAft>
              <a:buSzPts val="2000"/>
              <a:buChar char="•"/>
              <a:defRPr/>
            </a:lvl7pPr>
            <a:lvl8pPr marL="3657600" lvl="7" indent="-355600" rtl="0">
              <a:spcBef>
                <a:spcPts val="400"/>
              </a:spcBef>
              <a:spcAft>
                <a:spcPts val="0"/>
              </a:spcAft>
              <a:buSzPts val="2000"/>
              <a:buChar char="•"/>
              <a:defRPr/>
            </a:lvl8pPr>
            <a:lvl9pPr marL="4114800" lvl="8" indent="-355600" rtl="0">
              <a:spcBef>
                <a:spcPts val="400"/>
              </a:spcBef>
              <a:spcAft>
                <a:spcPts val="0"/>
              </a:spcAft>
              <a:buSzPts val="2000"/>
              <a:buChar char="•"/>
              <a:defRPr/>
            </a:lvl9pPr>
          </a:lstStyle>
          <a:p>
            <a:endParaRPr/>
          </a:p>
        </p:txBody>
      </p:sp>
      <p:sp>
        <p:nvSpPr>
          <p:cNvPr id="1881" name="Google Shape;1881;p293"/>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matchingName="Title, Text, and Content" type="txAndObj">
  <p:cSld name="TEXT_AND_OBJECT">
    <p:spTree>
      <p:nvGrpSpPr>
        <p:cNvPr id="1" name="Shape 1882"/>
        <p:cNvGrpSpPr/>
        <p:nvPr/>
      </p:nvGrpSpPr>
      <p:grpSpPr>
        <a:xfrm>
          <a:off x="0" y="0"/>
          <a:ext cx="0" cy="0"/>
          <a:chOff x="0" y="0"/>
          <a:chExt cx="0" cy="0"/>
        </a:xfrm>
      </p:grpSpPr>
      <p:sp>
        <p:nvSpPr>
          <p:cNvPr id="1883" name="Google Shape;1883;p294"/>
          <p:cNvSpPr txBox="1">
            <a:spLocks noGrp="1"/>
          </p:cNvSpPr>
          <p:nvPr>
            <p:ph type="title"/>
          </p:nvPr>
        </p:nvSpPr>
        <p:spPr>
          <a:xfrm>
            <a:off x="1270000" y="457200"/>
            <a:ext cx="7772400" cy="8574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algn="l" rtl="0">
              <a:lnSpc>
                <a:spcPct val="100000"/>
              </a:lnSpc>
              <a:spcBef>
                <a:spcPts val="0"/>
              </a:spcBef>
              <a:spcAft>
                <a:spcPts val="0"/>
              </a:spcAft>
              <a:buSzPts val="1100"/>
              <a:buNone/>
              <a:defRPr/>
            </a:lvl2pPr>
            <a:lvl3pPr lvl="2" algn="l" rtl="0">
              <a:lnSpc>
                <a:spcPct val="100000"/>
              </a:lnSpc>
              <a:spcBef>
                <a:spcPts val="0"/>
              </a:spcBef>
              <a:spcAft>
                <a:spcPts val="0"/>
              </a:spcAft>
              <a:buSzPts val="1100"/>
              <a:buNone/>
              <a:defRPr/>
            </a:lvl3pPr>
            <a:lvl4pPr lvl="3" algn="l" rtl="0">
              <a:lnSpc>
                <a:spcPct val="100000"/>
              </a:lnSpc>
              <a:spcBef>
                <a:spcPts val="0"/>
              </a:spcBef>
              <a:spcAft>
                <a:spcPts val="0"/>
              </a:spcAft>
              <a:buSzPts val="1100"/>
              <a:buNone/>
              <a:defRPr/>
            </a:lvl4pPr>
            <a:lvl5pPr lvl="4" algn="l" rtl="0">
              <a:lnSpc>
                <a:spcPct val="100000"/>
              </a:lnSpc>
              <a:spcBef>
                <a:spcPts val="0"/>
              </a:spcBef>
              <a:spcAft>
                <a:spcPts val="0"/>
              </a:spcAft>
              <a:buSzPts val="1100"/>
              <a:buNone/>
              <a:defRPr/>
            </a:lvl5pPr>
            <a:lvl6pPr lvl="5" algn="l" rtl="0">
              <a:lnSpc>
                <a:spcPct val="100000"/>
              </a:lnSpc>
              <a:spcBef>
                <a:spcPts val="0"/>
              </a:spcBef>
              <a:spcAft>
                <a:spcPts val="0"/>
              </a:spcAft>
              <a:buSzPts val="1100"/>
              <a:buNone/>
              <a:defRPr/>
            </a:lvl6pPr>
            <a:lvl7pPr lvl="6" algn="l" rtl="0">
              <a:lnSpc>
                <a:spcPct val="100000"/>
              </a:lnSpc>
              <a:spcBef>
                <a:spcPts val="0"/>
              </a:spcBef>
              <a:spcAft>
                <a:spcPts val="0"/>
              </a:spcAft>
              <a:buSzPts val="1100"/>
              <a:buNone/>
              <a:defRPr/>
            </a:lvl7pPr>
            <a:lvl8pPr lvl="7" algn="l" rtl="0">
              <a:lnSpc>
                <a:spcPct val="100000"/>
              </a:lnSpc>
              <a:spcBef>
                <a:spcPts val="0"/>
              </a:spcBef>
              <a:spcAft>
                <a:spcPts val="0"/>
              </a:spcAft>
              <a:buSzPts val="1100"/>
              <a:buNone/>
              <a:defRPr/>
            </a:lvl8pPr>
            <a:lvl9pPr lvl="8" algn="l" rtl="0">
              <a:lnSpc>
                <a:spcPct val="100000"/>
              </a:lnSpc>
              <a:spcBef>
                <a:spcPts val="0"/>
              </a:spcBef>
              <a:spcAft>
                <a:spcPts val="0"/>
              </a:spcAft>
              <a:buSzPts val="1100"/>
              <a:buNone/>
              <a:defRPr/>
            </a:lvl9pPr>
          </a:lstStyle>
          <a:p>
            <a:endParaRPr/>
          </a:p>
        </p:txBody>
      </p:sp>
      <p:sp>
        <p:nvSpPr>
          <p:cNvPr id="1884" name="Google Shape;1884;p294"/>
          <p:cNvSpPr txBox="1">
            <a:spLocks noGrp="1"/>
          </p:cNvSpPr>
          <p:nvPr>
            <p:ph type="body" idx="1"/>
          </p:nvPr>
        </p:nvSpPr>
        <p:spPr>
          <a:xfrm>
            <a:off x="1254125" y="1485900"/>
            <a:ext cx="3810000" cy="3086100"/>
          </a:xfrm>
          <a:prstGeom prst="rect">
            <a:avLst/>
          </a:prstGeom>
          <a:noFill/>
          <a:ln>
            <a:noFill/>
          </a:ln>
        </p:spPr>
        <p:txBody>
          <a:bodyPr spcFirstLastPara="1" wrap="square" lIns="68575" tIns="34275" rIns="68575" bIns="34275" anchor="t" anchorCtr="0">
            <a:noAutofit/>
          </a:bodyPr>
          <a:lstStyle>
            <a:lvl1pPr marL="457200" lvl="0" indent="-317500" algn="l" rtl="0">
              <a:lnSpc>
                <a:spcPct val="90000"/>
              </a:lnSpc>
              <a:spcBef>
                <a:spcPts val="800"/>
              </a:spcBef>
              <a:spcAft>
                <a:spcPts val="0"/>
              </a:spcAft>
              <a:buClr>
                <a:schemeClr val="dk1"/>
              </a:buClr>
              <a:buSzPts val="1400"/>
              <a:buChar char="•"/>
              <a:defRPr/>
            </a:lvl1pPr>
            <a:lvl2pPr marL="914400" lvl="1" indent="-317500" algn="l" rtl="0">
              <a:lnSpc>
                <a:spcPct val="90000"/>
              </a:lnSpc>
              <a:spcBef>
                <a:spcPts val="400"/>
              </a:spcBef>
              <a:spcAft>
                <a:spcPts val="0"/>
              </a:spcAft>
              <a:buClr>
                <a:schemeClr val="dk1"/>
              </a:buClr>
              <a:buSzPts val="1400"/>
              <a:buChar char="•"/>
              <a:defRPr/>
            </a:lvl2pPr>
            <a:lvl3pPr marL="1371600" lvl="2" indent="-317500" algn="l" rtl="0">
              <a:lnSpc>
                <a:spcPct val="90000"/>
              </a:lnSpc>
              <a:spcBef>
                <a:spcPts val="400"/>
              </a:spcBef>
              <a:spcAft>
                <a:spcPts val="0"/>
              </a:spcAft>
              <a:buClr>
                <a:schemeClr val="dk1"/>
              </a:buClr>
              <a:buSzPts val="1400"/>
              <a:buChar char="•"/>
              <a:defRPr/>
            </a:lvl3pPr>
            <a:lvl4pPr marL="1828800" lvl="3" indent="-317500" algn="l" rtl="0">
              <a:lnSpc>
                <a:spcPct val="90000"/>
              </a:lnSpc>
              <a:spcBef>
                <a:spcPts val="400"/>
              </a:spcBef>
              <a:spcAft>
                <a:spcPts val="0"/>
              </a:spcAft>
              <a:buClr>
                <a:schemeClr val="dk1"/>
              </a:buClr>
              <a:buSzPts val="1400"/>
              <a:buChar char="•"/>
              <a:defRPr/>
            </a:lvl4pPr>
            <a:lvl5pPr marL="2286000" lvl="4" indent="-317500" algn="l" rtl="0">
              <a:lnSpc>
                <a:spcPct val="90000"/>
              </a:lnSpc>
              <a:spcBef>
                <a:spcPts val="400"/>
              </a:spcBef>
              <a:spcAft>
                <a:spcPts val="0"/>
              </a:spcAft>
              <a:buClr>
                <a:schemeClr val="dk1"/>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
        <p:nvSpPr>
          <p:cNvPr id="1885" name="Google Shape;1885;p294"/>
          <p:cNvSpPr txBox="1">
            <a:spLocks noGrp="1"/>
          </p:cNvSpPr>
          <p:nvPr>
            <p:ph type="body" idx="2"/>
          </p:nvPr>
        </p:nvSpPr>
        <p:spPr>
          <a:xfrm>
            <a:off x="5216525" y="1485900"/>
            <a:ext cx="3810000" cy="3086100"/>
          </a:xfrm>
          <a:prstGeom prst="rect">
            <a:avLst/>
          </a:prstGeom>
          <a:noFill/>
          <a:ln>
            <a:noFill/>
          </a:ln>
        </p:spPr>
        <p:txBody>
          <a:bodyPr spcFirstLastPara="1" wrap="square" lIns="68575" tIns="34275" rIns="68575" bIns="34275" anchor="t" anchorCtr="0">
            <a:noAutofit/>
          </a:bodyPr>
          <a:lstStyle>
            <a:lvl1pPr marL="457200" lvl="0" indent="-317500" algn="l" rtl="0">
              <a:lnSpc>
                <a:spcPct val="90000"/>
              </a:lnSpc>
              <a:spcBef>
                <a:spcPts val="800"/>
              </a:spcBef>
              <a:spcAft>
                <a:spcPts val="0"/>
              </a:spcAft>
              <a:buClr>
                <a:schemeClr val="dk1"/>
              </a:buClr>
              <a:buSzPts val="1400"/>
              <a:buChar char="•"/>
              <a:defRPr/>
            </a:lvl1pPr>
            <a:lvl2pPr marL="914400" lvl="1" indent="-317500" algn="l" rtl="0">
              <a:lnSpc>
                <a:spcPct val="90000"/>
              </a:lnSpc>
              <a:spcBef>
                <a:spcPts val="400"/>
              </a:spcBef>
              <a:spcAft>
                <a:spcPts val="0"/>
              </a:spcAft>
              <a:buClr>
                <a:schemeClr val="dk1"/>
              </a:buClr>
              <a:buSzPts val="1400"/>
              <a:buChar char="•"/>
              <a:defRPr/>
            </a:lvl2pPr>
            <a:lvl3pPr marL="1371600" lvl="2" indent="-317500" algn="l" rtl="0">
              <a:lnSpc>
                <a:spcPct val="90000"/>
              </a:lnSpc>
              <a:spcBef>
                <a:spcPts val="400"/>
              </a:spcBef>
              <a:spcAft>
                <a:spcPts val="0"/>
              </a:spcAft>
              <a:buClr>
                <a:schemeClr val="dk1"/>
              </a:buClr>
              <a:buSzPts val="1400"/>
              <a:buChar char="•"/>
              <a:defRPr/>
            </a:lvl3pPr>
            <a:lvl4pPr marL="1828800" lvl="3" indent="-317500" algn="l" rtl="0">
              <a:lnSpc>
                <a:spcPct val="90000"/>
              </a:lnSpc>
              <a:spcBef>
                <a:spcPts val="400"/>
              </a:spcBef>
              <a:spcAft>
                <a:spcPts val="0"/>
              </a:spcAft>
              <a:buClr>
                <a:schemeClr val="dk1"/>
              </a:buClr>
              <a:buSzPts val="1400"/>
              <a:buChar char="•"/>
              <a:defRPr/>
            </a:lvl4pPr>
            <a:lvl5pPr marL="2286000" lvl="4" indent="-317500" algn="l" rtl="0">
              <a:lnSpc>
                <a:spcPct val="90000"/>
              </a:lnSpc>
              <a:spcBef>
                <a:spcPts val="400"/>
              </a:spcBef>
              <a:spcAft>
                <a:spcPts val="0"/>
              </a:spcAft>
              <a:buClr>
                <a:schemeClr val="dk1"/>
              </a:buClr>
              <a:buSzPts val="1400"/>
              <a:buChar char="•"/>
              <a:defRPr/>
            </a:lvl5pPr>
            <a:lvl6pPr marL="2743200" lvl="5" indent="-317500" algn="l" rtl="0">
              <a:lnSpc>
                <a:spcPct val="90000"/>
              </a:lnSpc>
              <a:spcBef>
                <a:spcPts val="400"/>
              </a:spcBef>
              <a:spcAft>
                <a:spcPts val="0"/>
              </a:spcAft>
              <a:buClr>
                <a:schemeClr val="dk1"/>
              </a:buClr>
              <a:buSzPts val="1400"/>
              <a:buChar char="•"/>
              <a:defRPr/>
            </a:lvl6pPr>
            <a:lvl7pPr marL="3200400" lvl="6" indent="-317500" algn="l" rtl="0">
              <a:lnSpc>
                <a:spcPct val="90000"/>
              </a:lnSpc>
              <a:spcBef>
                <a:spcPts val="400"/>
              </a:spcBef>
              <a:spcAft>
                <a:spcPts val="0"/>
              </a:spcAft>
              <a:buClr>
                <a:schemeClr val="dk1"/>
              </a:buClr>
              <a:buSzPts val="1400"/>
              <a:buChar char="•"/>
              <a:defRPr/>
            </a:lvl7pPr>
            <a:lvl8pPr marL="3657600" lvl="7" indent="-317500" algn="l" rtl="0">
              <a:lnSpc>
                <a:spcPct val="90000"/>
              </a:lnSpc>
              <a:spcBef>
                <a:spcPts val="400"/>
              </a:spcBef>
              <a:spcAft>
                <a:spcPts val="0"/>
              </a:spcAft>
              <a:buClr>
                <a:schemeClr val="dk1"/>
              </a:buClr>
              <a:buSzPts val="1400"/>
              <a:buChar char="•"/>
              <a:defRPr/>
            </a:lvl8pPr>
            <a:lvl9pPr marL="4114800" lvl="8" indent="-317500" algn="l" rtl="0">
              <a:lnSpc>
                <a:spcPct val="90000"/>
              </a:lnSpc>
              <a:spcBef>
                <a:spcPts val="400"/>
              </a:spcBef>
              <a:spcAft>
                <a:spcPts val="0"/>
              </a:spcAft>
              <a:buClr>
                <a:schemeClr val="dk1"/>
              </a:buClr>
              <a:buSzPts val="1400"/>
              <a:buChar char="•"/>
              <a:defRPr/>
            </a:lvl9pPr>
          </a:lstStyle>
          <a:p>
            <a:endParaRPr/>
          </a:p>
        </p:txBody>
      </p:sp>
      <p:sp>
        <p:nvSpPr>
          <p:cNvPr id="1886" name="Google Shape;1886;p294"/>
          <p:cNvSpPr txBox="1">
            <a:spLocks noGrp="1"/>
          </p:cNvSpPr>
          <p:nvPr>
            <p:ph type="dt" idx="10"/>
          </p:nvPr>
        </p:nvSpPr>
        <p:spPr>
          <a:xfrm>
            <a:off x="628650" y="4767263"/>
            <a:ext cx="2057400" cy="273900"/>
          </a:xfrm>
          <a:prstGeom prst="rect">
            <a:avLst/>
          </a:prstGeom>
          <a:noFill/>
          <a:ln>
            <a:noFill/>
          </a:ln>
        </p:spPr>
        <p:txBody>
          <a:bodyPr spcFirstLastPara="1" wrap="square" lIns="68575" tIns="34275" rIns="68575" bIns="34275" anchor="ctr" anchorCtr="0">
            <a:noAutofit/>
          </a:bodyPr>
          <a:lstStyle>
            <a:lvl1pPr lvl="0" algn="l" rtl="0">
              <a:lnSpc>
                <a:spcPct val="100000"/>
              </a:lnSpc>
              <a:spcBef>
                <a:spcPts val="0"/>
              </a:spcBef>
              <a:spcAft>
                <a:spcPts val="0"/>
              </a:spcAft>
              <a:buSzPts val="1100"/>
              <a:buNone/>
              <a:defRPr/>
            </a:lvl1pPr>
            <a:lvl2pPr lvl="1" algn="l" rtl="0">
              <a:lnSpc>
                <a:spcPct val="100000"/>
              </a:lnSpc>
              <a:spcBef>
                <a:spcPts val="0"/>
              </a:spcBef>
              <a:spcAft>
                <a:spcPts val="0"/>
              </a:spcAft>
              <a:buSzPts val="1100"/>
              <a:buNone/>
              <a:defRPr/>
            </a:lvl2pPr>
            <a:lvl3pPr lvl="2" algn="l" rtl="0">
              <a:lnSpc>
                <a:spcPct val="100000"/>
              </a:lnSpc>
              <a:spcBef>
                <a:spcPts val="0"/>
              </a:spcBef>
              <a:spcAft>
                <a:spcPts val="0"/>
              </a:spcAft>
              <a:buSzPts val="1100"/>
              <a:buNone/>
              <a:defRPr/>
            </a:lvl3pPr>
            <a:lvl4pPr lvl="3" algn="l" rtl="0">
              <a:lnSpc>
                <a:spcPct val="100000"/>
              </a:lnSpc>
              <a:spcBef>
                <a:spcPts val="0"/>
              </a:spcBef>
              <a:spcAft>
                <a:spcPts val="0"/>
              </a:spcAft>
              <a:buSzPts val="1100"/>
              <a:buNone/>
              <a:defRPr/>
            </a:lvl4pPr>
            <a:lvl5pPr lvl="4" algn="l" rtl="0">
              <a:lnSpc>
                <a:spcPct val="100000"/>
              </a:lnSpc>
              <a:spcBef>
                <a:spcPts val="0"/>
              </a:spcBef>
              <a:spcAft>
                <a:spcPts val="0"/>
              </a:spcAft>
              <a:buSzPts val="1100"/>
              <a:buNone/>
              <a:defRPr/>
            </a:lvl5pPr>
            <a:lvl6pPr lvl="5" algn="l" rtl="0">
              <a:lnSpc>
                <a:spcPct val="100000"/>
              </a:lnSpc>
              <a:spcBef>
                <a:spcPts val="0"/>
              </a:spcBef>
              <a:spcAft>
                <a:spcPts val="0"/>
              </a:spcAft>
              <a:buSzPts val="1100"/>
              <a:buNone/>
              <a:defRPr/>
            </a:lvl6pPr>
            <a:lvl7pPr lvl="6" algn="l" rtl="0">
              <a:lnSpc>
                <a:spcPct val="100000"/>
              </a:lnSpc>
              <a:spcBef>
                <a:spcPts val="0"/>
              </a:spcBef>
              <a:spcAft>
                <a:spcPts val="0"/>
              </a:spcAft>
              <a:buSzPts val="1100"/>
              <a:buNone/>
              <a:defRPr/>
            </a:lvl7pPr>
            <a:lvl8pPr lvl="7" algn="l" rtl="0">
              <a:lnSpc>
                <a:spcPct val="100000"/>
              </a:lnSpc>
              <a:spcBef>
                <a:spcPts val="0"/>
              </a:spcBef>
              <a:spcAft>
                <a:spcPts val="0"/>
              </a:spcAft>
              <a:buSzPts val="1100"/>
              <a:buNone/>
              <a:defRPr/>
            </a:lvl8pPr>
            <a:lvl9pPr lvl="8" algn="l" rtl="0">
              <a:lnSpc>
                <a:spcPct val="100000"/>
              </a:lnSpc>
              <a:spcBef>
                <a:spcPts val="0"/>
              </a:spcBef>
              <a:spcAft>
                <a:spcPts val="0"/>
              </a:spcAft>
              <a:buSzPts val="1100"/>
              <a:buNone/>
              <a:defRPr/>
            </a:lvl9pPr>
          </a:lstStyle>
          <a:p>
            <a:endParaRPr/>
          </a:p>
        </p:txBody>
      </p:sp>
      <p:sp>
        <p:nvSpPr>
          <p:cNvPr id="1887" name="Google Shape;1887;p294"/>
          <p:cNvSpPr txBox="1">
            <a:spLocks noGrp="1"/>
          </p:cNvSpPr>
          <p:nvPr>
            <p:ph type="ftr" idx="11"/>
          </p:nvPr>
        </p:nvSpPr>
        <p:spPr>
          <a:xfrm>
            <a:off x="3028950" y="4767263"/>
            <a:ext cx="3086100" cy="273900"/>
          </a:xfrm>
          <a:prstGeom prst="rect">
            <a:avLst/>
          </a:prstGeom>
          <a:noFill/>
          <a:ln>
            <a:noFill/>
          </a:ln>
        </p:spPr>
        <p:txBody>
          <a:bodyPr spcFirstLastPara="1" wrap="square" lIns="68575" tIns="34275" rIns="68575" bIns="34275" anchor="ctr" anchorCtr="0">
            <a:noAutofit/>
          </a:bodyPr>
          <a:lstStyle>
            <a:lvl1pPr lvl="0" algn="ctr" rtl="0">
              <a:lnSpc>
                <a:spcPct val="100000"/>
              </a:lnSpc>
              <a:spcBef>
                <a:spcPts val="0"/>
              </a:spcBef>
              <a:spcAft>
                <a:spcPts val="0"/>
              </a:spcAft>
              <a:buSzPts val="1100"/>
              <a:buNone/>
              <a:defRPr/>
            </a:lvl1pPr>
            <a:lvl2pPr lvl="1" algn="l" rtl="0">
              <a:lnSpc>
                <a:spcPct val="100000"/>
              </a:lnSpc>
              <a:spcBef>
                <a:spcPts val="0"/>
              </a:spcBef>
              <a:spcAft>
                <a:spcPts val="0"/>
              </a:spcAft>
              <a:buSzPts val="1100"/>
              <a:buNone/>
              <a:defRPr/>
            </a:lvl2pPr>
            <a:lvl3pPr lvl="2" algn="l" rtl="0">
              <a:lnSpc>
                <a:spcPct val="100000"/>
              </a:lnSpc>
              <a:spcBef>
                <a:spcPts val="0"/>
              </a:spcBef>
              <a:spcAft>
                <a:spcPts val="0"/>
              </a:spcAft>
              <a:buSzPts val="1100"/>
              <a:buNone/>
              <a:defRPr/>
            </a:lvl3pPr>
            <a:lvl4pPr lvl="3" algn="l" rtl="0">
              <a:lnSpc>
                <a:spcPct val="100000"/>
              </a:lnSpc>
              <a:spcBef>
                <a:spcPts val="0"/>
              </a:spcBef>
              <a:spcAft>
                <a:spcPts val="0"/>
              </a:spcAft>
              <a:buSzPts val="1100"/>
              <a:buNone/>
              <a:defRPr/>
            </a:lvl4pPr>
            <a:lvl5pPr lvl="4" algn="l" rtl="0">
              <a:lnSpc>
                <a:spcPct val="100000"/>
              </a:lnSpc>
              <a:spcBef>
                <a:spcPts val="0"/>
              </a:spcBef>
              <a:spcAft>
                <a:spcPts val="0"/>
              </a:spcAft>
              <a:buSzPts val="1100"/>
              <a:buNone/>
              <a:defRPr/>
            </a:lvl5pPr>
            <a:lvl6pPr lvl="5" algn="l" rtl="0">
              <a:lnSpc>
                <a:spcPct val="100000"/>
              </a:lnSpc>
              <a:spcBef>
                <a:spcPts val="0"/>
              </a:spcBef>
              <a:spcAft>
                <a:spcPts val="0"/>
              </a:spcAft>
              <a:buSzPts val="1100"/>
              <a:buNone/>
              <a:defRPr/>
            </a:lvl6pPr>
            <a:lvl7pPr lvl="6" algn="l" rtl="0">
              <a:lnSpc>
                <a:spcPct val="100000"/>
              </a:lnSpc>
              <a:spcBef>
                <a:spcPts val="0"/>
              </a:spcBef>
              <a:spcAft>
                <a:spcPts val="0"/>
              </a:spcAft>
              <a:buSzPts val="1100"/>
              <a:buNone/>
              <a:defRPr/>
            </a:lvl7pPr>
            <a:lvl8pPr lvl="7" algn="l" rtl="0">
              <a:lnSpc>
                <a:spcPct val="100000"/>
              </a:lnSpc>
              <a:spcBef>
                <a:spcPts val="0"/>
              </a:spcBef>
              <a:spcAft>
                <a:spcPts val="0"/>
              </a:spcAft>
              <a:buSzPts val="1100"/>
              <a:buNone/>
              <a:defRPr/>
            </a:lvl8pPr>
            <a:lvl9pPr lvl="8" algn="l" rtl="0">
              <a:lnSpc>
                <a:spcPct val="100000"/>
              </a:lnSpc>
              <a:spcBef>
                <a:spcPts val="0"/>
              </a:spcBef>
              <a:spcAft>
                <a:spcPts val="0"/>
              </a:spcAft>
              <a:buSzPts val="1100"/>
              <a:buNone/>
              <a:defRPr/>
            </a:lvl9pPr>
          </a:lstStyle>
          <a:p>
            <a:endParaRPr/>
          </a:p>
        </p:txBody>
      </p:sp>
      <p:sp>
        <p:nvSpPr>
          <p:cNvPr id="1888" name="Google Shape;1888;p294"/>
          <p:cNvSpPr txBox="1">
            <a:spLocks noGrp="1"/>
          </p:cNvSpPr>
          <p:nvPr>
            <p:ph type="sldNum" idx="12"/>
          </p:nvPr>
        </p:nvSpPr>
        <p:spPr>
          <a:xfrm>
            <a:off x="6457950" y="4767263"/>
            <a:ext cx="2057400" cy="273900"/>
          </a:xfrm>
          <a:prstGeom prst="rect">
            <a:avLst/>
          </a:prstGeom>
          <a:noFill/>
          <a:ln>
            <a:noFill/>
          </a:ln>
        </p:spPr>
        <p:txBody>
          <a:bodyPr spcFirstLastPara="1" wrap="square" lIns="68575" tIns="34275" rIns="68575" bIns="34275" anchor="ctr" anchorCtr="0">
            <a:noAutofit/>
          </a:bodyPr>
          <a:lstStyle>
            <a:lvl1pPr marL="0" marR="0" lvl="0"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900"/>
              <a:buFont typeface="Arial"/>
              <a:buNone/>
              <a:defRPr sz="9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89"/>
        <p:cNvGrpSpPr/>
        <p:nvPr/>
      </p:nvGrpSpPr>
      <p:grpSpPr>
        <a:xfrm>
          <a:off x="0" y="0"/>
          <a:ext cx="0" cy="0"/>
          <a:chOff x="0" y="0"/>
          <a:chExt cx="0" cy="0"/>
        </a:xfrm>
      </p:grpSpPr>
      <p:sp>
        <p:nvSpPr>
          <p:cNvPr id="1890" name="Google Shape;1890;p29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891" name="Google Shape;1891;p295"/>
          <p:cNvSpPr txBox="1">
            <a:spLocks noGrp="1"/>
          </p:cNvSpPr>
          <p:nvPr>
            <p:ph type="sldNum" idx="12"/>
          </p:nvPr>
        </p:nvSpPr>
        <p:spPr>
          <a:xfrm>
            <a:off x="8472458" y="4663217"/>
            <a:ext cx="548700" cy="393600"/>
          </a:xfrm>
          <a:prstGeom prst="rect">
            <a:avLst/>
          </a:prstGeom>
        </p:spPr>
        <p:txBody>
          <a:bodyPr spcFirstLastPara="1" wrap="square" lIns="91425" tIns="45700" rIns="91425" bIns="4570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slideLayout" Target="../slideLayouts/slideLayout32.xml"/><Relationship Id="rId18" Type="http://schemas.openxmlformats.org/officeDocument/2006/relationships/slideLayout" Target="../slideLayouts/slideLayout37.xml"/><Relationship Id="rId3" Type="http://schemas.openxmlformats.org/officeDocument/2006/relationships/slideLayout" Target="../slideLayouts/slideLayout22.xml"/><Relationship Id="rId21" Type="http://schemas.openxmlformats.org/officeDocument/2006/relationships/slideLayout" Target="../slideLayouts/slideLayout40.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17" Type="http://schemas.openxmlformats.org/officeDocument/2006/relationships/slideLayout" Target="../slideLayouts/slideLayout36.xml"/><Relationship Id="rId2" Type="http://schemas.openxmlformats.org/officeDocument/2006/relationships/slideLayout" Target="../slideLayouts/slideLayout21.xml"/><Relationship Id="rId16" Type="http://schemas.openxmlformats.org/officeDocument/2006/relationships/slideLayout" Target="../slideLayouts/slideLayout35.xml"/><Relationship Id="rId20" Type="http://schemas.openxmlformats.org/officeDocument/2006/relationships/slideLayout" Target="../slideLayouts/slideLayout39.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5" Type="http://schemas.openxmlformats.org/officeDocument/2006/relationships/slideLayout" Target="../slideLayouts/slideLayout34.xml"/><Relationship Id="rId23" Type="http://schemas.openxmlformats.org/officeDocument/2006/relationships/theme" Target="../theme/theme2.xml"/><Relationship Id="rId10" Type="http://schemas.openxmlformats.org/officeDocument/2006/relationships/slideLayout" Target="../slideLayouts/slideLayout29.xml"/><Relationship Id="rId19" Type="http://schemas.openxmlformats.org/officeDocument/2006/relationships/slideLayout" Target="../slideLayouts/slideLayout38.xml"/><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slideLayout" Target="../slideLayouts/slideLayout33.xml"/><Relationship Id="rId22" Type="http://schemas.openxmlformats.org/officeDocument/2006/relationships/slideLayout" Target="../slideLayouts/slideLayout4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18" Type="http://schemas.openxmlformats.org/officeDocument/2006/relationships/slideLayout" Target="../slideLayouts/slideLayout59.xml"/><Relationship Id="rId3" Type="http://schemas.openxmlformats.org/officeDocument/2006/relationships/slideLayout" Target="../slideLayouts/slideLayout44.xml"/><Relationship Id="rId21" Type="http://schemas.openxmlformats.org/officeDocument/2006/relationships/slideLayout" Target="../slideLayouts/slideLayout62.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17" Type="http://schemas.openxmlformats.org/officeDocument/2006/relationships/slideLayout" Target="../slideLayouts/slideLayout58.xml"/><Relationship Id="rId25" Type="http://schemas.openxmlformats.org/officeDocument/2006/relationships/theme" Target="../theme/theme3.xml"/><Relationship Id="rId2" Type="http://schemas.openxmlformats.org/officeDocument/2006/relationships/slideLayout" Target="../slideLayouts/slideLayout43.xml"/><Relationship Id="rId16" Type="http://schemas.openxmlformats.org/officeDocument/2006/relationships/slideLayout" Target="../slideLayouts/slideLayout57.xml"/><Relationship Id="rId20" Type="http://schemas.openxmlformats.org/officeDocument/2006/relationships/slideLayout" Target="../slideLayouts/slideLayout61.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24" Type="http://schemas.openxmlformats.org/officeDocument/2006/relationships/slideLayout" Target="../slideLayouts/slideLayout65.xml"/><Relationship Id="rId5" Type="http://schemas.openxmlformats.org/officeDocument/2006/relationships/slideLayout" Target="../slideLayouts/slideLayout46.xml"/><Relationship Id="rId15" Type="http://schemas.openxmlformats.org/officeDocument/2006/relationships/slideLayout" Target="../slideLayouts/slideLayout56.xml"/><Relationship Id="rId23" Type="http://schemas.openxmlformats.org/officeDocument/2006/relationships/slideLayout" Target="../slideLayouts/slideLayout64.xml"/><Relationship Id="rId10" Type="http://schemas.openxmlformats.org/officeDocument/2006/relationships/slideLayout" Target="../slideLayouts/slideLayout51.xml"/><Relationship Id="rId19" Type="http://schemas.openxmlformats.org/officeDocument/2006/relationships/slideLayout" Target="../slideLayouts/slideLayout60.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slideLayout" Target="../slideLayouts/slideLayout55.xml"/><Relationship Id="rId22" Type="http://schemas.openxmlformats.org/officeDocument/2006/relationships/slideLayout" Target="../slideLayouts/slideLayout6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slideLayout" Target="../slideLayouts/slideLayout78.xml"/><Relationship Id="rId18" Type="http://schemas.openxmlformats.org/officeDocument/2006/relationships/slideLayout" Target="../slideLayouts/slideLayout83.xml"/><Relationship Id="rId3" Type="http://schemas.openxmlformats.org/officeDocument/2006/relationships/slideLayout" Target="../slideLayouts/slideLayout68.xml"/><Relationship Id="rId21" Type="http://schemas.openxmlformats.org/officeDocument/2006/relationships/slideLayout" Target="../slideLayouts/slideLayout86.xml"/><Relationship Id="rId7" Type="http://schemas.openxmlformats.org/officeDocument/2006/relationships/slideLayout" Target="../slideLayouts/slideLayout72.xml"/><Relationship Id="rId12" Type="http://schemas.openxmlformats.org/officeDocument/2006/relationships/slideLayout" Target="../slideLayouts/slideLayout77.xml"/><Relationship Id="rId17" Type="http://schemas.openxmlformats.org/officeDocument/2006/relationships/slideLayout" Target="../slideLayouts/slideLayout82.xml"/><Relationship Id="rId25" Type="http://schemas.openxmlformats.org/officeDocument/2006/relationships/theme" Target="../theme/theme4.xml"/><Relationship Id="rId2" Type="http://schemas.openxmlformats.org/officeDocument/2006/relationships/slideLayout" Target="../slideLayouts/slideLayout67.xml"/><Relationship Id="rId16" Type="http://schemas.openxmlformats.org/officeDocument/2006/relationships/slideLayout" Target="../slideLayouts/slideLayout81.xml"/><Relationship Id="rId20" Type="http://schemas.openxmlformats.org/officeDocument/2006/relationships/slideLayout" Target="../slideLayouts/slideLayout85.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24" Type="http://schemas.openxmlformats.org/officeDocument/2006/relationships/slideLayout" Target="../slideLayouts/slideLayout89.xml"/><Relationship Id="rId5" Type="http://schemas.openxmlformats.org/officeDocument/2006/relationships/slideLayout" Target="../slideLayouts/slideLayout70.xml"/><Relationship Id="rId15" Type="http://schemas.openxmlformats.org/officeDocument/2006/relationships/slideLayout" Target="../slideLayouts/slideLayout80.xml"/><Relationship Id="rId23" Type="http://schemas.openxmlformats.org/officeDocument/2006/relationships/slideLayout" Target="../slideLayouts/slideLayout88.xml"/><Relationship Id="rId10" Type="http://schemas.openxmlformats.org/officeDocument/2006/relationships/slideLayout" Target="../slideLayouts/slideLayout75.xml"/><Relationship Id="rId19" Type="http://schemas.openxmlformats.org/officeDocument/2006/relationships/slideLayout" Target="../slideLayouts/slideLayout84.xml"/><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slideLayout" Target="../slideLayouts/slideLayout79.xml"/><Relationship Id="rId22" Type="http://schemas.openxmlformats.org/officeDocument/2006/relationships/slideLayout" Target="../slideLayouts/slideLayout87.xml"/></Relationships>
</file>

<file path=ppt/slideMasters/_rels/slideMaster5.xml.rels><?xml version="1.0" encoding="UTF-8" standalone="yes"?>
<Relationships xmlns="http://schemas.openxmlformats.org/package/2006/relationships"><Relationship Id="rId13" Type="http://schemas.openxmlformats.org/officeDocument/2006/relationships/slideLayout" Target="../slideLayouts/slideLayout102.xml"/><Relationship Id="rId18" Type="http://schemas.openxmlformats.org/officeDocument/2006/relationships/slideLayout" Target="../slideLayouts/slideLayout107.xml"/><Relationship Id="rId26" Type="http://schemas.openxmlformats.org/officeDocument/2006/relationships/slideLayout" Target="../slideLayouts/slideLayout115.xml"/><Relationship Id="rId39" Type="http://schemas.openxmlformats.org/officeDocument/2006/relationships/theme" Target="../theme/theme5.xml"/><Relationship Id="rId21" Type="http://schemas.openxmlformats.org/officeDocument/2006/relationships/slideLayout" Target="../slideLayouts/slideLayout110.xml"/><Relationship Id="rId34" Type="http://schemas.openxmlformats.org/officeDocument/2006/relationships/slideLayout" Target="../slideLayouts/slideLayout123.xml"/><Relationship Id="rId7" Type="http://schemas.openxmlformats.org/officeDocument/2006/relationships/slideLayout" Target="../slideLayouts/slideLayout96.xml"/><Relationship Id="rId12" Type="http://schemas.openxmlformats.org/officeDocument/2006/relationships/slideLayout" Target="../slideLayouts/slideLayout101.xml"/><Relationship Id="rId17" Type="http://schemas.openxmlformats.org/officeDocument/2006/relationships/slideLayout" Target="../slideLayouts/slideLayout106.xml"/><Relationship Id="rId25" Type="http://schemas.openxmlformats.org/officeDocument/2006/relationships/slideLayout" Target="../slideLayouts/slideLayout114.xml"/><Relationship Id="rId33" Type="http://schemas.openxmlformats.org/officeDocument/2006/relationships/slideLayout" Target="../slideLayouts/slideLayout122.xml"/><Relationship Id="rId38" Type="http://schemas.openxmlformats.org/officeDocument/2006/relationships/slideLayout" Target="../slideLayouts/slideLayout127.xml"/><Relationship Id="rId2" Type="http://schemas.openxmlformats.org/officeDocument/2006/relationships/slideLayout" Target="../slideLayouts/slideLayout91.xml"/><Relationship Id="rId16" Type="http://schemas.openxmlformats.org/officeDocument/2006/relationships/slideLayout" Target="../slideLayouts/slideLayout105.xml"/><Relationship Id="rId20" Type="http://schemas.openxmlformats.org/officeDocument/2006/relationships/slideLayout" Target="../slideLayouts/slideLayout109.xml"/><Relationship Id="rId29" Type="http://schemas.openxmlformats.org/officeDocument/2006/relationships/slideLayout" Target="../slideLayouts/slideLayout118.xml"/><Relationship Id="rId1" Type="http://schemas.openxmlformats.org/officeDocument/2006/relationships/slideLayout" Target="../slideLayouts/slideLayout90.xml"/><Relationship Id="rId6" Type="http://schemas.openxmlformats.org/officeDocument/2006/relationships/slideLayout" Target="../slideLayouts/slideLayout95.xml"/><Relationship Id="rId11" Type="http://schemas.openxmlformats.org/officeDocument/2006/relationships/slideLayout" Target="../slideLayouts/slideLayout100.xml"/><Relationship Id="rId24" Type="http://schemas.openxmlformats.org/officeDocument/2006/relationships/slideLayout" Target="../slideLayouts/slideLayout113.xml"/><Relationship Id="rId32" Type="http://schemas.openxmlformats.org/officeDocument/2006/relationships/slideLayout" Target="../slideLayouts/slideLayout121.xml"/><Relationship Id="rId37" Type="http://schemas.openxmlformats.org/officeDocument/2006/relationships/slideLayout" Target="../slideLayouts/slideLayout126.xml"/><Relationship Id="rId5" Type="http://schemas.openxmlformats.org/officeDocument/2006/relationships/slideLayout" Target="../slideLayouts/slideLayout94.xml"/><Relationship Id="rId15" Type="http://schemas.openxmlformats.org/officeDocument/2006/relationships/slideLayout" Target="../slideLayouts/slideLayout104.xml"/><Relationship Id="rId23" Type="http://schemas.openxmlformats.org/officeDocument/2006/relationships/slideLayout" Target="../slideLayouts/slideLayout112.xml"/><Relationship Id="rId28" Type="http://schemas.openxmlformats.org/officeDocument/2006/relationships/slideLayout" Target="../slideLayouts/slideLayout117.xml"/><Relationship Id="rId36" Type="http://schemas.openxmlformats.org/officeDocument/2006/relationships/slideLayout" Target="../slideLayouts/slideLayout125.xml"/><Relationship Id="rId10" Type="http://schemas.openxmlformats.org/officeDocument/2006/relationships/slideLayout" Target="../slideLayouts/slideLayout99.xml"/><Relationship Id="rId19" Type="http://schemas.openxmlformats.org/officeDocument/2006/relationships/slideLayout" Target="../slideLayouts/slideLayout108.xml"/><Relationship Id="rId31" Type="http://schemas.openxmlformats.org/officeDocument/2006/relationships/slideLayout" Target="../slideLayouts/slideLayout120.xml"/><Relationship Id="rId4" Type="http://schemas.openxmlformats.org/officeDocument/2006/relationships/slideLayout" Target="../slideLayouts/slideLayout93.xml"/><Relationship Id="rId9" Type="http://schemas.openxmlformats.org/officeDocument/2006/relationships/slideLayout" Target="../slideLayouts/slideLayout98.xml"/><Relationship Id="rId14" Type="http://schemas.openxmlformats.org/officeDocument/2006/relationships/slideLayout" Target="../slideLayouts/slideLayout103.xml"/><Relationship Id="rId22" Type="http://schemas.openxmlformats.org/officeDocument/2006/relationships/slideLayout" Target="../slideLayouts/slideLayout111.xml"/><Relationship Id="rId27" Type="http://schemas.openxmlformats.org/officeDocument/2006/relationships/slideLayout" Target="../slideLayouts/slideLayout116.xml"/><Relationship Id="rId30" Type="http://schemas.openxmlformats.org/officeDocument/2006/relationships/slideLayout" Target="../slideLayouts/slideLayout119.xml"/><Relationship Id="rId35" Type="http://schemas.openxmlformats.org/officeDocument/2006/relationships/slideLayout" Target="../slideLayouts/slideLayout124.xml"/><Relationship Id="rId8" Type="http://schemas.openxmlformats.org/officeDocument/2006/relationships/slideLayout" Target="../slideLayouts/slideLayout97.xml"/><Relationship Id="rId3" Type="http://schemas.openxmlformats.org/officeDocument/2006/relationships/slideLayout" Target="../slideLayouts/slideLayout9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35.xml"/><Relationship Id="rId13" Type="http://schemas.openxmlformats.org/officeDocument/2006/relationships/slideLayout" Target="../slideLayouts/slideLayout140.xml"/><Relationship Id="rId3" Type="http://schemas.openxmlformats.org/officeDocument/2006/relationships/slideLayout" Target="../slideLayouts/slideLayout130.xml"/><Relationship Id="rId7" Type="http://schemas.openxmlformats.org/officeDocument/2006/relationships/slideLayout" Target="../slideLayouts/slideLayout134.xml"/><Relationship Id="rId12" Type="http://schemas.openxmlformats.org/officeDocument/2006/relationships/slideLayout" Target="../slideLayouts/slideLayout139.xml"/><Relationship Id="rId2" Type="http://schemas.openxmlformats.org/officeDocument/2006/relationships/slideLayout" Target="../slideLayouts/slideLayout129.xml"/><Relationship Id="rId16" Type="http://schemas.openxmlformats.org/officeDocument/2006/relationships/theme" Target="../theme/theme6.xml"/><Relationship Id="rId1" Type="http://schemas.openxmlformats.org/officeDocument/2006/relationships/slideLayout" Target="../slideLayouts/slideLayout128.xml"/><Relationship Id="rId6" Type="http://schemas.openxmlformats.org/officeDocument/2006/relationships/slideLayout" Target="../slideLayouts/slideLayout133.xml"/><Relationship Id="rId11" Type="http://schemas.openxmlformats.org/officeDocument/2006/relationships/slideLayout" Target="../slideLayouts/slideLayout138.xml"/><Relationship Id="rId5" Type="http://schemas.openxmlformats.org/officeDocument/2006/relationships/slideLayout" Target="../slideLayouts/slideLayout132.xml"/><Relationship Id="rId15" Type="http://schemas.openxmlformats.org/officeDocument/2006/relationships/slideLayout" Target="../slideLayouts/slideLayout142.xml"/><Relationship Id="rId10" Type="http://schemas.openxmlformats.org/officeDocument/2006/relationships/slideLayout" Target="../slideLayouts/slideLayout137.xml"/><Relationship Id="rId4" Type="http://schemas.openxmlformats.org/officeDocument/2006/relationships/slideLayout" Target="../slideLayouts/slideLayout131.xml"/><Relationship Id="rId9" Type="http://schemas.openxmlformats.org/officeDocument/2006/relationships/slideLayout" Target="../slideLayouts/slideLayout136.xml"/><Relationship Id="rId14" Type="http://schemas.openxmlformats.org/officeDocument/2006/relationships/slideLayout" Target="../slideLayouts/slideLayout141.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50.xml"/><Relationship Id="rId3" Type="http://schemas.openxmlformats.org/officeDocument/2006/relationships/slideLayout" Target="../slideLayouts/slideLayout145.xml"/><Relationship Id="rId7" Type="http://schemas.openxmlformats.org/officeDocument/2006/relationships/slideLayout" Target="../slideLayouts/slideLayout149.xml"/><Relationship Id="rId12" Type="http://schemas.openxmlformats.org/officeDocument/2006/relationships/theme" Target="../theme/theme7.xml"/><Relationship Id="rId2" Type="http://schemas.openxmlformats.org/officeDocument/2006/relationships/slideLayout" Target="../slideLayouts/slideLayout144.xml"/><Relationship Id="rId1" Type="http://schemas.openxmlformats.org/officeDocument/2006/relationships/slideLayout" Target="../slideLayouts/slideLayout143.xml"/><Relationship Id="rId6" Type="http://schemas.openxmlformats.org/officeDocument/2006/relationships/slideLayout" Target="../slideLayouts/slideLayout148.xml"/><Relationship Id="rId11" Type="http://schemas.openxmlformats.org/officeDocument/2006/relationships/slideLayout" Target="../slideLayouts/slideLayout153.xml"/><Relationship Id="rId5" Type="http://schemas.openxmlformats.org/officeDocument/2006/relationships/slideLayout" Target="../slideLayouts/slideLayout147.xml"/><Relationship Id="rId10" Type="http://schemas.openxmlformats.org/officeDocument/2006/relationships/slideLayout" Target="../slideLayouts/slideLayout152.xml"/><Relationship Id="rId4" Type="http://schemas.openxmlformats.org/officeDocument/2006/relationships/slideLayout" Target="../slideLayouts/slideLayout146.xml"/><Relationship Id="rId9" Type="http://schemas.openxmlformats.org/officeDocument/2006/relationships/slideLayout" Target="../slideLayouts/slideLayout151.xml"/></Relationships>
</file>

<file path=ppt/slideMasters/_rels/slideMaster8.xml.rels><?xml version="1.0" encoding="UTF-8" standalone="yes"?>
<Relationships xmlns="http://schemas.openxmlformats.org/package/2006/relationships"><Relationship Id="rId13" Type="http://schemas.openxmlformats.org/officeDocument/2006/relationships/slideLayout" Target="../slideLayouts/slideLayout166.xml"/><Relationship Id="rId18" Type="http://schemas.openxmlformats.org/officeDocument/2006/relationships/slideLayout" Target="../slideLayouts/slideLayout171.xml"/><Relationship Id="rId26" Type="http://schemas.openxmlformats.org/officeDocument/2006/relationships/slideLayout" Target="../slideLayouts/slideLayout179.xml"/><Relationship Id="rId39" Type="http://schemas.openxmlformats.org/officeDocument/2006/relationships/theme" Target="../theme/theme8.xml"/><Relationship Id="rId21" Type="http://schemas.openxmlformats.org/officeDocument/2006/relationships/slideLayout" Target="../slideLayouts/slideLayout174.xml"/><Relationship Id="rId34" Type="http://schemas.openxmlformats.org/officeDocument/2006/relationships/slideLayout" Target="../slideLayouts/slideLayout187.xml"/><Relationship Id="rId7" Type="http://schemas.openxmlformats.org/officeDocument/2006/relationships/slideLayout" Target="../slideLayouts/slideLayout160.xml"/><Relationship Id="rId12" Type="http://schemas.openxmlformats.org/officeDocument/2006/relationships/slideLayout" Target="../slideLayouts/slideLayout165.xml"/><Relationship Id="rId17" Type="http://schemas.openxmlformats.org/officeDocument/2006/relationships/slideLayout" Target="../slideLayouts/slideLayout170.xml"/><Relationship Id="rId25" Type="http://schemas.openxmlformats.org/officeDocument/2006/relationships/slideLayout" Target="../slideLayouts/slideLayout178.xml"/><Relationship Id="rId33" Type="http://schemas.openxmlformats.org/officeDocument/2006/relationships/slideLayout" Target="../slideLayouts/slideLayout186.xml"/><Relationship Id="rId38" Type="http://schemas.openxmlformats.org/officeDocument/2006/relationships/slideLayout" Target="../slideLayouts/slideLayout191.xml"/><Relationship Id="rId2" Type="http://schemas.openxmlformats.org/officeDocument/2006/relationships/slideLayout" Target="../slideLayouts/slideLayout155.xml"/><Relationship Id="rId16" Type="http://schemas.openxmlformats.org/officeDocument/2006/relationships/slideLayout" Target="../slideLayouts/slideLayout169.xml"/><Relationship Id="rId20" Type="http://schemas.openxmlformats.org/officeDocument/2006/relationships/slideLayout" Target="../slideLayouts/slideLayout173.xml"/><Relationship Id="rId29" Type="http://schemas.openxmlformats.org/officeDocument/2006/relationships/slideLayout" Target="../slideLayouts/slideLayout182.xml"/><Relationship Id="rId1" Type="http://schemas.openxmlformats.org/officeDocument/2006/relationships/slideLayout" Target="../slideLayouts/slideLayout154.xml"/><Relationship Id="rId6" Type="http://schemas.openxmlformats.org/officeDocument/2006/relationships/slideLayout" Target="../slideLayouts/slideLayout159.xml"/><Relationship Id="rId11" Type="http://schemas.openxmlformats.org/officeDocument/2006/relationships/slideLayout" Target="../slideLayouts/slideLayout164.xml"/><Relationship Id="rId24" Type="http://schemas.openxmlformats.org/officeDocument/2006/relationships/slideLayout" Target="../slideLayouts/slideLayout177.xml"/><Relationship Id="rId32" Type="http://schemas.openxmlformats.org/officeDocument/2006/relationships/slideLayout" Target="../slideLayouts/slideLayout185.xml"/><Relationship Id="rId37" Type="http://schemas.openxmlformats.org/officeDocument/2006/relationships/slideLayout" Target="../slideLayouts/slideLayout190.xml"/><Relationship Id="rId5" Type="http://schemas.openxmlformats.org/officeDocument/2006/relationships/slideLayout" Target="../slideLayouts/slideLayout158.xml"/><Relationship Id="rId15" Type="http://schemas.openxmlformats.org/officeDocument/2006/relationships/slideLayout" Target="../slideLayouts/slideLayout168.xml"/><Relationship Id="rId23" Type="http://schemas.openxmlformats.org/officeDocument/2006/relationships/slideLayout" Target="../slideLayouts/slideLayout176.xml"/><Relationship Id="rId28" Type="http://schemas.openxmlformats.org/officeDocument/2006/relationships/slideLayout" Target="../slideLayouts/slideLayout181.xml"/><Relationship Id="rId36" Type="http://schemas.openxmlformats.org/officeDocument/2006/relationships/slideLayout" Target="../slideLayouts/slideLayout189.xml"/><Relationship Id="rId10" Type="http://schemas.openxmlformats.org/officeDocument/2006/relationships/slideLayout" Target="../slideLayouts/slideLayout163.xml"/><Relationship Id="rId19" Type="http://schemas.openxmlformats.org/officeDocument/2006/relationships/slideLayout" Target="../slideLayouts/slideLayout172.xml"/><Relationship Id="rId31" Type="http://schemas.openxmlformats.org/officeDocument/2006/relationships/slideLayout" Target="../slideLayouts/slideLayout184.xml"/><Relationship Id="rId4" Type="http://schemas.openxmlformats.org/officeDocument/2006/relationships/slideLayout" Target="../slideLayouts/slideLayout157.xml"/><Relationship Id="rId9" Type="http://schemas.openxmlformats.org/officeDocument/2006/relationships/slideLayout" Target="../slideLayouts/slideLayout162.xml"/><Relationship Id="rId14" Type="http://schemas.openxmlformats.org/officeDocument/2006/relationships/slideLayout" Target="../slideLayouts/slideLayout167.xml"/><Relationship Id="rId22" Type="http://schemas.openxmlformats.org/officeDocument/2006/relationships/slideLayout" Target="../slideLayouts/slideLayout175.xml"/><Relationship Id="rId27" Type="http://schemas.openxmlformats.org/officeDocument/2006/relationships/slideLayout" Target="../slideLayouts/slideLayout180.xml"/><Relationship Id="rId30" Type="http://schemas.openxmlformats.org/officeDocument/2006/relationships/slideLayout" Target="../slideLayouts/slideLayout183.xml"/><Relationship Id="rId35" Type="http://schemas.openxmlformats.org/officeDocument/2006/relationships/slideLayout" Target="../slideLayouts/slideLayout188.xml"/><Relationship Id="rId8" Type="http://schemas.openxmlformats.org/officeDocument/2006/relationships/slideLayout" Target="../slideLayouts/slideLayout161.xml"/><Relationship Id="rId3" Type="http://schemas.openxmlformats.org/officeDocument/2006/relationships/slideLayout" Target="../slideLayouts/slideLayout15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99.xml"/><Relationship Id="rId13" Type="http://schemas.openxmlformats.org/officeDocument/2006/relationships/slideLayout" Target="../slideLayouts/slideLayout204.xml"/><Relationship Id="rId18" Type="http://schemas.openxmlformats.org/officeDocument/2006/relationships/slideLayout" Target="../slideLayouts/slideLayout209.xml"/><Relationship Id="rId26" Type="http://schemas.openxmlformats.org/officeDocument/2006/relationships/slideLayout" Target="../slideLayouts/slideLayout217.xml"/><Relationship Id="rId3" Type="http://schemas.openxmlformats.org/officeDocument/2006/relationships/slideLayout" Target="../slideLayouts/slideLayout194.xml"/><Relationship Id="rId21" Type="http://schemas.openxmlformats.org/officeDocument/2006/relationships/slideLayout" Target="../slideLayouts/slideLayout212.xml"/><Relationship Id="rId7" Type="http://schemas.openxmlformats.org/officeDocument/2006/relationships/slideLayout" Target="../slideLayouts/slideLayout198.xml"/><Relationship Id="rId12" Type="http://schemas.openxmlformats.org/officeDocument/2006/relationships/slideLayout" Target="../slideLayouts/slideLayout203.xml"/><Relationship Id="rId17" Type="http://schemas.openxmlformats.org/officeDocument/2006/relationships/slideLayout" Target="../slideLayouts/slideLayout208.xml"/><Relationship Id="rId25" Type="http://schemas.openxmlformats.org/officeDocument/2006/relationships/slideLayout" Target="../slideLayouts/slideLayout216.xml"/><Relationship Id="rId2" Type="http://schemas.openxmlformats.org/officeDocument/2006/relationships/slideLayout" Target="../slideLayouts/slideLayout193.xml"/><Relationship Id="rId16" Type="http://schemas.openxmlformats.org/officeDocument/2006/relationships/slideLayout" Target="../slideLayouts/slideLayout207.xml"/><Relationship Id="rId20" Type="http://schemas.openxmlformats.org/officeDocument/2006/relationships/slideLayout" Target="../slideLayouts/slideLayout211.xml"/><Relationship Id="rId29" Type="http://schemas.openxmlformats.org/officeDocument/2006/relationships/slideLayout" Target="../slideLayouts/slideLayout220.xml"/><Relationship Id="rId1" Type="http://schemas.openxmlformats.org/officeDocument/2006/relationships/slideLayout" Target="../slideLayouts/slideLayout192.xml"/><Relationship Id="rId6" Type="http://schemas.openxmlformats.org/officeDocument/2006/relationships/slideLayout" Target="../slideLayouts/slideLayout197.xml"/><Relationship Id="rId11" Type="http://schemas.openxmlformats.org/officeDocument/2006/relationships/slideLayout" Target="../slideLayouts/slideLayout202.xml"/><Relationship Id="rId24" Type="http://schemas.openxmlformats.org/officeDocument/2006/relationships/slideLayout" Target="../slideLayouts/slideLayout215.xml"/><Relationship Id="rId5" Type="http://schemas.openxmlformats.org/officeDocument/2006/relationships/slideLayout" Target="../slideLayouts/slideLayout196.xml"/><Relationship Id="rId15" Type="http://schemas.openxmlformats.org/officeDocument/2006/relationships/slideLayout" Target="../slideLayouts/slideLayout206.xml"/><Relationship Id="rId23" Type="http://schemas.openxmlformats.org/officeDocument/2006/relationships/slideLayout" Target="../slideLayouts/slideLayout214.xml"/><Relationship Id="rId28" Type="http://schemas.openxmlformats.org/officeDocument/2006/relationships/slideLayout" Target="../slideLayouts/slideLayout219.xml"/><Relationship Id="rId10" Type="http://schemas.openxmlformats.org/officeDocument/2006/relationships/slideLayout" Target="../slideLayouts/slideLayout201.xml"/><Relationship Id="rId19" Type="http://schemas.openxmlformats.org/officeDocument/2006/relationships/slideLayout" Target="../slideLayouts/slideLayout210.xml"/><Relationship Id="rId4" Type="http://schemas.openxmlformats.org/officeDocument/2006/relationships/slideLayout" Target="../slideLayouts/slideLayout195.xml"/><Relationship Id="rId9" Type="http://schemas.openxmlformats.org/officeDocument/2006/relationships/slideLayout" Target="../slideLayouts/slideLayout200.xml"/><Relationship Id="rId14" Type="http://schemas.openxmlformats.org/officeDocument/2006/relationships/slideLayout" Target="../slideLayouts/slideLayout205.xml"/><Relationship Id="rId22" Type="http://schemas.openxmlformats.org/officeDocument/2006/relationships/slideLayout" Target="../slideLayouts/slideLayout213.xml"/><Relationship Id="rId27" Type="http://schemas.openxmlformats.org/officeDocument/2006/relationships/slideLayout" Target="../slideLayouts/slideLayout218.xml"/><Relationship Id="rId30" Type="http://schemas.openxmlformats.org/officeDocument/2006/relationships/theme" Target="../theme/theme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05978"/>
            <a:ext cx="8229600" cy="8574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57200" y="1200150"/>
            <a:ext cx="8229600" cy="3394500"/>
          </a:xfrm>
          <a:prstGeom prst="rect">
            <a:avLst/>
          </a:prstGeom>
          <a:noFill/>
          <a:ln>
            <a:noFill/>
          </a:ln>
        </p:spPr>
        <p:txBody>
          <a:bodyPr spcFirstLastPara="1" wrap="square" lIns="91425" tIns="45700" rIns="91425" bIns="45700" anchor="t" anchorCtr="0">
            <a:no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457200" y="4767263"/>
            <a:ext cx="2133600" cy="2739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124200" y="4767263"/>
            <a:ext cx="2895600" cy="2739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6553200" y="4767263"/>
            <a:ext cx="2133600" cy="2739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19"/>
        <p:cNvGrpSpPr/>
        <p:nvPr/>
      </p:nvGrpSpPr>
      <p:grpSpPr>
        <a:xfrm>
          <a:off x="0" y="0"/>
          <a:ext cx="0" cy="0"/>
          <a:chOff x="0" y="0"/>
          <a:chExt cx="0" cy="0"/>
        </a:xfrm>
      </p:grpSpPr>
      <p:sp>
        <p:nvSpPr>
          <p:cNvPr id="420" name="Google Shape;420;p71"/>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421" name="Google Shape;421;p71"/>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422" name="Google Shape;422;p71"/>
          <p:cNvSpPr txBox="1">
            <a:spLocks noGrp="1"/>
          </p:cNvSpPr>
          <p:nvPr>
            <p:ph type="dt" idx="10"/>
          </p:nvPr>
        </p:nvSpPr>
        <p:spPr>
          <a:xfrm>
            <a:off x="457200" y="4767263"/>
            <a:ext cx="2133600" cy="2739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23" name="Google Shape;423;p71"/>
          <p:cNvSpPr txBox="1">
            <a:spLocks noGrp="1"/>
          </p:cNvSpPr>
          <p:nvPr>
            <p:ph type="ftr" idx="11"/>
          </p:nvPr>
        </p:nvSpPr>
        <p:spPr>
          <a:xfrm>
            <a:off x="3124200" y="4767263"/>
            <a:ext cx="2895600" cy="273900"/>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24" name="Google Shape;424;p71"/>
          <p:cNvSpPr txBox="1">
            <a:spLocks noGrp="1"/>
          </p:cNvSpPr>
          <p:nvPr>
            <p:ph type="sldNum" idx="12"/>
          </p:nvPr>
        </p:nvSpPr>
        <p:spPr>
          <a:xfrm>
            <a:off x="6553200" y="4767263"/>
            <a:ext cx="2133600" cy="2739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 id="2147483730" r:id="rId17"/>
    <p:sldLayoutId id="2147483731" r:id="rId18"/>
    <p:sldLayoutId id="2147483732" r:id="rId19"/>
    <p:sldLayoutId id="2147483733" r:id="rId20"/>
    <p:sldLayoutId id="2147483734" r:id="rId21"/>
    <p:sldLayoutId id="2147483735" r:id="rId2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80"/>
        <p:cNvGrpSpPr/>
        <p:nvPr/>
      </p:nvGrpSpPr>
      <p:grpSpPr>
        <a:xfrm>
          <a:off x="0" y="0"/>
          <a:ext cx="0" cy="0"/>
          <a:chOff x="0" y="0"/>
          <a:chExt cx="0" cy="0"/>
        </a:xfrm>
      </p:grpSpPr>
      <p:sp>
        <p:nvSpPr>
          <p:cNvPr id="581" name="Google Shape;581;p94"/>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582" name="Google Shape;582;p94"/>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83" name="Google Shape;583;p94"/>
          <p:cNvSpPr txBox="1">
            <a:spLocks noGrp="1"/>
          </p:cNvSpPr>
          <p:nvPr>
            <p:ph type="dt" idx="10"/>
          </p:nvPr>
        </p:nvSpPr>
        <p:spPr>
          <a:xfrm>
            <a:off x="457200" y="4767263"/>
            <a:ext cx="2133600" cy="2739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84" name="Google Shape;584;p94"/>
          <p:cNvSpPr txBox="1">
            <a:spLocks noGrp="1"/>
          </p:cNvSpPr>
          <p:nvPr>
            <p:ph type="ftr" idx="11"/>
          </p:nvPr>
        </p:nvSpPr>
        <p:spPr>
          <a:xfrm>
            <a:off x="3124200" y="4767263"/>
            <a:ext cx="2895600" cy="273900"/>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85" name="Google Shape;585;p94"/>
          <p:cNvSpPr txBox="1">
            <a:spLocks noGrp="1"/>
          </p:cNvSpPr>
          <p:nvPr>
            <p:ph type="sldNum" idx="12"/>
          </p:nvPr>
        </p:nvSpPr>
        <p:spPr>
          <a:xfrm>
            <a:off x="6553200" y="4767263"/>
            <a:ext cx="2133600" cy="2739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 id="2147483748" r:id="rId13"/>
    <p:sldLayoutId id="2147483749" r:id="rId14"/>
    <p:sldLayoutId id="2147483750" r:id="rId15"/>
    <p:sldLayoutId id="2147483751" r:id="rId16"/>
    <p:sldLayoutId id="2147483752" r:id="rId17"/>
    <p:sldLayoutId id="2147483753" r:id="rId18"/>
    <p:sldLayoutId id="2147483754" r:id="rId19"/>
    <p:sldLayoutId id="2147483755" r:id="rId20"/>
    <p:sldLayoutId id="2147483756" r:id="rId21"/>
    <p:sldLayoutId id="2147483757" r:id="rId22"/>
    <p:sldLayoutId id="2147483758" r:id="rId23"/>
    <p:sldLayoutId id="2147483759" r:id="rId2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752"/>
        <p:cNvGrpSpPr/>
        <p:nvPr/>
      </p:nvGrpSpPr>
      <p:grpSpPr>
        <a:xfrm>
          <a:off x="0" y="0"/>
          <a:ext cx="0" cy="0"/>
          <a:chOff x="0" y="0"/>
          <a:chExt cx="0" cy="0"/>
        </a:xfrm>
      </p:grpSpPr>
      <p:sp>
        <p:nvSpPr>
          <p:cNvPr id="753" name="Google Shape;753;p119"/>
          <p:cNvSpPr txBox="1">
            <a:spLocks noGrp="1"/>
          </p:cNvSpPr>
          <p:nvPr>
            <p:ph type="title"/>
          </p:nvPr>
        </p:nvSpPr>
        <p:spPr>
          <a:xfrm>
            <a:off x="457200" y="205978"/>
            <a:ext cx="8229600" cy="857400"/>
          </a:xfrm>
          <a:prstGeom prst="rect">
            <a:avLst/>
          </a:prstGeom>
          <a:noFill/>
          <a:ln>
            <a:noFill/>
          </a:ln>
        </p:spPr>
        <p:txBody>
          <a:bodyPr spcFirstLastPara="1" wrap="square" lIns="91650" tIns="91650" rIns="91650" bIns="91650" anchor="ctr" anchorCtr="0">
            <a:noAutofit/>
          </a:bodyPr>
          <a:lstStyle>
            <a:lvl1pPr marL="0" marR="0" lvl="0" indent="0" algn="ctr" rtl="0">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754" name="Google Shape;754;p119"/>
          <p:cNvSpPr txBox="1">
            <a:spLocks noGrp="1"/>
          </p:cNvSpPr>
          <p:nvPr>
            <p:ph type="body" idx="1"/>
          </p:nvPr>
        </p:nvSpPr>
        <p:spPr>
          <a:xfrm>
            <a:off x="457200" y="1200150"/>
            <a:ext cx="8229600" cy="3394500"/>
          </a:xfrm>
          <a:prstGeom prst="rect">
            <a:avLst/>
          </a:prstGeom>
          <a:noFill/>
          <a:ln>
            <a:noFill/>
          </a:ln>
        </p:spPr>
        <p:txBody>
          <a:bodyPr spcFirstLastPara="1" wrap="square" lIns="91650" tIns="91650" rIns="91650" bIns="91650" anchor="t" anchorCtr="0">
            <a:noAutofit/>
          </a:bodyPr>
          <a:lstStyle>
            <a:lvl1pPr marL="457200" marR="0" lvl="0" indent="-431800" algn="l" rtl="0">
              <a:spcBef>
                <a:spcPts val="60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755" name="Google Shape;755;p119"/>
          <p:cNvSpPr txBox="1">
            <a:spLocks noGrp="1"/>
          </p:cNvSpPr>
          <p:nvPr>
            <p:ph type="dt" idx="10"/>
          </p:nvPr>
        </p:nvSpPr>
        <p:spPr>
          <a:xfrm>
            <a:off x="457200" y="4767263"/>
            <a:ext cx="2133600" cy="273900"/>
          </a:xfrm>
          <a:prstGeom prst="rect">
            <a:avLst/>
          </a:prstGeom>
          <a:noFill/>
          <a:ln>
            <a:noFill/>
          </a:ln>
        </p:spPr>
        <p:txBody>
          <a:bodyPr spcFirstLastPara="1" wrap="square" lIns="91650" tIns="91650" rIns="91650" bIns="91650" anchor="ctr" anchorCtr="0">
            <a:noAutofit/>
          </a:bodyPr>
          <a:lstStyle>
            <a:lvl1pPr marL="0" marR="0" lvl="0" indent="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415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131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703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56" name="Google Shape;756;p119"/>
          <p:cNvSpPr txBox="1">
            <a:spLocks noGrp="1"/>
          </p:cNvSpPr>
          <p:nvPr>
            <p:ph type="ftr" idx="11"/>
          </p:nvPr>
        </p:nvSpPr>
        <p:spPr>
          <a:xfrm>
            <a:off x="3124200" y="4767263"/>
            <a:ext cx="2895600" cy="273900"/>
          </a:xfrm>
          <a:prstGeom prst="rect">
            <a:avLst/>
          </a:prstGeom>
          <a:noFill/>
          <a:ln>
            <a:noFill/>
          </a:ln>
        </p:spPr>
        <p:txBody>
          <a:bodyPr spcFirstLastPara="1" wrap="square" lIns="91650" tIns="91650" rIns="91650" bIns="91650" anchor="ctr" anchorCtr="0">
            <a:noAutofit/>
          </a:bodyPr>
          <a:lstStyle>
            <a:lvl1pPr marL="0" marR="0" lvl="0" indent="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415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131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703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757" name="Google Shape;757;p119"/>
          <p:cNvSpPr txBox="1">
            <a:spLocks noGrp="1"/>
          </p:cNvSpPr>
          <p:nvPr>
            <p:ph type="sldNum" idx="12"/>
          </p:nvPr>
        </p:nvSpPr>
        <p:spPr>
          <a:xfrm>
            <a:off x="6553200" y="4767263"/>
            <a:ext cx="2133600" cy="273900"/>
          </a:xfrm>
          <a:prstGeom prst="rect">
            <a:avLst/>
          </a:prstGeom>
          <a:noFill/>
          <a:ln>
            <a:noFill/>
          </a:ln>
        </p:spPr>
        <p:txBody>
          <a:bodyPr spcFirstLastPara="1" wrap="square" lIns="91650" tIns="45800" rIns="91650" bIns="458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 id="2147483775" r:id="rId16"/>
    <p:sldLayoutId id="2147483776" r:id="rId17"/>
    <p:sldLayoutId id="2147483777" r:id="rId18"/>
    <p:sldLayoutId id="2147483778" r:id="rId19"/>
    <p:sldLayoutId id="2147483779" r:id="rId20"/>
    <p:sldLayoutId id="2147483780" r:id="rId21"/>
    <p:sldLayoutId id="2147483781" r:id="rId22"/>
    <p:sldLayoutId id="2147483782" r:id="rId23"/>
    <p:sldLayoutId id="2147483783" r:id="rId2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049"/>
        <p:cNvGrpSpPr/>
        <p:nvPr/>
      </p:nvGrpSpPr>
      <p:grpSpPr>
        <a:xfrm>
          <a:off x="0" y="0"/>
          <a:ext cx="0" cy="0"/>
          <a:chOff x="0" y="0"/>
          <a:chExt cx="0" cy="0"/>
        </a:xfrm>
      </p:grpSpPr>
      <p:sp>
        <p:nvSpPr>
          <p:cNvPr id="1050" name="Google Shape;1050;p158"/>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051" name="Google Shape;1051;p158"/>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052" name="Google Shape;1052;p158"/>
          <p:cNvSpPr txBox="1">
            <a:spLocks noGrp="1"/>
          </p:cNvSpPr>
          <p:nvPr>
            <p:ph type="dt" idx="10"/>
          </p:nvPr>
        </p:nvSpPr>
        <p:spPr>
          <a:xfrm>
            <a:off x="457200" y="4767263"/>
            <a:ext cx="2133600" cy="2739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53" name="Google Shape;1053;p158"/>
          <p:cNvSpPr txBox="1">
            <a:spLocks noGrp="1"/>
          </p:cNvSpPr>
          <p:nvPr>
            <p:ph type="ftr" idx="11"/>
          </p:nvPr>
        </p:nvSpPr>
        <p:spPr>
          <a:xfrm>
            <a:off x="3124200" y="4767263"/>
            <a:ext cx="2895600" cy="273900"/>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54" name="Google Shape;1054;p158"/>
          <p:cNvSpPr txBox="1">
            <a:spLocks noGrp="1"/>
          </p:cNvSpPr>
          <p:nvPr>
            <p:ph type="sldNum" idx="12"/>
          </p:nvPr>
        </p:nvSpPr>
        <p:spPr>
          <a:xfrm>
            <a:off x="6553200" y="4767263"/>
            <a:ext cx="2133600" cy="2739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 id="2147483808" r:id="rId12"/>
    <p:sldLayoutId id="2147483809" r:id="rId13"/>
    <p:sldLayoutId id="2147483810" r:id="rId14"/>
    <p:sldLayoutId id="2147483811" r:id="rId15"/>
    <p:sldLayoutId id="2147483812" r:id="rId16"/>
    <p:sldLayoutId id="2147483813" r:id="rId17"/>
    <p:sldLayoutId id="2147483814" r:id="rId18"/>
    <p:sldLayoutId id="2147483815" r:id="rId19"/>
    <p:sldLayoutId id="2147483816" r:id="rId20"/>
    <p:sldLayoutId id="2147483817" r:id="rId21"/>
    <p:sldLayoutId id="2147483818" r:id="rId22"/>
    <p:sldLayoutId id="2147483819" r:id="rId23"/>
    <p:sldLayoutId id="2147483820" r:id="rId24"/>
    <p:sldLayoutId id="2147483821" r:id="rId25"/>
    <p:sldLayoutId id="2147483822" r:id="rId26"/>
    <p:sldLayoutId id="2147483823" r:id="rId27"/>
    <p:sldLayoutId id="2147483824" r:id="rId28"/>
    <p:sldLayoutId id="2147483825" r:id="rId29"/>
    <p:sldLayoutId id="2147483826" r:id="rId30"/>
    <p:sldLayoutId id="2147483827" r:id="rId31"/>
    <p:sldLayoutId id="2147483828" r:id="rId32"/>
    <p:sldLayoutId id="2147483829" r:id="rId33"/>
    <p:sldLayoutId id="2147483830" r:id="rId34"/>
    <p:sldLayoutId id="2147483831" r:id="rId35"/>
    <p:sldLayoutId id="2147483832" r:id="rId36"/>
    <p:sldLayoutId id="2147483833" r:id="rId37"/>
    <p:sldLayoutId id="2147483834" r:id="rId3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1298"/>
        <p:cNvGrpSpPr/>
        <p:nvPr/>
      </p:nvGrpSpPr>
      <p:grpSpPr>
        <a:xfrm>
          <a:off x="0" y="0"/>
          <a:ext cx="0" cy="0"/>
          <a:chOff x="0" y="0"/>
          <a:chExt cx="0" cy="0"/>
        </a:xfrm>
      </p:grpSpPr>
      <p:sp>
        <p:nvSpPr>
          <p:cNvPr id="1299" name="Google Shape;1299;p19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1300" name="Google Shape;1300;p19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0"/>
              </a:spcBef>
              <a:spcAft>
                <a:spcPts val="0"/>
              </a:spcAft>
              <a:buClr>
                <a:schemeClr val="dk2"/>
              </a:buClr>
              <a:buSzPts val="1400"/>
              <a:buChar char="○"/>
              <a:defRPr>
                <a:solidFill>
                  <a:schemeClr val="dk2"/>
                </a:solidFill>
              </a:defRPr>
            </a:lvl2pPr>
            <a:lvl3pPr marL="1371600" lvl="2" indent="-317500" rtl="0">
              <a:lnSpc>
                <a:spcPct val="115000"/>
              </a:lnSpc>
              <a:spcBef>
                <a:spcPts val="0"/>
              </a:spcBef>
              <a:spcAft>
                <a:spcPts val="0"/>
              </a:spcAft>
              <a:buClr>
                <a:schemeClr val="dk2"/>
              </a:buClr>
              <a:buSzPts val="1400"/>
              <a:buChar char="■"/>
              <a:defRPr>
                <a:solidFill>
                  <a:schemeClr val="dk2"/>
                </a:solidFill>
              </a:defRPr>
            </a:lvl3pPr>
            <a:lvl4pPr marL="1828800" lvl="3" indent="-317500" rtl="0">
              <a:lnSpc>
                <a:spcPct val="115000"/>
              </a:lnSpc>
              <a:spcBef>
                <a:spcPts val="0"/>
              </a:spcBef>
              <a:spcAft>
                <a:spcPts val="0"/>
              </a:spcAft>
              <a:buClr>
                <a:schemeClr val="dk2"/>
              </a:buClr>
              <a:buSzPts val="1400"/>
              <a:buChar char="●"/>
              <a:defRPr>
                <a:solidFill>
                  <a:schemeClr val="dk2"/>
                </a:solidFill>
              </a:defRPr>
            </a:lvl4pPr>
            <a:lvl5pPr marL="2286000" lvl="4" indent="-317500" rtl="0">
              <a:lnSpc>
                <a:spcPct val="115000"/>
              </a:lnSpc>
              <a:spcBef>
                <a:spcPts val="0"/>
              </a:spcBef>
              <a:spcAft>
                <a:spcPts val="0"/>
              </a:spcAft>
              <a:buClr>
                <a:schemeClr val="dk2"/>
              </a:buClr>
              <a:buSzPts val="1400"/>
              <a:buChar char="○"/>
              <a:defRPr>
                <a:solidFill>
                  <a:schemeClr val="dk2"/>
                </a:solidFill>
              </a:defRPr>
            </a:lvl5pPr>
            <a:lvl6pPr marL="2743200" lvl="5" indent="-317500" rtl="0">
              <a:lnSpc>
                <a:spcPct val="115000"/>
              </a:lnSpc>
              <a:spcBef>
                <a:spcPts val="0"/>
              </a:spcBef>
              <a:spcAft>
                <a:spcPts val="0"/>
              </a:spcAft>
              <a:buClr>
                <a:schemeClr val="dk2"/>
              </a:buClr>
              <a:buSzPts val="1400"/>
              <a:buChar char="■"/>
              <a:defRPr>
                <a:solidFill>
                  <a:schemeClr val="dk2"/>
                </a:solidFill>
              </a:defRPr>
            </a:lvl6pPr>
            <a:lvl7pPr marL="3200400" lvl="6" indent="-317500" rtl="0">
              <a:lnSpc>
                <a:spcPct val="115000"/>
              </a:lnSpc>
              <a:spcBef>
                <a:spcPts val="0"/>
              </a:spcBef>
              <a:spcAft>
                <a:spcPts val="0"/>
              </a:spcAft>
              <a:buClr>
                <a:schemeClr val="dk2"/>
              </a:buClr>
              <a:buSzPts val="1400"/>
              <a:buChar char="●"/>
              <a:defRPr>
                <a:solidFill>
                  <a:schemeClr val="dk2"/>
                </a:solidFill>
              </a:defRPr>
            </a:lvl7pPr>
            <a:lvl8pPr marL="3657600" lvl="7" indent="-317500" rtl="0">
              <a:lnSpc>
                <a:spcPct val="115000"/>
              </a:lnSpc>
              <a:spcBef>
                <a:spcPts val="0"/>
              </a:spcBef>
              <a:spcAft>
                <a:spcPts val="0"/>
              </a:spcAft>
              <a:buClr>
                <a:schemeClr val="dk2"/>
              </a:buClr>
              <a:buSzPts val="1400"/>
              <a:buChar char="○"/>
              <a:defRPr>
                <a:solidFill>
                  <a:schemeClr val="dk2"/>
                </a:solidFill>
              </a:defRPr>
            </a:lvl8pPr>
            <a:lvl9pPr marL="4114800" lvl="8" indent="-317500" rtl="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1301" name="Google Shape;1301;p19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835" r:id="rId1"/>
    <p:sldLayoutId id="2147483836" r:id="rId2"/>
    <p:sldLayoutId id="2147483837" r:id="rId3"/>
    <p:sldLayoutId id="2147483838" r:id="rId4"/>
    <p:sldLayoutId id="2147483839" r:id="rId5"/>
    <p:sldLayoutId id="2147483842" r:id="rId6"/>
    <p:sldLayoutId id="2147483843" r:id="rId7"/>
    <p:sldLayoutId id="2147483844" r:id="rId8"/>
    <p:sldLayoutId id="2147483845" r:id="rId9"/>
    <p:sldLayoutId id="2147483846" r:id="rId10"/>
    <p:sldLayoutId id="2147483847" r:id="rId11"/>
    <p:sldLayoutId id="2147483848" r:id="rId12"/>
    <p:sldLayoutId id="2147483849" r:id="rId13"/>
    <p:sldLayoutId id="2147483850" r:id="rId14"/>
    <p:sldLayoutId id="2147483851"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76"/>
        <p:cNvGrpSpPr/>
        <p:nvPr/>
      </p:nvGrpSpPr>
      <p:grpSpPr>
        <a:xfrm>
          <a:off x="0" y="0"/>
          <a:ext cx="0" cy="0"/>
          <a:chOff x="0" y="0"/>
          <a:chExt cx="0" cy="0"/>
        </a:xfrm>
      </p:grpSpPr>
      <p:sp>
        <p:nvSpPr>
          <p:cNvPr id="1377" name="Google Shape;1377;p215"/>
          <p:cNvSpPr txBox="1">
            <a:spLocks noGrp="1"/>
          </p:cNvSpPr>
          <p:nvPr>
            <p:ph type="title"/>
          </p:nvPr>
        </p:nvSpPr>
        <p:spPr>
          <a:xfrm>
            <a:off x="457200" y="205979"/>
            <a:ext cx="8229600" cy="857400"/>
          </a:xfrm>
          <a:prstGeom prst="rect">
            <a:avLst/>
          </a:prstGeom>
          <a:noFill/>
          <a:ln>
            <a:noFill/>
          </a:ln>
        </p:spPr>
        <p:txBody>
          <a:bodyPr spcFirstLastPara="1" wrap="square" lIns="91475" tIns="45725" rIns="91475" bIns="45725" anchor="ctr" anchorCtr="0">
            <a:no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300"/>
              <a:buFont typeface="Arial"/>
              <a:buNone/>
              <a:defRPr sz="17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300"/>
              <a:buFont typeface="Arial"/>
              <a:buNone/>
              <a:defRPr sz="17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300"/>
              <a:buFont typeface="Arial"/>
              <a:buNone/>
              <a:defRPr sz="17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300"/>
              <a:buFont typeface="Arial"/>
              <a:buNone/>
              <a:defRPr sz="17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300"/>
              <a:buFont typeface="Arial"/>
              <a:buNone/>
              <a:defRPr sz="17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300"/>
              <a:buFont typeface="Arial"/>
              <a:buNone/>
              <a:defRPr sz="17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300"/>
              <a:buFont typeface="Arial"/>
              <a:buNone/>
              <a:defRPr sz="17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300"/>
              <a:buFont typeface="Arial"/>
              <a:buNone/>
              <a:defRPr sz="1700" b="0" i="0" u="none" strike="noStrike" cap="none">
                <a:solidFill>
                  <a:srgbClr val="000000"/>
                </a:solidFill>
                <a:latin typeface="Arial"/>
                <a:ea typeface="Arial"/>
                <a:cs typeface="Arial"/>
                <a:sym typeface="Arial"/>
              </a:defRPr>
            </a:lvl9pPr>
          </a:lstStyle>
          <a:p>
            <a:endParaRPr/>
          </a:p>
        </p:txBody>
      </p:sp>
      <p:sp>
        <p:nvSpPr>
          <p:cNvPr id="1378" name="Google Shape;1378;p215"/>
          <p:cNvSpPr txBox="1">
            <a:spLocks noGrp="1"/>
          </p:cNvSpPr>
          <p:nvPr>
            <p:ph type="body" idx="1"/>
          </p:nvPr>
        </p:nvSpPr>
        <p:spPr>
          <a:xfrm>
            <a:off x="457200" y="1200151"/>
            <a:ext cx="8229600" cy="3394500"/>
          </a:xfrm>
          <a:prstGeom prst="rect">
            <a:avLst/>
          </a:prstGeom>
          <a:noFill/>
          <a:ln>
            <a:noFill/>
          </a:ln>
        </p:spPr>
        <p:txBody>
          <a:bodyPr spcFirstLastPara="1" wrap="square" lIns="91475" tIns="45725" rIns="91475" bIns="45725" anchor="t" anchorCtr="0">
            <a:noAutofit/>
          </a:bodyPr>
          <a:lstStyle>
            <a:lvl1pPr marL="457200" marR="0" lvl="0" indent="-431800" algn="l" rtl="0">
              <a:lnSpc>
                <a:spcPct val="100000"/>
              </a:lnSpc>
              <a:spcBef>
                <a:spcPts val="60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6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379" name="Google Shape;1379;p215"/>
          <p:cNvSpPr txBox="1">
            <a:spLocks noGrp="1"/>
          </p:cNvSpPr>
          <p:nvPr>
            <p:ph type="dt" idx="10"/>
          </p:nvPr>
        </p:nvSpPr>
        <p:spPr>
          <a:xfrm>
            <a:off x="457200" y="4767264"/>
            <a:ext cx="2133600" cy="273900"/>
          </a:xfrm>
          <a:prstGeom prst="rect">
            <a:avLst/>
          </a:prstGeom>
          <a:noFill/>
          <a:ln>
            <a:noFill/>
          </a:ln>
        </p:spPr>
        <p:txBody>
          <a:bodyPr spcFirstLastPara="1" wrap="square" lIns="91475" tIns="45725" rIns="91475" bIns="45725" anchor="ctr" anchorCtr="0">
            <a:noAutofit/>
          </a:bodyPr>
          <a:lstStyle>
            <a:lvl1pPr marR="0" lvl="0" algn="l" rtl="0">
              <a:lnSpc>
                <a:spcPct val="100000"/>
              </a:lnSpc>
              <a:spcBef>
                <a:spcPts val="0"/>
              </a:spcBef>
              <a:spcAft>
                <a:spcPts val="0"/>
              </a:spcAft>
              <a:buClr>
                <a:srgbClr val="000000"/>
              </a:buClr>
              <a:buSzPts val="13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3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3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3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3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3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3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3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3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80" name="Google Shape;1380;p215"/>
          <p:cNvSpPr txBox="1">
            <a:spLocks noGrp="1"/>
          </p:cNvSpPr>
          <p:nvPr>
            <p:ph type="ftr" idx="11"/>
          </p:nvPr>
        </p:nvSpPr>
        <p:spPr>
          <a:xfrm>
            <a:off x="3124200" y="4767264"/>
            <a:ext cx="2895600" cy="273900"/>
          </a:xfrm>
          <a:prstGeom prst="rect">
            <a:avLst/>
          </a:prstGeom>
          <a:noFill/>
          <a:ln>
            <a:noFill/>
          </a:ln>
        </p:spPr>
        <p:txBody>
          <a:bodyPr spcFirstLastPara="1" wrap="square" lIns="91475" tIns="45725" rIns="91475" bIns="45725" anchor="ctr" anchorCtr="0">
            <a:noAutofit/>
          </a:bodyPr>
          <a:lstStyle>
            <a:lvl1pPr marR="0" lvl="0" algn="ctr" rtl="0">
              <a:lnSpc>
                <a:spcPct val="100000"/>
              </a:lnSpc>
              <a:spcBef>
                <a:spcPts val="0"/>
              </a:spcBef>
              <a:spcAft>
                <a:spcPts val="0"/>
              </a:spcAft>
              <a:buClr>
                <a:srgbClr val="000000"/>
              </a:buClr>
              <a:buSzPts val="13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3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3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3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3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3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3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3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3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81" name="Google Shape;1381;p215"/>
          <p:cNvSpPr txBox="1">
            <a:spLocks noGrp="1"/>
          </p:cNvSpPr>
          <p:nvPr>
            <p:ph type="sldNum" idx="12"/>
          </p:nvPr>
        </p:nvSpPr>
        <p:spPr>
          <a:xfrm>
            <a:off x="6553200" y="4767264"/>
            <a:ext cx="2133600" cy="273900"/>
          </a:xfrm>
          <a:prstGeom prst="rect">
            <a:avLst/>
          </a:prstGeom>
          <a:noFill/>
          <a:ln>
            <a:noFill/>
          </a:ln>
        </p:spPr>
        <p:txBody>
          <a:bodyPr spcFirstLastPara="1" wrap="square" lIns="91475" tIns="45725" rIns="91475" bIns="45725"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453"/>
        <p:cNvGrpSpPr/>
        <p:nvPr/>
      </p:nvGrpSpPr>
      <p:grpSpPr>
        <a:xfrm>
          <a:off x="0" y="0"/>
          <a:ext cx="0" cy="0"/>
          <a:chOff x="0" y="0"/>
          <a:chExt cx="0" cy="0"/>
        </a:xfrm>
      </p:grpSpPr>
      <p:sp>
        <p:nvSpPr>
          <p:cNvPr id="1454" name="Google Shape;1454;p227"/>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455" name="Google Shape;1455;p227"/>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456" name="Google Shape;1456;p227"/>
          <p:cNvSpPr txBox="1">
            <a:spLocks noGrp="1"/>
          </p:cNvSpPr>
          <p:nvPr>
            <p:ph type="dt" idx="10"/>
          </p:nvPr>
        </p:nvSpPr>
        <p:spPr>
          <a:xfrm>
            <a:off x="457200" y="4767263"/>
            <a:ext cx="2133600" cy="2739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57" name="Google Shape;1457;p227"/>
          <p:cNvSpPr txBox="1">
            <a:spLocks noGrp="1"/>
          </p:cNvSpPr>
          <p:nvPr>
            <p:ph type="ftr" idx="11"/>
          </p:nvPr>
        </p:nvSpPr>
        <p:spPr>
          <a:xfrm>
            <a:off x="3124200" y="4767263"/>
            <a:ext cx="2895600" cy="273900"/>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58" name="Google Shape;1458;p227"/>
          <p:cNvSpPr txBox="1">
            <a:spLocks noGrp="1"/>
          </p:cNvSpPr>
          <p:nvPr>
            <p:ph type="sldNum" idx="12"/>
          </p:nvPr>
        </p:nvSpPr>
        <p:spPr>
          <a:xfrm>
            <a:off x="6553200" y="4767263"/>
            <a:ext cx="2133600" cy="2739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863" r:id="rId1"/>
    <p:sldLayoutId id="2147483864" r:id="rId2"/>
    <p:sldLayoutId id="2147483865" r:id="rId3"/>
    <p:sldLayoutId id="2147483866" r:id="rId4"/>
    <p:sldLayoutId id="2147483867" r:id="rId5"/>
    <p:sldLayoutId id="2147483868" r:id="rId6"/>
    <p:sldLayoutId id="2147483869" r:id="rId7"/>
    <p:sldLayoutId id="2147483870" r:id="rId8"/>
    <p:sldLayoutId id="2147483871" r:id="rId9"/>
    <p:sldLayoutId id="2147483872" r:id="rId10"/>
    <p:sldLayoutId id="2147483873" r:id="rId11"/>
    <p:sldLayoutId id="2147483874" r:id="rId12"/>
    <p:sldLayoutId id="2147483875" r:id="rId13"/>
    <p:sldLayoutId id="2147483876" r:id="rId14"/>
    <p:sldLayoutId id="2147483877" r:id="rId15"/>
    <p:sldLayoutId id="2147483878" r:id="rId16"/>
    <p:sldLayoutId id="2147483879" r:id="rId17"/>
    <p:sldLayoutId id="2147483880" r:id="rId18"/>
    <p:sldLayoutId id="2147483881" r:id="rId19"/>
    <p:sldLayoutId id="2147483882" r:id="rId20"/>
    <p:sldLayoutId id="2147483883" r:id="rId21"/>
    <p:sldLayoutId id="2147483884" r:id="rId22"/>
    <p:sldLayoutId id="2147483885" r:id="rId23"/>
    <p:sldLayoutId id="2147483886" r:id="rId24"/>
    <p:sldLayoutId id="2147483887" r:id="rId25"/>
    <p:sldLayoutId id="2147483888" r:id="rId26"/>
    <p:sldLayoutId id="2147483889" r:id="rId27"/>
    <p:sldLayoutId id="2147483890" r:id="rId28"/>
    <p:sldLayoutId id="2147483891" r:id="rId29"/>
    <p:sldLayoutId id="2147483892" r:id="rId30"/>
    <p:sldLayoutId id="2147483893" r:id="rId31"/>
    <p:sldLayoutId id="2147483894" r:id="rId32"/>
    <p:sldLayoutId id="2147483895" r:id="rId33"/>
    <p:sldLayoutId id="2147483896" r:id="rId34"/>
    <p:sldLayoutId id="2147483897" r:id="rId35"/>
    <p:sldLayoutId id="2147483898" r:id="rId36"/>
    <p:sldLayoutId id="2147483899" r:id="rId37"/>
    <p:sldLayoutId id="2147483900" r:id="rId3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701"/>
        <p:cNvGrpSpPr/>
        <p:nvPr/>
      </p:nvGrpSpPr>
      <p:grpSpPr>
        <a:xfrm>
          <a:off x="0" y="0"/>
          <a:ext cx="0" cy="0"/>
          <a:chOff x="0" y="0"/>
          <a:chExt cx="0" cy="0"/>
        </a:xfrm>
      </p:grpSpPr>
      <p:sp>
        <p:nvSpPr>
          <p:cNvPr id="1702" name="Google Shape;1702;p266"/>
          <p:cNvSpPr txBox="1">
            <a:spLocks noGrp="1"/>
          </p:cNvSpPr>
          <p:nvPr>
            <p:ph type="title"/>
          </p:nvPr>
        </p:nvSpPr>
        <p:spPr>
          <a:xfrm>
            <a:off x="457200" y="205978"/>
            <a:ext cx="8229600" cy="857400"/>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Clr>
                <a:schemeClr val="dk1"/>
              </a:buClr>
              <a:buSzPts val="1400"/>
              <a:buFont typeface="Calibri"/>
              <a:buNone/>
              <a:defRPr sz="4400" b="0" i="0" u="none" strike="noStrike" cap="none">
                <a:solidFill>
                  <a:schemeClr val="dk1"/>
                </a:solidFill>
                <a:latin typeface="Calibri"/>
                <a:ea typeface="Calibri"/>
                <a:cs typeface="Calibri"/>
                <a:sym typeface="Calibri"/>
              </a:defRPr>
            </a:lvl1pPr>
            <a:lvl2pPr lvl="1" indent="0" rtl="0">
              <a:spcBef>
                <a:spcPts val="0"/>
              </a:spcBef>
              <a:spcAft>
                <a:spcPts val="0"/>
              </a:spcAft>
              <a:buSzPts val="1400"/>
              <a:buNone/>
              <a:defRPr sz="1800"/>
            </a:lvl2pPr>
            <a:lvl3pPr lvl="2" indent="0" rtl="0">
              <a:spcBef>
                <a:spcPts val="0"/>
              </a:spcBef>
              <a:spcAft>
                <a:spcPts val="0"/>
              </a:spcAft>
              <a:buSzPts val="1400"/>
              <a:buNone/>
              <a:defRPr sz="1800"/>
            </a:lvl3pPr>
            <a:lvl4pPr lvl="3" indent="0" rtl="0">
              <a:spcBef>
                <a:spcPts val="0"/>
              </a:spcBef>
              <a:spcAft>
                <a:spcPts val="0"/>
              </a:spcAft>
              <a:buSzPts val="1400"/>
              <a:buNone/>
              <a:defRPr sz="1800"/>
            </a:lvl4pPr>
            <a:lvl5pPr lvl="4" indent="0" rtl="0">
              <a:spcBef>
                <a:spcPts val="0"/>
              </a:spcBef>
              <a:spcAft>
                <a:spcPts val="0"/>
              </a:spcAft>
              <a:buSzPts val="1400"/>
              <a:buNone/>
              <a:defRPr sz="1800"/>
            </a:lvl5pPr>
            <a:lvl6pPr lvl="5" indent="0" rtl="0">
              <a:spcBef>
                <a:spcPts val="0"/>
              </a:spcBef>
              <a:spcAft>
                <a:spcPts val="0"/>
              </a:spcAft>
              <a:buSzPts val="1400"/>
              <a:buNone/>
              <a:defRPr sz="1800"/>
            </a:lvl6pPr>
            <a:lvl7pPr lvl="6" indent="0" rtl="0">
              <a:spcBef>
                <a:spcPts val="0"/>
              </a:spcBef>
              <a:spcAft>
                <a:spcPts val="0"/>
              </a:spcAft>
              <a:buSzPts val="1400"/>
              <a:buNone/>
              <a:defRPr sz="1800"/>
            </a:lvl7pPr>
            <a:lvl8pPr lvl="7" indent="0" rtl="0">
              <a:spcBef>
                <a:spcPts val="0"/>
              </a:spcBef>
              <a:spcAft>
                <a:spcPts val="0"/>
              </a:spcAft>
              <a:buSzPts val="1400"/>
              <a:buNone/>
              <a:defRPr sz="1800"/>
            </a:lvl8pPr>
            <a:lvl9pPr lvl="8" indent="0" rtl="0">
              <a:spcBef>
                <a:spcPts val="0"/>
              </a:spcBef>
              <a:spcAft>
                <a:spcPts val="0"/>
              </a:spcAft>
              <a:buSzPts val="1400"/>
              <a:buNone/>
              <a:defRPr sz="1800"/>
            </a:lvl9pPr>
          </a:lstStyle>
          <a:p>
            <a:endParaRPr/>
          </a:p>
        </p:txBody>
      </p:sp>
      <p:sp>
        <p:nvSpPr>
          <p:cNvPr id="1703" name="Google Shape;1703;p266"/>
          <p:cNvSpPr txBox="1">
            <a:spLocks noGrp="1"/>
          </p:cNvSpPr>
          <p:nvPr>
            <p:ph type="body" idx="1"/>
          </p:nvPr>
        </p:nvSpPr>
        <p:spPr>
          <a:xfrm>
            <a:off x="457200" y="1200150"/>
            <a:ext cx="8229600" cy="3394500"/>
          </a:xfrm>
          <a:prstGeom prst="rect">
            <a:avLst/>
          </a:prstGeom>
          <a:noFill/>
          <a:ln>
            <a:noFill/>
          </a:ln>
        </p:spPr>
        <p:txBody>
          <a:bodyPr spcFirstLastPara="1" wrap="square" lIns="91425" tIns="91425" rIns="91425" bIns="91425"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704" name="Google Shape;1704;p266"/>
          <p:cNvSpPr txBox="1">
            <a:spLocks noGrp="1"/>
          </p:cNvSpPr>
          <p:nvPr>
            <p:ph type="dt" idx="10"/>
          </p:nvPr>
        </p:nvSpPr>
        <p:spPr>
          <a:xfrm>
            <a:off x="457200" y="4767263"/>
            <a:ext cx="2133600" cy="2739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705" name="Google Shape;1705;p266"/>
          <p:cNvSpPr txBox="1">
            <a:spLocks noGrp="1"/>
          </p:cNvSpPr>
          <p:nvPr>
            <p:ph type="ftr" idx="11"/>
          </p:nvPr>
        </p:nvSpPr>
        <p:spPr>
          <a:xfrm>
            <a:off x="3124200" y="4767263"/>
            <a:ext cx="2895600" cy="273900"/>
          </a:xfrm>
          <a:prstGeom prst="rect">
            <a:avLst/>
          </a:prstGeom>
          <a:noFill/>
          <a:ln>
            <a:noFill/>
          </a:ln>
        </p:spPr>
        <p:txBody>
          <a:bodyPr spcFirstLastPara="1" wrap="square" lIns="91425" tIns="91425" rIns="91425" bIns="91425" anchor="ctr" anchorCtr="0">
            <a:noAutofit/>
          </a:bodyPr>
          <a:lstStyle>
            <a:lvl1pPr marL="0" marR="0" lvl="0" indent="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L="457200" marR="0" lvl="1"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706" name="Google Shape;1706;p266"/>
          <p:cNvSpPr txBox="1">
            <a:spLocks noGrp="1"/>
          </p:cNvSpPr>
          <p:nvPr>
            <p:ph type="sldNum" idx="12"/>
          </p:nvPr>
        </p:nvSpPr>
        <p:spPr>
          <a:xfrm>
            <a:off x="6553200" y="4767263"/>
            <a:ext cx="2133600" cy="2739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 id="2147483912" r:id="rId12"/>
    <p:sldLayoutId id="2147483913" r:id="rId13"/>
    <p:sldLayoutId id="2147483914" r:id="rId14"/>
    <p:sldLayoutId id="2147483915" r:id="rId15"/>
    <p:sldLayoutId id="2147483916" r:id="rId16"/>
    <p:sldLayoutId id="2147483917" r:id="rId17"/>
    <p:sldLayoutId id="2147483918" r:id="rId18"/>
    <p:sldLayoutId id="2147483919" r:id="rId19"/>
    <p:sldLayoutId id="2147483920" r:id="rId20"/>
    <p:sldLayoutId id="2147483921" r:id="rId21"/>
    <p:sldLayoutId id="2147483922" r:id="rId22"/>
    <p:sldLayoutId id="2147483923" r:id="rId23"/>
    <p:sldLayoutId id="2147483924" r:id="rId24"/>
    <p:sldLayoutId id="2147483925" r:id="rId25"/>
    <p:sldLayoutId id="2147483926" r:id="rId26"/>
    <p:sldLayoutId id="2147483927" r:id="rId27"/>
    <p:sldLayoutId id="2147483928" r:id="rId28"/>
    <p:sldLayoutId id="2147483929" r:id="rId2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1.xml"/><Relationship Id="rId4" Type="http://schemas.openxmlformats.org/officeDocument/2006/relationships/hyperlink" Target="https://ousd.zoom.us/j/87300141773"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3" Type="http://schemas.openxmlformats.org/officeDocument/2006/relationships/hyperlink" Target="https://www.sinsinvalid.org/" TargetMode="External"/><Relationship Id="rId2" Type="http://schemas.openxmlformats.org/officeDocument/2006/relationships/notesSlide" Target="../notesSlides/notesSlide3.xml"/><Relationship Id="rId1" Type="http://schemas.openxmlformats.org/officeDocument/2006/relationships/slideLayout" Target="../slideLayouts/slideLayout21.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93.xml"/></Relationships>
</file>

<file path=ppt/slides/_rels/slide6.xml.rels><?xml version="1.0" encoding="UTF-8" standalone="yes"?>
<Relationships xmlns="http://schemas.openxmlformats.org/package/2006/relationships"><Relationship Id="rId3" Type="http://schemas.openxmlformats.org/officeDocument/2006/relationships/hyperlink" Target="http://www.ousd.org/LCAP" TargetMode="External"/><Relationship Id="rId2" Type="http://schemas.openxmlformats.org/officeDocument/2006/relationships/notesSlide" Target="../notesSlides/notesSlide6.xml"/><Relationship Id="rId1" Type="http://schemas.openxmlformats.org/officeDocument/2006/relationships/slideLayout" Target="../slideLayouts/slideLayout15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5.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3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93.xml"/></Relationships>
</file>

<file path=ppt/slides/_rels/slide21.xml.rels><?xml version="1.0" encoding="UTF-8" standalone="yes"?>
<Relationships xmlns="http://schemas.openxmlformats.org/package/2006/relationships"><Relationship Id="rId3" Type="http://schemas.openxmlformats.org/officeDocument/2006/relationships/hyperlink" Target="https://instagram.com/oaklanddiverselearners?utm_source=qr" TargetMode="External"/><Relationship Id="rId2" Type="http://schemas.openxmlformats.org/officeDocument/2006/relationships/notesSlide" Target="../notesSlides/notesSlide21.xml"/><Relationship Id="rId1" Type="http://schemas.openxmlformats.org/officeDocument/2006/relationships/slideLayout" Target="../slideLayouts/slideLayout19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g"/></Relationships>
</file>

<file path=ppt/slides/_rels/slide22.xml.rels><?xml version="1.0" encoding="UTF-8" standalone="yes"?>
<Relationships xmlns="http://schemas.openxmlformats.org/package/2006/relationships"><Relationship Id="rId3" Type="http://schemas.openxmlformats.org/officeDocument/2006/relationships/hyperlink" Target="https://drive.google.com/file/d/1HBs2Jy3Al-7bawpBbD5JDtW8eyEwjgLz/view?usp=drive_link" TargetMode="External"/><Relationship Id="rId7" Type="http://schemas.openxmlformats.org/officeDocument/2006/relationships/hyperlink" Target="https://docs.google.com/document/d/1-9dICglgq5gGyqrjDcoFwzX01X8mn2o_rmbMn2ucXxI/edit?usp=sharing" TargetMode="External"/><Relationship Id="rId2" Type="http://schemas.openxmlformats.org/officeDocument/2006/relationships/notesSlide" Target="../notesSlides/notesSlide22.xml"/><Relationship Id="rId1" Type="http://schemas.openxmlformats.org/officeDocument/2006/relationships/slideLayout" Target="../slideLayouts/slideLayout193.xml"/><Relationship Id="rId6" Type="http://schemas.openxmlformats.org/officeDocument/2006/relationships/hyperlink" Target="https://docs.google.com/document/d/10TCmdfYnRUOGNwDFbU7QYTNPvmOwKqzvS6q2g_BC2hA/edit?usp=sharing" TargetMode="External"/><Relationship Id="rId5" Type="http://schemas.openxmlformats.org/officeDocument/2006/relationships/hyperlink" Target="https://www.parentsquare.com/feeds/27757033" TargetMode="External"/><Relationship Id="rId4" Type="http://schemas.openxmlformats.org/officeDocument/2006/relationships/hyperlink" Target="https://ousd.zoom.us/j/85121233744?pwd=Uk1ueVNSWjk4b01YRnlPTjhvRzlMdz09" TargetMode="Externa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7.xml"/></Relationships>
</file>

<file path=ppt/slides/_rels/slide28.xml.rels><?xml version="1.0" encoding="UTF-8" standalone="yes"?>
<Relationships xmlns="http://schemas.openxmlformats.org/package/2006/relationships"><Relationship Id="rId3" Type="http://schemas.openxmlformats.org/officeDocument/2006/relationships/hyperlink" Target="mailto:cintya.molina@ousd.org" TargetMode="External"/><Relationship Id="rId2" Type="http://schemas.openxmlformats.org/officeDocument/2006/relationships/notesSlide" Target="../notesSlides/notesSlide28.xml"/><Relationship Id="rId1" Type="http://schemas.openxmlformats.org/officeDocument/2006/relationships/slideLayout" Target="../slideLayouts/slideLayout155.xml"/></Relationships>
</file>

<file path=ppt/slides/_rels/slide29.xml.rels><?xml version="1.0" encoding="UTF-8" standalone="yes"?>
<Relationships xmlns="http://schemas.openxmlformats.org/package/2006/relationships"><Relationship Id="rId3" Type="http://schemas.openxmlformats.org/officeDocument/2006/relationships/hyperlink" Target="http://tinyurl.com/ytwn3422" TargetMode="External"/><Relationship Id="rId2" Type="http://schemas.openxmlformats.org/officeDocument/2006/relationships/notesSlide" Target="../notesSlides/notesSlide29.xml"/><Relationship Id="rId1" Type="http://schemas.openxmlformats.org/officeDocument/2006/relationships/slideLayout" Target="../slideLayouts/slideLayout155.xml"/><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9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9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9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1.xml"/></Relationships>
</file>

<file path=ppt/slides/_rels/slide34.xml.rels><?xml version="1.0" encoding="UTF-8" standalone="yes"?>
<Relationships xmlns="http://schemas.openxmlformats.org/package/2006/relationships"><Relationship Id="rId3" Type="http://schemas.openxmlformats.org/officeDocument/2006/relationships/hyperlink" Target="https://tinyurl.com/2p8v7au3" TargetMode="External"/><Relationship Id="rId2" Type="http://schemas.openxmlformats.org/officeDocument/2006/relationships/notesSlide" Target="../notesSlides/notesSlide34.xml"/><Relationship Id="rId1" Type="http://schemas.openxmlformats.org/officeDocument/2006/relationships/slideLayout" Target="../slideLayouts/slideLayout91.xml"/></Relationships>
</file>

<file path=ppt/slides/_rels/slide35.xml.rels><?xml version="1.0" encoding="UTF-8" standalone="yes"?>
<Relationships xmlns="http://schemas.openxmlformats.org/package/2006/relationships"><Relationship Id="rId3" Type="http://schemas.openxmlformats.org/officeDocument/2006/relationships/hyperlink" Target="mailto:cacoakland@gmail.com" TargetMode="External"/><Relationship Id="rId2" Type="http://schemas.openxmlformats.org/officeDocument/2006/relationships/notesSlide" Target="../notesSlides/notesSlide35.xml"/><Relationship Id="rId1" Type="http://schemas.openxmlformats.org/officeDocument/2006/relationships/slideLayout" Target="../slideLayouts/slideLayout155.xml"/></Relationships>
</file>

<file path=ppt/slides/_rels/slide36.xml.rels><?xml version="1.0" encoding="UTF-8" standalone="yes"?>
<Relationships xmlns="http://schemas.openxmlformats.org/package/2006/relationships"><Relationship Id="rId3" Type="http://schemas.openxmlformats.org/officeDocument/2006/relationships/hyperlink" Target="http://www.ousd.org/board-of-ed/agendas-minutes-video" TargetMode="External"/><Relationship Id="rId2" Type="http://schemas.openxmlformats.org/officeDocument/2006/relationships/notesSlide" Target="../notesSlides/notesSlide36.xml"/><Relationship Id="rId1" Type="http://schemas.openxmlformats.org/officeDocument/2006/relationships/slideLayout" Target="../slideLayouts/slideLayout144.xml"/><Relationship Id="rId5" Type="http://schemas.openxmlformats.org/officeDocument/2006/relationships/hyperlink" Target="mailto:cacoakland@gmail.com" TargetMode="External"/><Relationship Id="rId4" Type="http://schemas.openxmlformats.org/officeDocument/2006/relationships/hyperlink" Target="ousd.org/calendar" TargetMode="Externa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55.xml"/></Relationships>
</file>

<file path=ppt/slides/_rels/slide38.xml.rels><?xml version="1.0" encoding="UTF-8" standalone="yes"?>
<Relationships xmlns="http://schemas.openxmlformats.org/package/2006/relationships"><Relationship Id="rId3" Type="http://schemas.openxmlformats.org/officeDocument/2006/relationships/hyperlink" Target="mailto:cacoakland@gmail.com" TargetMode="External"/><Relationship Id="rId2" Type="http://schemas.openxmlformats.org/officeDocument/2006/relationships/notesSlide" Target="../notesSlides/notesSlide38.xml"/><Relationship Id="rId1" Type="http://schemas.openxmlformats.org/officeDocument/2006/relationships/slideLayout" Target="../slideLayouts/slideLayout155.xml"/><Relationship Id="rId5" Type="http://schemas.openxmlformats.org/officeDocument/2006/relationships/comments" Target="../comments/comment1.xml"/><Relationship Id="rId4" Type="http://schemas.openxmlformats.org/officeDocument/2006/relationships/hyperlink" Target="http://facebook.com/CAC4SpEdOUSD"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s://www.youtube.com/watch?v=6Bn38mkJZNE" TargetMode="External"/><Relationship Id="rId2" Type="http://schemas.openxmlformats.org/officeDocument/2006/relationships/notesSlide" Target="../notesSlides/notesSlide39.xml"/><Relationship Id="rId1" Type="http://schemas.openxmlformats.org/officeDocument/2006/relationships/slideLayout" Target="../slideLayouts/slideLayout164.xml"/><Relationship Id="rId5" Type="http://schemas.openxmlformats.org/officeDocument/2006/relationships/image" Target="../media/image17.jpg"/><Relationship Id="rId4" Type="http://schemas.openxmlformats.org/officeDocument/2006/relationships/hyperlink" Target="http://www.youtube.com/watch?v=2A1way5QfGg" TargetMode="Externa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5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5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5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5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5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5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5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5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5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55.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5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55.xml"/></Relationships>
</file>

<file path=ppt/slides/_rels/slide5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2.xml"/><Relationship Id="rId1" Type="http://schemas.openxmlformats.org/officeDocument/2006/relationships/slideLayout" Target="../slideLayouts/slideLayout155.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55.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55.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55.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55.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55.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55.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55.xml"/></Relationships>
</file>

<file path=ppt/slides/_rels/slide6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0.xml"/><Relationship Id="rId1" Type="http://schemas.openxmlformats.org/officeDocument/2006/relationships/slideLayout" Target="../slideLayouts/slideLayout155.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93.xml"/></Relationships>
</file>

<file path=ppt/slides/_rels/slide6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2.xml"/><Relationship Id="rId1" Type="http://schemas.openxmlformats.org/officeDocument/2006/relationships/slideLayout" Target="../slideLayouts/slideLayout155.xml"/></Relationships>
</file>

<file path=ppt/slides/_rels/slide6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3.xml"/><Relationship Id="rId1" Type="http://schemas.openxmlformats.org/officeDocument/2006/relationships/slideLayout" Target="../slideLayouts/slideLayout164.xml"/></Relationships>
</file>

<file path=ppt/slides/_rels/slide6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4.xml"/><Relationship Id="rId1" Type="http://schemas.openxmlformats.org/officeDocument/2006/relationships/slideLayout" Target="../slideLayouts/slideLayout202.xml"/><Relationship Id="rId4" Type="http://schemas.openxmlformats.org/officeDocument/2006/relationships/comments" Target="../comments/comment2.xml"/></Relationships>
</file>

<file path=ppt/slides/_rels/slide6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5.xml"/><Relationship Id="rId1" Type="http://schemas.openxmlformats.org/officeDocument/2006/relationships/slideLayout" Target="../slideLayouts/slideLayout20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93.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55.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55.xml"/></Relationships>
</file>

<file path=ppt/slides/_rels/slide6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9.xml"/><Relationship Id="rId1" Type="http://schemas.openxmlformats.org/officeDocument/2006/relationships/slideLayout" Target="../slideLayouts/slideLayout155.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93.xml"/></Relationships>
</file>

<file path=ppt/slides/_rels/slide7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1.xml"/><Relationship Id="rId1" Type="http://schemas.openxmlformats.org/officeDocument/2006/relationships/slideLayout" Target="../slideLayouts/slideLayout193.xml"/><Relationship Id="rId4" Type="http://schemas.openxmlformats.org/officeDocument/2006/relationships/image" Target="../media/image23.png"/></Relationships>
</file>

<file path=ppt/slides/_rels/slide7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2.xml"/><Relationship Id="rId1" Type="http://schemas.openxmlformats.org/officeDocument/2006/relationships/slideLayout" Target="../slideLayouts/slideLayout193.xml"/><Relationship Id="rId4" Type="http://schemas.openxmlformats.org/officeDocument/2006/relationships/image" Target="../media/image25.png"/></Relationships>
</file>

<file path=ppt/slides/_rels/slide7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3.xml"/><Relationship Id="rId1" Type="http://schemas.openxmlformats.org/officeDocument/2006/relationships/slideLayout" Target="../slideLayouts/slideLayout202.xml"/></Relationships>
</file>

<file path=ppt/slides/_rels/slide7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4.xml"/><Relationship Id="rId1" Type="http://schemas.openxmlformats.org/officeDocument/2006/relationships/slideLayout" Target="../slideLayouts/slideLayout202.xml"/></Relationships>
</file>

<file path=ppt/slides/_rels/slide7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5.xml"/><Relationship Id="rId1" Type="http://schemas.openxmlformats.org/officeDocument/2006/relationships/slideLayout" Target="../slideLayouts/slideLayout155.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155.xml"/></Relationships>
</file>

<file path=ppt/slides/_rels/slide7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77.xml"/><Relationship Id="rId1" Type="http://schemas.openxmlformats.org/officeDocument/2006/relationships/slideLayout" Target="../slideLayouts/slideLayout155.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55.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55.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155.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55.xml"/></Relationships>
</file>

<file path=ppt/slides/_rels/slide8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2.xml"/><Relationship Id="rId1" Type="http://schemas.openxmlformats.org/officeDocument/2006/relationships/slideLayout" Target="../slideLayouts/slideLayout155.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155.xml"/></Relationships>
</file>

<file path=ppt/slides/_rels/slide84.xml.rels><?xml version="1.0" encoding="UTF-8" standalone="yes"?>
<Relationships xmlns="http://schemas.openxmlformats.org/package/2006/relationships"><Relationship Id="rId3" Type="http://schemas.openxmlformats.org/officeDocument/2006/relationships/hyperlink" Target="https://www.sinsinvalid.org/" TargetMode="External"/><Relationship Id="rId2" Type="http://schemas.openxmlformats.org/officeDocument/2006/relationships/notesSlide" Target="../notesSlides/notesSlide84.xml"/><Relationship Id="rId1" Type="http://schemas.openxmlformats.org/officeDocument/2006/relationships/slideLayout" Target="../slideLayouts/slideLayout21.xml"/><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045"/>
        <p:cNvGrpSpPr/>
        <p:nvPr/>
      </p:nvGrpSpPr>
      <p:grpSpPr>
        <a:xfrm>
          <a:off x="0" y="0"/>
          <a:ext cx="0" cy="0"/>
          <a:chOff x="0" y="0"/>
          <a:chExt cx="0" cy="0"/>
        </a:xfrm>
      </p:grpSpPr>
      <p:sp>
        <p:nvSpPr>
          <p:cNvPr id="2046" name="Google Shape;2046;p312"/>
          <p:cNvSpPr txBox="1">
            <a:spLocks noGrp="1"/>
          </p:cNvSpPr>
          <p:nvPr>
            <p:ph type="body" idx="1"/>
          </p:nvPr>
        </p:nvSpPr>
        <p:spPr>
          <a:xfrm>
            <a:off x="0" y="642949"/>
            <a:ext cx="9144000" cy="3422400"/>
          </a:xfrm>
          <a:prstGeom prst="rect">
            <a:avLst/>
          </a:prstGeom>
          <a:solidFill>
            <a:srgbClr val="FFFFFF"/>
          </a:solidFill>
          <a:ln>
            <a:noFill/>
          </a:ln>
        </p:spPr>
        <p:txBody>
          <a:bodyPr spcFirstLastPara="1" wrap="square" lIns="68550" tIns="34275" rIns="68550" bIns="34275" anchor="t" anchorCtr="0">
            <a:noAutofit/>
          </a:bodyPr>
          <a:lstStyle/>
          <a:p>
            <a:pPr marL="0" lvl="0" indent="0" algn="ctr" rtl="0">
              <a:lnSpc>
                <a:spcPct val="150000"/>
              </a:lnSpc>
              <a:spcBef>
                <a:spcPts val="0"/>
              </a:spcBef>
              <a:spcAft>
                <a:spcPts val="0"/>
              </a:spcAft>
              <a:buSzPts val="4000"/>
              <a:buNone/>
            </a:pPr>
            <a:endParaRPr sz="3000" b="1"/>
          </a:p>
          <a:p>
            <a:pPr marL="0" lvl="0" indent="0" algn="ctr" rtl="0">
              <a:lnSpc>
                <a:spcPct val="150000"/>
              </a:lnSpc>
              <a:spcBef>
                <a:spcPts val="0"/>
              </a:spcBef>
              <a:spcAft>
                <a:spcPts val="0"/>
              </a:spcAft>
              <a:buClr>
                <a:srgbClr val="548135"/>
              </a:buClr>
              <a:buSzPts val="5000"/>
              <a:buNone/>
            </a:pPr>
            <a:endParaRPr sz="3750" b="1">
              <a:solidFill>
                <a:srgbClr val="548135"/>
              </a:solidFill>
            </a:endParaRPr>
          </a:p>
        </p:txBody>
      </p:sp>
      <p:pic>
        <p:nvPicPr>
          <p:cNvPr id="2047" name="Google Shape;2047;p312" descr="ousd_logo_2015_4c.png"/>
          <p:cNvPicPr preferRelativeResize="0"/>
          <p:nvPr/>
        </p:nvPicPr>
        <p:blipFill rotWithShape="1">
          <a:blip r:embed="rId3">
            <a:alphaModFix/>
          </a:blip>
          <a:srcRect/>
          <a:stretch/>
        </p:blipFill>
        <p:spPr>
          <a:xfrm>
            <a:off x="2890838" y="250028"/>
            <a:ext cx="3362325" cy="1186700"/>
          </a:xfrm>
          <a:prstGeom prst="rect">
            <a:avLst/>
          </a:prstGeom>
          <a:noFill/>
          <a:ln>
            <a:noFill/>
          </a:ln>
        </p:spPr>
      </p:pic>
      <p:sp>
        <p:nvSpPr>
          <p:cNvPr id="2048" name="Google Shape;2048;p312"/>
          <p:cNvSpPr txBox="1"/>
          <p:nvPr/>
        </p:nvSpPr>
        <p:spPr>
          <a:xfrm>
            <a:off x="0" y="1791625"/>
            <a:ext cx="9144000" cy="1798200"/>
          </a:xfrm>
          <a:prstGeom prst="rect">
            <a:avLst/>
          </a:prstGeom>
          <a:solidFill>
            <a:srgbClr val="FCE5CD"/>
          </a:solidFill>
          <a:ln>
            <a:noFill/>
          </a:ln>
        </p:spPr>
        <p:txBody>
          <a:bodyPr spcFirstLastPara="1" wrap="square" lIns="68550" tIns="68550" rIns="68550" bIns="68550" anchor="t" anchorCtr="0">
            <a:noAutofit/>
          </a:bodyPr>
          <a:lstStyle/>
          <a:p>
            <a:pPr marL="0" marR="0" lvl="0" indent="0" algn="ctr" rtl="0">
              <a:lnSpc>
                <a:spcPct val="100000"/>
              </a:lnSpc>
              <a:spcBef>
                <a:spcPts val="1000"/>
              </a:spcBef>
              <a:spcAft>
                <a:spcPts val="0"/>
              </a:spcAft>
              <a:buNone/>
            </a:pPr>
            <a:r>
              <a:rPr lang="en-US" sz="3000">
                <a:latin typeface="Lexend"/>
                <a:ea typeface="Lexend"/>
                <a:cs typeface="Lexend"/>
                <a:sym typeface="Lexend"/>
              </a:rPr>
              <a:t>Regular </a:t>
            </a:r>
            <a:r>
              <a:rPr lang="en-US" sz="3000" i="0" u="none" strike="noStrike" cap="none">
                <a:latin typeface="Lexend"/>
                <a:ea typeface="Lexend"/>
                <a:cs typeface="Lexend"/>
                <a:sym typeface="Lexend"/>
              </a:rPr>
              <a:t>Meeting of the </a:t>
            </a:r>
            <a:endParaRPr sz="3000" i="0" u="none" strike="noStrike" cap="none">
              <a:latin typeface="Lexend"/>
              <a:ea typeface="Lexend"/>
              <a:cs typeface="Lexend"/>
              <a:sym typeface="Lexend"/>
            </a:endParaRPr>
          </a:p>
          <a:p>
            <a:pPr marL="0" marR="0" lvl="0" indent="0" algn="ctr" rtl="0">
              <a:lnSpc>
                <a:spcPct val="100000"/>
              </a:lnSpc>
              <a:spcBef>
                <a:spcPts val="0"/>
              </a:spcBef>
              <a:spcAft>
                <a:spcPts val="0"/>
              </a:spcAft>
              <a:buNone/>
            </a:pPr>
            <a:r>
              <a:rPr lang="en-US" sz="3000" b="1">
                <a:latin typeface="Lexend"/>
                <a:ea typeface="Lexend"/>
                <a:cs typeface="Lexend"/>
                <a:sym typeface="Lexend"/>
              </a:rPr>
              <a:t>Community Advisory Committee </a:t>
            </a:r>
            <a:endParaRPr sz="3000" b="1">
              <a:latin typeface="Lexend"/>
              <a:ea typeface="Lexend"/>
              <a:cs typeface="Lexend"/>
              <a:sym typeface="Lexend"/>
            </a:endParaRPr>
          </a:p>
          <a:p>
            <a:pPr marL="0" marR="0" lvl="0" indent="0" algn="ctr" rtl="0">
              <a:lnSpc>
                <a:spcPct val="100000"/>
              </a:lnSpc>
              <a:spcBef>
                <a:spcPts val="0"/>
              </a:spcBef>
              <a:spcAft>
                <a:spcPts val="0"/>
              </a:spcAft>
              <a:buNone/>
            </a:pPr>
            <a:r>
              <a:rPr lang="en-US" sz="3000" b="1">
                <a:latin typeface="Lexend"/>
                <a:ea typeface="Lexend"/>
                <a:cs typeface="Lexend"/>
                <a:sym typeface="Lexend"/>
              </a:rPr>
              <a:t>for Special Education </a:t>
            </a:r>
            <a:r>
              <a:rPr lang="en-US" sz="3000">
                <a:latin typeface="Lexend"/>
                <a:ea typeface="Lexend"/>
                <a:cs typeface="Lexend"/>
                <a:sym typeface="Lexend"/>
              </a:rPr>
              <a:t>(CAC)</a:t>
            </a:r>
            <a:endParaRPr sz="3000">
              <a:latin typeface="Lexend"/>
              <a:ea typeface="Lexend"/>
              <a:cs typeface="Lexend"/>
              <a:sym typeface="Lexend"/>
            </a:endParaRPr>
          </a:p>
          <a:p>
            <a:pPr marL="0" marR="0" lvl="0" indent="0" algn="ctr" rtl="0">
              <a:lnSpc>
                <a:spcPct val="100000"/>
              </a:lnSpc>
              <a:spcBef>
                <a:spcPts val="0"/>
              </a:spcBef>
              <a:spcAft>
                <a:spcPts val="0"/>
              </a:spcAft>
              <a:buNone/>
            </a:pPr>
            <a:endParaRPr sz="2000" b="0" i="0" u="none" strike="noStrike" cap="none">
              <a:solidFill>
                <a:schemeClr val="lt1"/>
              </a:solidFill>
              <a:latin typeface="Calibri"/>
              <a:ea typeface="Calibri"/>
              <a:cs typeface="Calibri"/>
              <a:sym typeface="Calibri"/>
            </a:endParaRPr>
          </a:p>
        </p:txBody>
      </p:sp>
      <p:sp>
        <p:nvSpPr>
          <p:cNvPr id="2049" name="Google Shape;2049;p312"/>
          <p:cNvSpPr txBox="1"/>
          <p:nvPr/>
        </p:nvSpPr>
        <p:spPr>
          <a:xfrm>
            <a:off x="5549250" y="3701925"/>
            <a:ext cx="3362400" cy="642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1800" b="1">
                <a:latin typeface="Lexend"/>
                <a:ea typeface="Lexend"/>
                <a:cs typeface="Lexend"/>
                <a:sym typeface="Lexend"/>
              </a:rPr>
              <a:t>February 12, 2024</a:t>
            </a:r>
            <a:endParaRPr sz="1800">
              <a:latin typeface="Lexend"/>
              <a:ea typeface="Lexend"/>
              <a:cs typeface="Lexend"/>
              <a:sym typeface="Lexend"/>
            </a:endParaRPr>
          </a:p>
        </p:txBody>
      </p:sp>
      <p:sp>
        <p:nvSpPr>
          <p:cNvPr id="2050" name="Google Shape;2050;p312"/>
          <p:cNvSpPr txBox="1"/>
          <p:nvPr/>
        </p:nvSpPr>
        <p:spPr>
          <a:xfrm>
            <a:off x="187525" y="3892950"/>
            <a:ext cx="5946000" cy="7278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US" u="sng">
                <a:solidFill>
                  <a:schemeClr val="hlink"/>
                </a:solidFill>
                <a:highlight>
                  <a:srgbClr val="FFFFFF"/>
                </a:highlight>
                <a:latin typeface="Lexend"/>
                <a:ea typeface="Lexend"/>
                <a:cs typeface="Lexend"/>
                <a:sym typeface="Lexend"/>
                <a:hlinkClick r:id="rId4"/>
              </a:rPr>
              <a:t>https://ousd.zoom.us/j/87300141773</a:t>
            </a:r>
            <a:endParaRPr sz="1100">
              <a:solidFill>
                <a:schemeClr val="dk1"/>
              </a:solidFill>
              <a:highlight>
                <a:srgbClr val="FFFFFF"/>
              </a:highlight>
              <a:latin typeface="Lexend"/>
              <a:ea typeface="Lexend"/>
              <a:cs typeface="Lexend"/>
              <a:sym typeface="Lexend"/>
            </a:endParaRPr>
          </a:p>
          <a:p>
            <a:pPr marL="0" lvl="0" indent="0" algn="l" rtl="0">
              <a:spcBef>
                <a:spcPts val="0"/>
              </a:spcBef>
              <a:spcAft>
                <a:spcPts val="0"/>
              </a:spcAft>
              <a:buClr>
                <a:schemeClr val="dk1"/>
              </a:buClr>
              <a:buSzPts val="1100"/>
              <a:buFont typeface="Arial"/>
              <a:buNone/>
            </a:pPr>
            <a:r>
              <a:rPr lang="en-US">
                <a:latin typeface="Lexend"/>
                <a:ea typeface="Lexend"/>
                <a:cs typeface="Lexend"/>
                <a:sym typeface="Lexend"/>
              </a:rPr>
              <a:t>Meeting ID: 873 0014 1773	     By Phone: 1-669-900-9128</a:t>
            </a:r>
            <a:endParaRPr>
              <a:latin typeface="Lexend"/>
              <a:ea typeface="Lexend"/>
              <a:cs typeface="Lexend"/>
              <a:sym typeface="Lexen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8000"/>
        </a:solidFill>
        <a:effectLst/>
      </p:bgPr>
    </p:bg>
    <p:spTree>
      <p:nvGrpSpPr>
        <p:cNvPr id="1" name="Shape 2054"/>
        <p:cNvGrpSpPr/>
        <p:nvPr/>
      </p:nvGrpSpPr>
      <p:grpSpPr>
        <a:xfrm>
          <a:off x="0" y="0"/>
          <a:ext cx="0" cy="0"/>
          <a:chOff x="0" y="0"/>
          <a:chExt cx="0" cy="0"/>
        </a:xfrm>
      </p:grpSpPr>
      <p:sp>
        <p:nvSpPr>
          <p:cNvPr id="2055" name="Google Shape;2055;p313"/>
          <p:cNvSpPr txBox="1">
            <a:spLocks noGrp="1"/>
          </p:cNvSpPr>
          <p:nvPr>
            <p:ph type="body" idx="4294967295"/>
          </p:nvPr>
        </p:nvSpPr>
        <p:spPr>
          <a:xfrm>
            <a:off x="457200" y="328850"/>
            <a:ext cx="8229600" cy="42669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15000"/>
              </a:lnSpc>
              <a:spcBef>
                <a:spcPts val="640"/>
              </a:spcBef>
              <a:spcAft>
                <a:spcPts val="0"/>
              </a:spcAft>
              <a:buNone/>
            </a:pPr>
            <a:endParaRPr sz="2500">
              <a:solidFill>
                <a:srgbClr val="000000"/>
              </a:solidFill>
              <a:latin typeface="Trebuchet MS"/>
              <a:ea typeface="Trebuchet MS"/>
              <a:cs typeface="Trebuchet MS"/>
              <a:sym typeface="Trebuchet MS"/>
            </a:endParaRPr>
          </a:p>
          <a:p>
            <a:pPr marL="0" lvl="0" indent="0" algn="l" rtl="0">
              <a:lnSpc>
                <a:spcPct val="115000"/>
              </a:lnSpc>
              <a:spcBef>
                <a:spcPts val="640"/>
              </a:spcBef>
              <a:spcAft>
                <a:spcPts val="0"/>
              </a:spcAft>
              <a:buNone/>
            </a:pPr>
            <a:endParaRPr sz="500">
              <a:solidFill>
                <a:srgbClr val="000000"/>
              </a:solidFill>
              <a:latin typeface="Trebuchet MS"/>
              <a:ea typeface="Trebuchet MS"/>
              <a:cs typeface="Trebuchet MS"/>
              <a:sym typeface="Trebuchet MS"/>
            </a:endParaRPr>
          </a:p>
          <a:p>
            <a:pPr marL="0" lvl="0" indent="0" algn="ctr" rtl="0">
              <a:lnSpc>
                <a:spcPct val="150000"/>
              </a:lnSpc>
              <a:spcBef>
                <a:spcPts val="0"/>
              </a:spcBef>
              <a:spcAft>
                <a:spcPts val="0"/>
              </a:spcAft>
              <a:buNone/>
            </a:pPr>
            <a:endParaRPr sz="2400" b="1">
              <a:solidFill>
                <a:srgbClr val="000000"/>
              </a:solidFill>
              <a:latin typeface="Lato"/>
              <a:ea typeface="Lato"/>
              <a:cs typeface="Lato"/>
              <a:sym typeface="Lato"/>
            </a:endParaRPr>
          </a:p>
          <a:p>
            <a:pPr marL="0" lvl="0" indent="0" algn="ctr" rtl="0">
              <a:lnSpc>
                <a:spcPct val="150000"/>
              </a:lnSpc>
              <a:spcBef>
                <a:spcPts val="0"/>
              </a:spcBef>
              <a:spcAft>
                <a:spcPts val="0"/>
              </a:spcAft>
              <a:buNone/>
            </a:pPr>
            <a:endParaRPr sz="2400" b="1">
              <a:solidFill>
                <a:srgbClr val="000000"/>
              </a:solidFill>
              <a:latin typeface="Lato"/>
              <a:ea typeface="Lato"/>
              <a:cs typeface="Lato"/>
              <a:sym typeface="Lato"/>
            </a:endParaRPr>
          </a:p>
          <a:p>
            <a:pPr marL="0" lvl="0" indent="0" algn="ctr" rtl="0">
              <a:lnSpc>
                <a:spcPct val="150000"/>
              </a:lnSpc>
              <a:spcBef>
                <a:spcPts val="0"/>
              </a:spcBef>
              <a:spcAft>
                <a:spcPts val="0"/>
              </a:spcAft>
              <a:buNone/>
            </a:pPr>
            <a:r>
              <a:rPr lang="en-US" sz="2400">
                <a:solidFill>
                  <a:srgbClr val="000000"/>
                </a:solidFill>
                <a:latin typeface="Lexend"/>
                <a:ea typeface="Lexend"/>
                <a:cs typeface="Lexend"/>
                <a:sym typeface="Lexend"/>
              </a:rPr>
              <a:t>If you are using </a:t>
            </a:r>
            <a:endParaRPr sz="2400">
              <a:solidFill>
                <a:srgbClr val="000000"/>
              </a:solidFill>
              <a:latin typeface="Lexend"/>
              <a:ea typeface="Lexend"/>
              <a:cs typeface="Lexend"/>
              <a:sym typeface="Lexend"/>
            </a:endParaRPr>
          </a:p>
          <a:p>
            <a:pPr marL="0" lvl="0" indent="0" algn="ctr" rtl="0">
              <a:lnSpc>
                <a:spcPct val="150000"/>
              </a:lnSpc>
              <a:spcBef>
                <a:spcPts val="0"/>
              </a:spcBef>
              <a:spcAft>
                <a:spcPts val="0"/>
              </a:spcAft>
              <a:buNone/>
            </a:pPr>
            <a:r>
              <a:rPr lang="en-US" sz="2400">
                <a:solidFill>
                  <a:srgbClr val="000000"/>
                </a:solidFill>
                <a:latin typeface="Lexend"/>
                <a:ea typeface="Lexend"/>
                <a:cs typeface="Lexend"/>
                <a:sym typeface="Lexend"/>
              </a:rPr>
              <a:t>American Sign Language Interpretation, </a:t>
            </a:r>
            <a:endParaRPr sz="2400">
              <a:solidFill>
                <a:srgbClr val="000000"/>
              </a:solidFill>
              <a:latin typeface="Lexend"/>
              <a:ea typeface="Lexend"/>
              <a:cs typeface="Lexend"/>
              <a:sym typeface="Lexend"/>
            </a:endParaRPr>
          </a:p>
          <a:p>
            <a:pPr marL="0" lvl="0" indent="0" algn="ctr" rtl="0">
              <a:lnSpc>
                <a:spcPct val="150000"/>
              </a:lnSpc>
              <a:spcBef>
                <a:spcPts val="0"/>
              </a:spcBef>
              <a:spcAft>
                <a:spcPts val="0"/>
              </a:spcAft>
              <a:buNone/>
            </a:pPr>
            <a:r>
              <a:rPr lang="en-US" sz="2400">
                <a:solidFill>
                  <a:srgbClr val="000000"/>
                </a:solidFill>
                <a:latin typeface="Lexend"/>
                <a:ea typeface="Lexend"/>
                <a:cs typeface="Lexend"/>
                <a:sym typeface="Lexend"/>
              </a:rPr>
              <a:t>you can go to video settings and click on</a:t>
            </a:r>
            <a:endParaRPr sz="2400">
              <a:solidFill>
                <a:srgbClr val="000000"/>
              </a:solidFill>
              <a:latin typeface="Lexend"/>
              <a:ea typeface="Lexend"/>
              <a:cs typeface="Lexend"/>
              <a:sym typeface="Lexend"/>
            </a:endParaRPr>
          </a:p>
          <a:p>
            <a:pPr marL="0" lvl="0" indent="0" algn="ctr" rtl="0">
              <a:lnSpc>
                <a:spcPct val="150000"/>
              </a:lnSpc>
              <a:spcBef>
                <a:spcPts val="0"/>
              </a:spcBef>
              <a:spcAft>
                <a:spcPts val="0"/>
              </a:spcAft>
              <a:buNone/>
            </a:pPr>
            <a:r>
              <a:rPr lang="en-US" sz="2400">
                <a:solidFill>
                  <a:srgbClr val="000000"/>
                </a:solidFill>
                <a:latin typeface="Lexend"/>
                <a:ea typeface="Lexend"/>
                <a:cs typeface="Lexend"/>
                <a:sym typeface="Lexend"/>
              </a:rPr>
              <a:t>"hide non-video participants"</a:t>
            </a:r>
            <a:endParaRPr sz="2400">
              <a:solidFill>
                <a:srgbClr val="000000"/>
              </a:solidFill>
              <a:latin typeface="Lexend"/>
              <a:ea typeface="Lexend"/>
              <a:cs typeface="Lexend"/>
              <a:sym typeface="Lexend"/>
            </a:endParaRPr>
          </a:p>
          <a:p>
            <a:pPr marL="0" lvl="0" indent="0" algn="ctr" rtl="0">
              <a:lnSpc>
                <a:spcPct val="150000"/>
              </a:lnSpc>
              <a:spcBef>
                <a:spcPts val="0"/>
              </a:spcBef>
              <a:spcAft>
                <a:spcPts val="0"/>
              </a:spcAft>
              <a:buNone/>
            </a:pPr>
            <a:r>
              <a:rPr lang="en-US" sz="2400">
                <a:solidFill>
                  <a:srgbClr val="000000"/>
                </a:solidFill>
                <a:latin typeface="Lexend"/>
                <a:ea typeface="Lexend"/>
                <a:cs typeface="Lexend"/>
                <a:sym typeface="Lexend"/>
              </a:rPr>
              <a:t>so that you can more clearly see the interpreter.</a:t>
            </a:r>
            <a:endParaRPr sz="2400">
              <a:solidFill>
                <a:srgbClr val="000000"/>
              </a:solidFill>
              <a:latin typeface="Lexend"/>
              <a:ea typeface="Lexend"/>
              <a:cs typeface="Lexend"/>
              <a:sym typeface="Lexend"/>
            </a:endParaRPr>
          </a:p>
          <a:p>
            <a:pPr marL="0" lvl="0" indent="0" algn="ctr" rtl="0">
              <a:lnSpc>
                <a:spcPct val="150000"/>
              </a:lnSpc>
              <a:spcBef>
                <a:spcPts val="0"/>
              </a:spcBef>
              <a:spcAft>
                <a:spcPts val="0"/>
              </a:spcAft>
              <a:buNone/>
            </a:pPr>
            <a:endParaRPr sz="2400" b="1">
              <a:solidFill>
                <a:srgbClr val="000000"/>
              </a:solidFill>
              <a:latin typeface="Lato"/>
              <a:ea typeface="Lato"/>
              <a:cs typeface="Lato"/>
              <a:sym typeface="Lato"/>
            </a:endParaRPr>
          </a:p>
          <a:p>
            <a:pPr marL="0" lvl="0" indent="0" algn="ctr" rtl="0">
              <a:lnSpc>
                <a:spcPct val="100000"/>
              </a:lnSpc>
              <a:spcBef>
                <a:spcPts val="1000"/>
              </a:spcBef>
              <a:spcAft>
                <a:spcPts val="0"/>
              </a:spcAft>
              <a:buNone/>
            </a:pPr>
            <a:endParaRPr sz="300" b="1">
              <a:solidFill>
                <a:srgbClr val="000000"/>
              </a:solidFill>
              <a:latin typeface="Lato"/>
              <a:ea typeface="Lato"/>
              <a:cs typeface="Lato"/>
              <a:sym typeface="Lato"/>
            </a:endParaRPr>
          </a:p>
          <a:p>
            <a:pPr marL="0" lvl="0" indent="0" algn="ctr" rtl="0">
              <a:lnSpc>
                <a:spcPct val="115000"/>
              </a:lnSpc>
              <a:spcBef>
                <a:spcPts val="1000"/>
              </a:spcBef>
              <a:spcAft>
                <a:spcPts val="0"/>
              </a:spcAft>
              <a:buNone/>
            </a:pPr>
            <a:endParaRPr sz="2400" b="1">
              <a:solidFill>
                <a:srgbClr val="000000"/>
              </a:solidFill>
              <a:latin typeface="Lato"/>
              <a:ea typeface="Lato"/>
              <a:cs typeface="Lato"/>
              <a:sym typeface="Lato"/>
            </a:endParaRPr>
          </a:p>
          <a:p>
            <a:pPr marL="0" lvl="0" indent="0" algn="ctr" rtl="0">
              <a:lnSpc>
                <a:spcPct val="150000"/>
              </a:lnSpc>
              <a:spcBef>
                <a:spcPts val="640"/>
              </a:spcBef>
              <a:spcAft>
                <a:spcPts val="0"/>
              </a:spcAft>
              <a:buNone/>
            </a:pPr>
            <a:endParaRPr sz="500">
              <a:solidFill>
                <a:srgbClr val="FFFFFF"/>
              </a:solidFill>
              <a:latin typeface="Trebuchet MS"/>
              <a:ea typeface="Trebuchet MS"/>
              <a:cs typeface="Trebuchet MS"/>
              <a:sym typeface="Trebuchet MS"/>
            </a:endParaRPr>
          </a:p>
          <a:p>
            <a:pPr marL="0" lvl="0" indent="0" algn="ctr" rtl="0">
              <a:spcBef>
                <a:spcPts val="640"/>
              </a:spcBef>
              <a:spcAft>
                <a:spcPts val="0"/>
              </a:spcAft>
              <a:buNone/>
            </a:pPr>
            <a:endParaRPr>
              <a:solidFill>
                <a:srgbClr val="FFFFFF"/>
              </a:solidFill>
              <a:latin typeface="Trebuchet MS"/>
              <a:ea typeface="Trebuchet MS"/>
              <a:cs typeface="Trebuchet MS"/>
              <a:sym typeface="Trebuchet M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5"/>
                                        </p:tgtEl>
                                        <p:attrNameLst>
                                          <p:attrName>style.visibility</p:attrName>
                                        </p:attrNameLst>
                                      </p:cBhvr>
                                      <p:to>
                                        <p:strVal val="visible"/>
                                      </p:to>
                                    </p:set>
                                    <p:animEffect transition="in" filter="fade">
                                      <p:cBhvr>
                                        <p:cTn id="7" dur="1000"/>
                                        <p:tgtEl>
                                          <p:spTgt spid="2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059"/>
        <p:cNvGrpSpPr/>
        <p:nvPr/>
      </p:nvGrpSpPr>
      <p:grpSpPr>
        <a:xfrm>
          <a:off x="0" y="0"/>
          <a:ext cx="0" cy="0"/>
          <a:chOff x="0" y="0"/>
          <a:chExt cx="0" cy="0"/>
        </a:xfrm>
      </p:grpSpPr>
      <p:sp>
        <p:nvSpPr>
          <p:cNvPr id="2060" name="Google Shape;2060;p314"/>
          <p:cNvSpPr txBox="1">
            <a:spLocks noGrp="1"/>
          </p:cNvSpPr>
          <p:nvPr>
            <p:ph type="body" idx="1"/>
          </p:nvPr>
        </p:nvSpPr>
        <p:spPr>
          <a:xfrm>
            <a:off x="0" y="0"/>
            <a:ext cx="9144000" cy="5143500"/>
          </a:xfrm>
          <a:prstGeom prst="rect">
            <a:avLst/>
          </a:prstGeom>
          <a:solidFill>
            <a:srgbClr val="FFFFFF"/>
          </a:solidFill>
        </p:spPr>
        <p:txBody>
          <a:bodyPr spcFirstLastPara="1" wrap="square" lIns="91425" tIns="91425" rIns="91425" bIns="91425" anchor="ctr" anchorCtr="0">
            <a:noAutofit/>
          </a:bodyPr>
          <a:lstStyle/>
          <a:p>
            <a:pPr marL="0" lvl="0" indent="0" algn="l" rtl="0">
              <a:spcBef>
                <a:spcPts val="400"/>
              </a:spcBef>
              <a:spcAft>
                <a:spcPts val="0"/>
              </a:spcAft>
              <a:buNone/>
            </a:pPr>
            <a:endParaRPr/>
          </a:p>
        </p:txBody>
      </p:sp>
      <p:sp>
        <p:nvSpPr>
          <p:cNvPr id="2061" name="Google Shape;2061;p314"/>
          <p:cNvSpPr txBox="1"/>
          <p:nvPr/>
        </p:nvSpPr>
        <p:spPr>
          <a:xfrm>
            <a:off x="4110675" y="0"/>
            <a:ext cx="5033400" cy="51435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lnSpc>
                <a:spcPct val="100000"/>
              </a:lnSpc>
              <a:spcBef>
                <a:spcPts val="800"/>
              </a:spcBef>
              <a:spcAft>
                <a:spcPts val="0"/>
              </a:spcAft>
              <a:buNone/>
            </a:pPr>
            <a:r>
              <a:rPr lang="en-US" b="1">
                <a:solidFill>
                  <a:srgbClr val="38761D"/>
                </a:solidFill>
                <a:latin typeface="Oswald"/>
                <a:ea typeface="Oswald"/>
                <a:cs typeface="Oswald"/>
                <a:sym typeface="Oswald"/>
              </a:rPr>
              <a:t>TODOS LOS CUERPOS SON ÚNICOS Y ESENCIALES.</a:t>
            </a:r>
            <a:endParaRPr b="1">
              <a:solidFill>
                <a:srgbClr val="38761D"/>
              </a:solidFill>
              <a:latin typeface="Oswald"/>
              <a:ea typeface="Oswald"/>
              <a:cs typeface="Oswald"/>
              <a:sym typeface="Oswald"/>
            </a:endParaRPr>
          </a:p>
          <a:p>
            <a:pPr marL="0" lvl="0" indent="0" algn="l" rtl="0">
              <a:lnSpc>
                <a:spcPct val="100000"/>
              </a:lnSpc>
              <a:spcBef>
                <a:spcPts val="0"/>
              </a:spcBef>
              <a:spcAft>
                <a:spcPts val="0"/>
              </a:spcAft>
              <a:buNone/>
            </a:pPr>
            <a:endParaRPr sz="900" b="1">
              <a:solidFill>
                <a:srgbClr val="38761D"/>
              </a:solidFill>
              <a:latin typeface="Oswald"/>
              <a:ea typeface="Oswald"/>
              <a:cs typeface="Oswald"/>
              <a:sym typeface="Oswald"/>
            </a:endParaRPr>
          </a:p>
          <a:p>
            <a:pPr marL="0" lvl="0" indent="0" algn="l" rtl="0">
              <a:lnSpc>
                <a:spcPct val="100000"/>
              </a:lnSpc>
              <a:spcBef>
                <a:spcPts val="0"/>
              </a:spcBef>
              <a:spcAft>
                <a:spcPts val="0"/>
              </a:spcAft>
              <a:buNone/>
            </a:pPr>
            <a:r>
              <a:rPr lang="en-US" b="1">
                <a:latin typeface="Oswald"/>
                <a:ea typeface="Oswald"/>
                <a:cs typeface="Oswald"/>
                <a:sym typeface="Oswald"/>
              </a:rPr>
              <a:t>TODOS LOS CUERPOS SON COMPLETOS. TODOS LOS CUERPOS </a:t>
            </a:r>
            <a:endParaRPr b="1">
              <a:latin typeface="Oswald"/>
              <a:ea typeface="Oswald"/>
              <a:cs typeface="Oswald"/>
              <a:sym typeface="Oswald"/>
            </a:endParaRPr>
          </a:p>
          <a:p>
            <a:pPr marL="0" lvl="0" indent="0" algn="l" rtl="0">
              <a:lnSpc>
                <a:spcPct val="100000"/>
              </a:lnSpc>
              <a:spcBef>
                <a:spcPts val="0"/>
              </a:spcBef>
              <a:spcAft>
                <a:spcPts val="0"/>
              </a:spcAft>
              <a:buNone/>
            </a:pPr>
            <a:endParaRPr sz="100" b="1">
              <a:latin typeface="Oswald"/>
              <a:ea typeface="Oswald"/>
              <a:cs typeface="Oswald"/>
              <a:sym typeface="Oswald"/>
            </a:endParaRPr>
          </a:p>
          <a:p>
            <a:pPr marL="0" lvl="0" indent="0" algn="l" rtl="0">
              <a:lnSpc>
                <a:spcPct val="100000"/>
              </a:lnSpc>
              <a:spcBef>
                <a:spcPts val="0"/>
              </a:spcBef>
              <a:spcAft>
                <a:spcPts val="0"/>
              </a:spcAft>
              <a:buNone/>
            </a:pPr>
            <a:r>
              <a:rPr lang="en-US" b="1">
                <a:latin typeface="Oswald"/>
                <a:ea typeface="Oswald"/>
                <a:cs typeface="Oswald"/>
                <a:sym typeface="Oswald"/>
              </a:rPr>
              <a:t>TIENEN FORTALEZAS Y NECESIDADES QUE SE DEBEN SUPLIR.</a:t>
            </a:r>
            <a:endParaRPr b="1">
              <a:latin typeface="Oswald"/>
              <a:ea typeface="Oswald"/>
              <a:cs typeface="Oswald"/>
              <a:sym typeface="Oswald"/>
            </a:endParaRPr>
          </a:p>
          <a:p>
            <a:pPr marL="0" lvl="0" indent="0" algn="l" rtl="0">
              <a:lnSpc>
                <a:spcPct val="100000"/>
              </a:lnSpc>
              <a:spcBef>
                <a:spcPts val="0"/>
              </a:spcBef>
              <a:spcAft>
                <a:spcPts val="0"/>
              </a:spcAft>
              <a:buNone/>
            </a:pPr>
            <a:endParaRPr sz="900" b="1">
              <a:latin typeface="Oswald"/>
              <a:ea typeface="Oswald"/>
              <a:cs typeface="Oswald"/>
              <a:sym typeface="Oswald"/>
            </a:endParaRPr>
          </a:p>
          <a:p>
            <a:pPr marL="0" lvl="0" indent="0" algn="l" rtl="0">
              <a:lnSpc>
                <a:spcPct val="100000"/>
              </a:lnSpc>
              <a:spcBef>
                <a:spcPts val="0"/>
              </a:spcBef>
              <a:spcAft>
                <a:spcPts val="0"/>
              </a:spcAft>
              <a:buNone/>
            </a:pPr>
            <a:r>
              <a:rPr lang="en-US" b="1">
                <a:solidFill>
                  <a:srgbClr val="38761D"/>
                </a:solidFill>
                <a:latin typeface="Oswald"/>
                <a:ea typeface="Oswald"/>
                <a:cs typeface="Oswald"/>
                <a:sym typeface="Oswald"/>
              </a:rPr>
              <a:t>SOMOS PODEROSOS NO A PESAR DE LAS COMPLEJIDADES DE NUESTROS CUERPOS, SINO DEBIDO A ELLAS.</a:t>
            </a:r>
            <a:endParaRPr b="1">
              <a:solidFill>
                <a:srgbClr val="38761D"/>
              </a:solidFill>
              <a:latin typeface="Oswald"/>
              <a:ea typeface="Oswald"/>
              <a:cs typeface="Oswald"/>
              <a:sym typeface="Oswald"/>
            </a:endParaRPr>
          </a:p>
          <a:p>
            <a:pPr marL="0" lvl="0" indent="0" algn="l" rtl="0">
              <a:lnSpc>
                <a:spcPct val="100000"/>
              </a:lnSpc>
              <a:spcBef>
                <a:spcPts val="0"/>
              </a:spcBef>
              <a:spcAft>
                <a:spcPts val="0"/>
              </a:spcAft>
              <a:buNone/>
            </a:pPr>
            <a:endParaRPr sz="1200" b="1">
              <a:solidFill>
                <a:srgbClr val="38761D"/>
              </a:solidFill>
              <a:latin typeface="Oswald"/>
              <a:ea typeface="Oswald"/>
              <a:cs typeface="Oswald"/>
              <a:sym typeface="Oswald"/>
            </a:endParaRPr>
          </a:p>
          <a:p>
            <a:pPr marL="0" lvl="0" indent="0" algn="l" rtl="0">
              <a:lnSpc>
                <a:spcPct val="100000"/>
              </a:lnSpc>
              <a:spcBef>
                <a:spcPts val="0"/>
              </a:spcBef>
              <a:spcAft>
                <a:spcPts val="0"/>
              </a:spcAft>
              <a:buNone/>
            </a:pPr>
            <a:r>
              <a:rPr lang="en-US" b="1">
                <a:latin typeface="Oswald"/>
                <a:ea typeface="Oswald"/>
                <a:cs typeface="Oswald"/>
                <a:sym typeface="Oswald"/>
              </a:rPr>
              <a:t>NOS MOVEMOS JUNTOS, SIN DEJAR NINGÚN CUERPO ATRÁS.</a:t>
            </a:r>
            <a:endParaRPr b="1">
              <a:latin typeface="Oswald"/>
              <a:ea typeface="Oswald"/>
              <a:cs typeface="Oswald"/>
              <a:sym typeface="Oswald"/>
            </a:endParaRPr>
          </a:p>
          <a:p>
            <a:pPr marL="0" lvl="0" indent="0" algn="l" rtl="0">
              <a:lnSpc>
                <a:spcPct val="100000"/>
              </a:lnSpc>
              <a:spcBef>
                <a:spcPts val="0"/>
              </a:spcBef>
              <a:spcAft>
                <a:spcPts val="0"/>
              </a:spcAft>
              <a:buNone/>
            </a:pPr>
            <a:endParaRPr b="1">
              <a:latin typeface="Oswald"/>
              <a:ea typeface="Oswald"/>
              <a:cs typeface="Oswald"/>
              <a:sym typeface="Oswald"/>
            </a:endParaRPr>
          </a:p>
          <a:p>
            <a:pPr marL="0" lvl="0" indent="0" algn="l" rtl="0">
              <a:lnSpc>
                <a:spcPct val="100000"/>
              </a:lnSpc>
              <a:spcBef>
                <a:spcPts val="0"/>
              </a:spcBef>
              <a:spcAft>
                <a:spcPts val="0"/>
              </a:spcAft>
              <a:buNone/>
            </a:pPr>
            <a:r>
              <a:rPr lang="en-US" sz="2300" b="1">
                <a:solidFill>
                  <a:srgbClr val="274E13"/>
                </a:solidFill>
                <a:latin typeface="Oswald"/>
                <a:ea typeface="Oswald"/>
                <a:cs typeface="Oswald"/>
                <a:sym typeface="Oswald"/>
              </a:rPr>
              <a:t>ESTO ES JUSTICIA DE DISCAPACIDAD.</a:t>
            </a:r>
            <a:endParaRPr sz="2300" b="1">
              <a:solidFill>
                <a:srgbClr val="274E13"/>
              </a:solidFill>
              <a:latin typeface="Oswald"/>
              <a:ea typeface="Oswald"/>
              <a:cs typeface="Oswald"/>
              <a:sym typeface="Oswald"/>
            </a:endParaRPr>
          </a:p>
          <a:p>
            <a:pPr marL="0" lvl="0" indent="0" algn="l" rtl="0">
              <a:lnSpc>
                <a:spcPct val="100000"/>
              </a:lnSpc>
              <a:spcBef>
                <a:spcPts val="1000"/>
              </a:spcBef>
              <a:spcAft>
                <a:spcPts val="0"/>
              </a:spcAft>
              <a:buNone/>
            </a:pPr>
            <a:endParaRPr sz="2300" b="1">
              <a:solidFill>
                <a:srgbClr val="274E13"/>
              </a:solidFill>
              <a:latin typeface="Oswald"/>
              <a:ea typeface="Oswald"/>
              <a:cs typeface="Oswald"/>
              <a:sym typeface="Oswald"/>
            </a:endParaRPr>
          </a:p>
          <a:p>
            <a:pPr marL="0" lvl="0" indent="0" algn="l" rtl="0">
              <a:lnSpc>
                <a:spcPct val="100000"/>
              </a:lnSpc>
              <a:spcBef>
                <a:spcPts val="1000"/>
              </a:spcBef>
              <a:spcAft>
                <a:spcPts val="0"/>
              </a:spcAft>
              <a:buNone/>
            </a:pPr>
            <a:endParaRPr sz="2300" b="1">
              <a:solidFill>
                <a:srgbClr val="274E13"/>
              </a:solidFill>
              <a:latin typeface="Oswald"/>
              <a:ea typeface="Oswald"/>
              <a:cs typeface="Oswald"/>
              <a:sym typeface="Oswald"/>
            </a:endParaRPr>
          </a:p>
          <a:p>
            <a:pPr marL="0" lvl="0" indent="0" algn="l" rtl="0">
              <a:lnSpc>
                <a:spcPct val="100000"/>
              </a:lnSpc>
              <a:spcBef>
                <a:spcPts val="1000"/>
              </a:spcBef>
              <a:spcAft>
                <a:spcPts val="0"/>
              </a:spcAft>
              <a:buNone/>
            </a:pPr>
            <a:endParaRPr sz="2300" b="1">
              <a:solidFill>
                <a:srgbClr val="274E13"/>
              </a:solidFill>
              <a:latin typeface="Oswald"/>
              <a:ea typeface="Oswald"/>
              <a:cs typeface="Oswald"/>
              <a:sym typeface="Oswald"/>
            </a:endParaRPr>
          </a:p>
          <a:p>
            <a:pPr marL="0" lvl="0" indent="0" algn="l" rtl="0">
              <a:lnSpc>
                <a:spcPct val="100000"/>
              </a:lnSpc>
              <a:spcBef>
                <a:spcPts val="1000"/>
              </a:spcBef>
              <a:spcAft>
                <a:spcPts val="0"/>
              </a:spcAft>
              <a:buNone/>
            </a:pPr>
            <a:endParaRPr sz="2300" b="1">
              <a:solidFill>
                <a:srgbClr val="274E13"/>
              </a:solidFill>
              <a:latin typeface="Oswald"/>
              <a:ea typeface="Oswald"/>
              <a:cs typeface="Oswald"/>
              <a:sym typeface="Oswald"/>
            </a:endParaRPr>
          </a:p>
          <a:p>
            <a:pPr marL="0" lvl="0" indent="0" algn="l" rtl="0">
              <a:lnSpc>
                <a:spcPct val="100000"/>
              </a:lnSpc>
              <a:spcBef>
                <a:spcPts val="1000"/>
              </a:spcBef>
              <a:spcAft>
                <a:spcPts val="0"/>
              </a:spcAft>
              <a:buNone/>
            </a:pPr>
            <a:r>
              <a:rPr lang="en-US" sz="1600" u="sng">
                <a:solidFill>
                  <a:schemeClr val="hlink"/>
                </a:solidFill>
                <a:hlinkClick r:id="rId3"/>
              </a:rPr>
              <a:t>https://www.sinsinvalid.org/</a:t>
            </a:r>
            <a:endParaRPr sz="2800" b="1">
              <a:solidFill>
                <a:srgbClr val="274E13"/>
              </a:solidFill>
              <a:latin typeface="Oswald"/>
              <a:ea typeface="Oswald"/>
              <a:cs typeface="Oswald"/>
              <a:sym typeface="Oswald"/>
            </a:endParaRPr>
          </a:p>
          <a:p>
            <a:pPr marL="0" lvl="0" indent="0" algn="l" rtl="0">
              <a:spcBef>
                <a:spcPts val="1000"/>
              </a:spcBef>
              <a:spcAft>
                <a:spcPts val="0"/>
              </a:spcAft>
              <a:buNone/>
            </a:pPr>
            <a:endParaRPr sz="1800">
              <a:solidFill>
                <a:srgbClr val="274E13"/>
              </a:solidFill>
              <a:latin typeface="Oswald"/>
              <a:ea typeface="Oswald"/>
              <a:cs typeface="Oswald"/>
              <a:sym typeface="Oswald"/>
            </a:endParaRPr>
          </a:p>
        </p:txBody>
      </p:sp>
      <p:pic>
        <p:nvPicPr>
          <p:cNvPr id="2062" name="Google Shape;2062;p314"/>
          <p:cNvPicPr preferRelativeResize="0"/>
          <p:nvPr/>
        </p:nvPicPr>
        <p:blipFill rotWithShape="1">
          <a:blip r:embed="rId4">
            <a:alphaModFix/>
          </a:blip>
          <a:srcRect/>
          <a:stretch/>
        </p:blipFill>
        <p:spPr>
          <a:xfrm>
            <a:off x="-5" y="0"/>
            <a:ext cx="4020910" cy="514349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066"/>
        <p:cNvGrpSpPr/>
        <p:nvPr/>
      </p:nvGrpSpPr>
      <p:grpSpPr>
        <a:xfrm>
          <a:off x="0" y="0"/>
          <a:ext cx="0" cy="0"/>
          <a:chOff x="0" y="0"/>
          <a:chExt cx="0" cy="0"/>
        </a:xfrm>
      </p:grpSpPr>
      <p:sp>
        <p:nvSpPr>
          <p:cNvPr id="2067" name="Google Shape;2067;p315"/>
          <p:cNvSpPr txBox="1">
            <a:spLocks noGrp="1"/>
          </p:cNvSpPr>
          <p:nvPr>
            <p:ph type="body" idx="4294967295"/>
          </p:nvPr>
        </p:nvSpPr>
        <p:spPr>
          <a:xfrm>
            <a:off x="438600" y="359550"/>
            <a:ext cx="8266800" cy="4117800"/>
          </a:xfrm>
          <a:prstGeom prst="rect">
            <a:avLst/>
          </a:prstGeom>
          <a:solidFill>
            <a:srgbClr val="FCF6E5"/>
          </a:solidFill>
          <a:ln w="9525" cap="flat" cmpd="sng">
            <a:solidFill>
              <a:srgbClr val="FFFFFF"/>
            </a:solidFill>
            <a:prstDash val="solid"/>
            <a:round/>
            <a:headEnd type="none" w="sm" len="sm"/>
            <a:tailEnd type="none" w="sm" len="sm"/>
          </a:ln>
        </p:spPr>
        <p:txBody>
          <a:bodyPr spcFirstLastPara="1" wrap="square" lIns="68550" tIns="34275" rIns="68550" bIns="34275" anchor="ctr" anchorCtr="0">
            <a:noAutofit/>
          </a:bodyPr>
          <a:lstStyle/>
          <a:p>
            <a:pPr marL="0" lvl="0" indent="0" algn="ctr" rtl="0">
              <a:lnSpc>
                <a:spcPct val="115000"/>
              </a:lnSpc>
              <a:spcBef>
                <a:spcPts val="1800"/>
              </a:spcBef>
              <a:spcAft>
                <a:spcPts val="0"/>
              </a:spcAft>
              <a:buSzPts val="1800"/>
              <a:buNone/>
            </a:pPr>
            <a:endParaRPr sz="100" b="1">
              <a:solidFill>
                <a:srgbClr val="000000"/>
              </a:solidFill>
              <a:latin typeface="Trebuchet MS"/>
              <a:ea typeface="Trebuchet MS"/>
              <a:cs typeface="Trebuchet MS"/>
              <a:sym typeface="Trebuchet MS"/>
            </a:endParaRPr>
          </a:p>
          <a:p>
            <a:pPr marL="0" lvl="0" indent="0" algn="ctr" rtl="0">
              <a:lnSpc>
                <a:spcPct val="115000"/>
              </a:lnSpc>
              <a:spcBef>
                <a:spcPts val="1800"/>
              </a:spcBef>
              <a:spcAft>
                <a:spcPts val="0"/>
              </a:spcAft>
              <a:buSzPts val="1800"/>
              <a:buNone/>
            </a:pPr>
            <a:endParaRPr sz="4200" b="1">
              <a:solidFill>
                <a:srgbClr val="000000"/>
              </a:solidFill>
              <a:latin typeface="Trebuchet MS"/>
              <a:ea typeface="Trebuchet MS"/>
              <a:cs typeface="Trebuchet MS"/>
              <a:sym typeface="Trebuchet MS"/>
            </a:endParaRPr>
          </a:p>
          <a:p>
            <a:pPr marL="0" lvl="0" indent="0" algn="ctr" rtl="0">
              <a:lnSpc>
                <a:spcPct val="100000"/>
              </a:lnSpc>
              <a:spcBef>
                <a:spcPts val="0"/>
              </a:spcBef>
              <a:spcAft>
                <a:spcPts val="0"/>
              </a:spcAft>
              <a:buSzPts val="1800"/>
              <a:buNone/>
            </a:pPr>
            <a:r>
              <a:rPr lang="en-US" sz="5000">
                <a:solidFill>
                  <a:srgbClr val="000000"/>
                </a:solidFill>
                <a:latin typeface="Lexend"/>
                <a:ea typeface="Lexend"/>
                <a:cs typeface="Lexend"/>
                <a:sym typeface="Lexend"/>
              </a:rPr>
              <a:t>Security</a:t>
            </a:r>
            <a:endParaRPr sz="5000">
              <a:solidFill>
                <a:srgbClr val="000000"/>
              </a:solidFill>
              <a:latin typeface="Lexend"/>
              <a:ea typeface="Lexend"/>
              <a:cs typeface="Lexend"/>
              <a:sym typeface="Lexend"/>
            </a:endParaRPr>
          </a:p>
          <a:p>
            <a:pPr marL="0" lvl="0" indent="0" algn="ctr" rtl="0">
              <a:lnSpc>
                <a:spcPct val="100000"/>
              </a:lnSpc>
              <a:spcBef>
                <a:spcPts val="0"/>
              </a:spcBef>
              <a:spcAft>
                <a:spcPts val="0"/>
              </a:spcAft>
              <a:buSzPts val="1800"/>
              <a:buNone/>
            </a:pPr>
            <a:r>
              <a:rPr lang="en-US" sz="5000">
                <a:solidFill>
                  <a:srgbClr val="000000"/>
                </a:solidFill>
                <a:latin typeface="Lexend"/>
                <a:ea typeface="Lexend"/>
                <a:cs typeface="Lexend"/>
                <a:sym typeface="Lexend"/>
              </a:rPr>
              <a:t>Instructions</a:t>
            </a:r>
            <a:endParaRPr sz="5000">
              <a:solidFill>
                <a:srgbClr val="000000"/>
              </a:solidFill>
              <a:latin typeface="Lexend"/>
              <a:ea typeface="Lexend"/>
              <a:cs typeface="Lexend"/>
              <a:sym typeface="Lexend"/>
            </a:endParaRPr>
          </a:p>
          <a:p>
            <a:pPr marL="0" lvl="0" indent="0" algn="ctr" rtl="0">
              <a:lnSpc>
                <a:spcPct val="90000"/>
              </a:lnSpc>
              <a:spcBef>
                <a:spcPts val="750"/>
              </a:spcBef>
              <a:spcAft>
                <a:spcPts val="0"/>
              </a:spcAft>
              <a:buSzPts val="1800"/>
              <a:buNone/>
            </a:pPr>
            <a:endParaRPr sz="5400">
              <a:solidFill>
                <a:srgbClr val="000000"/>
              </a:solidFill>
              <a:latin typeface="Trebuchet MS"/>
              <a:ea typeface="Trebuchet MS"/>
              <a:cs typeface="Trebuchet MS"/>
              <a:sym typeface="Trebuchet MS"/>
            </a:endParaRPr>
          </a:p>
          <a:p>
            <a:pPr marL="0" lvl="0" indent="0" algn="ctr" rtl="0">
              <a:lnSpc>
                <a:spcPct val="90000"/>
              </a:lnSpc>
              <a:spcBef>
                <a:spcPts val="750"/>
              </a:spcBef>
              <a:spcAft>
                <a:spcPts val="0"/>
              </a:spcAft>
              <a:buSzPts val="1800"/>
              <a:buNone/>
            </a:pPr>
            <a:endParaRPr sz="3750" b="1">
              <a:solidFill>
                <a:srgbClr val="000000"/>
              </a:solidFill>
            </a:endParaRPr>
          </a:p>
        </p:txBody>
      </p:sp>
      <p:sp>
        <p:nvSpPr>
          <p:cNvPr id="2068" name="Google Shape;2068;p315"/>
          <p:cNvSpPr txBox="1"/>
          <p:nvPr/>
        </p:nvSpPr>
        <p:spPr>
          <a:xfrm>
            <a:off x="446175" y="4162208"/>
            <a:ext cx="5638200" cy="54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2000">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72"/>
        <p:cNvGrpSpPr/>
        <p:nvPr/>
      </p:nvGrpSpPr>
      <p:grpSpPr>
        <a:xfrm>
          <a:off x="0" y="0"/>
          <a:ext cx="0" cy="0"/>
          <a:chOff x="0" y="0"/>
          <a:chExt cx="0" cy="0"/>
        </a:xfrm>
      </p:grpSpPr>
      <p:sp>
        <p:nvSpPr>
          <p:cNvPr id="2073" name="Google Shape;2073;p316"/>
          <p:cNvSpPr txBox="1">
            <a:spLocks noGrp="1"/>
          </p:cNvSpPr>
          <p:nvPr>
            <p:ph type="body" idx="1"/>
          </p:nvPr>
        </p:nvSpPr>
        <p:spPr>
          <a:xfrm>
            <a:off x="0" y="0"/>
            <a:ext cx="9144000" cy="5205600"/>
          </a:xfrm>
          <a:prstGeom prst="rect">
            <a:avLst/>
          </a:prstGeom>
          <a:solidFill>
            <a:srgbClr val="0C343D"/>
          </a:solidFill>
          <a:ln w="9525" cap="flat" cmpd="sng">
            <a:solidFill>
              <a:srgbClr val="FFFFFF"/>
            </a:solidFill>
            <a:prstDash val="solid"/>
            <a:round/>
            <a:headEnd type="none" w="sm" len="sm"/>
            <a:tailEnd type="none" w="sm" len="sm"/>
          </a:ln>
        </p:spPr>
        <p:txBody>
          <a:bodyPr spcFirstLastPara="1" wrap="square" lIns="68550" tIns="34275" rIns="68550" bIns="34275" anchor="ctr" anchorCtr="0">
            <a:noAutofit/>
          </a:bodyPr>
          <a:lstStyle/>
          <a:p>
            <a:pPr marL="0" lvl="0" indent="0" algn="l" rtl="0">
              <a:spcBef>
                <a:spcPts val="0"/>
              </a:spcBef>
              <a:spcAft>
                <a:spcPts val="0"/>
              </a:spcAft>
              <a:buSzPts val="1100"/>
              <a:buNone/>
            </a:pPr>
            <a:endParaRPr sz="4100">
              <a:solidFill>
                <a:srgbClr val="FFFFFF"/>
              </a:solidFill>
              <a:latin typeface="Lato"/>
              <a:ea typeface="Lato"/>
              <a:cs typeface="Lato"/>
              <a:sym typeface="Lato"/>
            </a:endParaRPr>
          </a:p>
          <a:p>
            <a:pPr marL="0" lvl="0" indent="0" algn="ctr" rtl="0">
              <a:spcBef>
                <a:spcPts val="1000"/>
              </a:spcBef>
              <a:spcAft>
                <a:spcPts val="0"/>
              </a:spcAft>
              <a:buSzPts val="1100"/>
              <a:buNone/>
            </a:pPr>
            <a:r>
              <a:rPr lang="en-US" sz="5000">
                <a:solidFill>
                  <a:srgbClr val="FFFFFF"/>
                </a:solidFill>
                <a:latin typeface="Lato"/>
                <a:ea typeface="Lato"/>
                <a:cs typeface="Lato"/>
                <a:sym typeface="Lato"/>
              </a:rPr>
              <a:t>Please Use the </a:t>
            </a:r>
            <a:endParaRPr sz="5000">
              <a:solidFill>
                <a:srgbClr val="FFFFFF"/>
              </a:solidFill>
              <a:latin typeface="Lato"/>
              <a:ea typeface="Lato"/>
              <a:cs typeface="Lato"/>
              <a:sym typeface="Lato"/>
            </a:endParaRPr>
          </a:p>
          <a:p>
            <a:pPr marL="0" lvl="0" indent="0" algn="ctr" rtl="0">
              <a:spcBef>
                <a:spcPts val="1000"/>
              </a:spcBef>
              <a:spcAft>
                <a:spcPts val="0"/>
              </a:spcAft>
              <a:buSzPts val="1100"/>
              <a:buNone/>
            </a:pPr>
            <a:r>
              <a:rPr lang="en-US" sz="5000">
                <a:solidFill>
                  <a:srgbClr val="FFFFFF"/>
                </a:solidFill>
                <a:latin typeface="Lato"/>
                <a:ea typeface="Lato"/>
                <a:cs typeface="Lato"/>
                <a:sym typeface="Lato"/>
              </a:rPr>
              <a:t>Sign-In Sheet </a:t>
            </a:r>
            <a:endParaRPr sz="5000">
              <a:solidFill>
                <a:srgbClr val="FFFFFF"/>
              </a:solidFill>
              <a:latin typeface="Lato"/>
              <a:ea typeface="Lato"/>
              <a:cs typeface="Lato"/>
              <a:sym typeface="Lato"/>
            </a:endParaRPr>
          </a:p>
          <a:p>
            <a:pPr marL="0" lvl="0" indent="0" algn="ctr" rtl="0">
              <a:spcBef>
                <a:spcPts val="1000"/>
              </a:spcBef>
              <a:spcAft>
                <a:spcPts val="0"/>
              </a:spcAft>
              <a:buSzPts val="1100"/>
              <a:buNone/>
            </a:pPr>
            <a:endParaRPr sz="3800">
              <a:solidFill>
                <a:srgbClr val="FFFFFF"/>
              </a:solidFill>
              <a:latin typeface="Lato"/>
              <a:ea typeface="Lato"/>
              <a:cs typeface="Lato"/>
              <a:sym typeface="Lato"/>
            </a:endParaRPr>
          </a:p>
          <a:p>
            <a:pPr marL="0" lvl="0" indent="0" algn="ctr" rtl="0">
              <a:spcBef>
                <a:spcPts val="400"/>
              </a:spcBef>
              <a:spcAft>
                <a:spcPts val="0"/>
              </a:spcAft>
              <a:buSzPts val="1100"/>
              <a:buNone/>
            </a:pPr>
            <a:endParaRPr sz="3800">
              <a:solidFill>
                <a:srgbClr val="FFFFFF"/>
              </a:solidFill>
              <a:latin typeface="Lato"/>
              <a:ea typeface="Lato"/>
              <a:cs typeface="Lato"/>
              <a:sym typeface="Lat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82"/>
        <p:cNvGrpSpPr/>
        <p:nvPr/>
      </p:nvGrpSpPr>
      <p:grpSpPr>
        <a:xfrm>
          <a:off x="0" y="0"/>
          <a:ext cx="0" cy="0"/>
          <a:chOff x="0" y="0"/>
          <a:chExt cx="0" cy="0"/>
        </a:xfrm>
      </p:grpSpPr>
      <p:sp>
        <p:nvSpPr>
          <p:cNvPr id="2083" name="Google Shape;2083;p318"/>
          <p:cNvSpPr txBox="1"/>
          <p:nvPr/>
        </p:nvSpPr>
        <p:spPr>
          <a:xfrm>
            <a:off x="0" y="895075"/>
            <a:ext cx="9144000" cy="4248600"/>
          </a:xfrm>
          <a:prstGeom prst="rect">
            <a:avLst/>
          </a:prstGeom>
          <a:solidFill>
            <a:srgbClr val="FFFFFF"/>
          </a:solidFill>
          <a:ln>
            <a:noFill/>
          </a:ln>
        </p:spPr>
        <p:txBody>
          <a:bodyPr spcFirstLastPara="1" wrap="square" lIns="571500" tIns="91425" rIns="91425" bIns="91425" anchor="t" anchorCtr="0">
            <a:noAutofit/>
          </a:bodyPr>
          <a:lstStyle/>
          <a:p>
            <a:pPr marL="0" marR="502644" lvl="0" indent="0" algn="l" rtl="0">
              <a:lnSpc>
                <a:spcPct val="150000"/>
              </a:lnSpc>
              <a:spcBef>
                <a:spcPts val="0"/>
              </a:spcBef>
              <a:spcAft>
                <a:spcPts val="0"/>
              </a:spcAft>
              <a:buClr>
                <a:schemeClr val="dk1"/>
              </a:buClr>
              <a:buSzPts val="1100"/>
              <a:buFont typeface="Arial"/>
              <a:buNone/>
            </a:pPr>
            <a:r>
              <a:rPr lang="en-US" sz="2900">
                <a:solidFill>
                  <a:schemeClr val="dk1"/>
                </a:solidFill>
                <a:latin typeface="Lexend"/>
                <a:ea typeface="Lexend"/>
                <a:cs typeface="Lexend"/>
                <a:sym typeface="Lexend"/>
              </a:rPr>
              <a:t>You can find links for tonight's documents at </a:t>
            </a:r>
            <a:r>
              <a:rPr lang="en-US" sz="2900" u="sng">
                <a:solidFill>
                  <a:schemeClr val="hlink"/>
                </a:solidFill>
                <a:latin typeface="Lexend"/>
                <a:ea typeface="Lexend"/>
                <a:cs typeface="Lexend"/>
                <a:sym typeface="Lexend"/>
                <a:hlinkClick r:id="rId3"/>
              </a:rPr>
              <a:t>ousd.org/LCAP</a:t>
            </a:r>
            <a:r>
              <a:rPr lang="en-US" sz="2900">
                <a:solidFill>
                  <a:schemeClr val="dk1"/>
                </a:solidFill>
                <a:latin typeface="Lexend"/>
                <a:ea typeface="Lexend"/>
                <a:cs typeface="Lexend"/>
                <a:sym typeface="Lexend"/>
              </a:rPr>
              <a:t> in the folder for the </a:t>
            </a:r>
            <a:r>
              <a:rPr lang="en-US" sz="2900" b="1">
                <a:solidFill>
                  <a:schemeClr val="dk1"/>
                </a:solidFill>
                <a:latin typeface="Lexend"/>
                <a:ea typeface="Lexend"/>
                <a:cs typeface="Lexend"/>
                <a:sym typeface="Lexend"/>
              </a:rPr>
              <a:t>Community Advisory Committee for Special Education</a:t>
            </a:r>
            <a:r>
              <a:rPr lang="en-US" sz="2900">
                <a:solidFill>
                  <a:schemeClr val="dk1"/>
                </a:solidFill>
                <a:latin typeface="Lexend"/>
                <a:ea typeface="Lexend"/>
                <a:cs typeface="Lexend"/>
                <a:sym typeface="Lexend"/>
              </a:rPr>
              <a:t> and under today’s date.</a:t>
            </a:r>
            <a:endParaRPr sz="4600" b="1">
              <a:latin typeface="Trebuchet MS"/>
              <a:ea typeface="Trebuchet MS"/>
              <a:cs typeface="Trebuchet MS"/>
              <a:sym typeface="Trebuchet M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88"/>
        <p:cNvGrpSpPr/>
        <p:nvPr/>
      </p:nvGrpSpPr>
      <p:grpSpPr>
        <a:xfrm>
          <a:off x="0" y="0"/>
          <a:ext cx="0" cy="0"/>
          <a:chOff x="0" y="0"/>
          <a:chExt cx="0" cy="0"/>
        </a:xfrm>
      </p:grpSpPr>
      <p:sp>
        <p:nvSpPr>
          <p:cNvPr id="2089" name="Google Shape;2089;p319"/>
          <p:cNvSpPr txBox="1">
            <a:spLocks noGrp="1"/>
          </p:cNvSpPr>
          <p:nvPr>
            <p:ph type="title"/>
          </p:nvPr>
        </p:nvSpPr>
        <p:spPr>
          <a:xfrm>
            <a:off x="528425" y="318750"/>
            <a:ext cx="8244300" cy="1657800"/>
          </a:xfrm>
          <a:prstGeom prst="rect">
            <a:avLst/>
          </a:prstGeom>
          <a:solidFill>
            <a:srgbClr val="FFFFFF"/>
          </a:solidFill>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US">
                <a:solidFill>
                  <a:srgbClr val="28903A"/>
                </a:solidFill>
                <a:latin typeface="Lexend"/>
                <a:ea typeface="Lexend"/>
                <a:cs typeface="Lexend"/>
                <a:sym typeface="Lexend"/>
              </a:rPr>
              <a:t>CAC Members and </a:t>
            </a:r>
            <a:endParaRPr>
              <a:solidFill>
                <a:srgbClr val="28903A"/>
              </a:solidFill>
              <a:latin typeface="Lexend"/>
              <a:ea typeface="Lexend"/>
              <a:cs typeface="Lexend"/>
              <a:sym typeface="Lexend"/>
            </a:endParaRPr>
          </a:p>
          <a:p>
            <a:pPr marL="0" lvl="0" indent="0" algn="ctr" rtl="0">
              <a:spcBef>
                <a:spcPts val="0"/>
              </a:spcBef>
              <a:spcAft>
                <a:spcPts val="0"/>
              </a:spcAft>
              <a:buClr>
                <a:schemeClr val="dk1"/>
              </a:buClr>
              <a:buSzPts val="1100"/>
              <a:buFont typeface="Arial"/>
              <a:buNone/>
            </a:pPr>
            <a:r>
              <a:rPr lang="en-US">
                <a:solidFill>
                  <a:srgbClr val="28903A"/>
                </a:solidFill>
                <a:latin typeface="Lexend"/>
                <a:ea typeface="Lexend"/>
                <a:cs typeface="Lexend"/>
                <a:sym typeface="Lexend"/>
              </a:rPr>
              <a:t>Special Education/Central Office Administrators</a:t>
            </a:r>
            <a:endParaRPr sz="3000">
              <a:latin typeface="Lexend"/>
              <a:ea typeface="Lexend"/>
              <a:cs typeface="Lexend"/>
              <a:sym typeface="Lexend"/>
            </a:endParaRPr>
          </a:p>
        </p:txBody>
      </p:sp>
      <p:sp>
        <p:nvSpPr>
          <p:cNvPr id="2090" name="Google Shape;2090;p319"/>
          <p:cNvSpPr txBox="1">
            <a:spLocks noGrp="1"/>
          </p:cNvSpPr>
          <p:nvPr>
            <p:ph type="body" idx="1"/>
          </p:nvPr>
        </p:nvSpPr>
        <p:spPr>
          <a:xfrm>
            <a:off x="0" y="1884150"/>
            <a:ext cx="9144000" cy="3306000"/>
          </a:xfrm>
          <a:prstGeom prst="rect">
            <a:avLst/>
          </a:prstGeom>
          <a:solidFill>
            <a:srgbClr val="FFFFFF"/>
          </a:solidFill>
        </p:spPr>
        <p:txBody>
          <a:bodyPr spcFirstLastPara="1" wrap="square" lIns="91425" tIns="91425" rIns="91425" bIns="91425" anchor="t" anchorCtr="0">
            <a:noAutofit/>
          </a:bodyPr>
          <a:lstStyle/>
          <a:p>
            <a:pPr marL="0" lvl="0" indent="0" algn="ctr" rtl="0">
              <a:lnSpc>
                <a:spcPct val="100000"/>
              </a:lnSpc>
              <a:spcBef>
                <a:spcPts val="0"/>
              </a:spcBef>
              <a:spcAft>
                <a:spcPts val="0"/>
              </a:spcAft>
              <a:buClr>
                <a:schemeClr val="dk1"/>
              </a:buClr>
              <a:buSzPts val="1100"/>
              <a:buFont typeface="Arial"/>
              <a:buNone/>
            </a:pPr>
            <a:endParaRPr sz="200">
              <a:latin typeface="Lexend"/>
              <a:ea typeface="Lexend"/>
              <a:cs typeface="Lexend"/>
              <a:sym typeface="Lexend"/>
            </a:endParaRPr>
          </a:p>
          <a:p>
            <a:pPr marL="0" lvl="0" indent="0" algn="ctr" rtl="0">
              <a:lnSpc>
                <a:spcPct val="100000"/>
              </a:lnSpc>
              <a:spcBef>
                <a:spcPts val="1000"/>
              </a:spcBef>
              <a:spcAft>
                <a:spcPts val="0"/>
              </a:spcAft>
              <a:buClr>
                <a:schemeClr val="dk1"/>
              </a:buClr>
              <a:buSzPts val="1100"/>
              <a:buFont typeface="Arial"/>
              <a:buNone/>
            </a:pPr>
            <a:r>
              <a:rPr lang="en-US" sz="3200">
                <a:latin typeface="Lexend"/>
                <a:ea typeface="Lexend"/>
                <a:cs typeface="Lexend"/>
                <a:sym typeface="Lexend"/>
              </a:rPr>
              <a:t>Please remember to rename yourselves starting with the abbreviations </a:t>
            </a:r>
            <a:endParaRPr sz="3200">
              <a:latin typeface="Lexend"/>
              <a:ea typeface="Lexend"/>
              <a:cs typeface="Lexend"/>
              <a:sym typeface="Lexend"/>
            </a:endParaRPr>
          </a:p>
          <a:p>
            <a:pPr marL="0" lvl="0" indent="0" algn="ctr" rtl="0">
              <a:lnSpc>
                <a:spcPct val="100000"/>
              </a:lnSpc>
              <a:spcBef>
                <a:spcPts val="0"/>
              </a:spcBef>
              <a:spcAft>
                <a:spcPts val="0"/>
              </a:spcAft>
              <a:buClr>
                <a:schemeClr val="dk1"/>
              </a:buClr>
              <a:buSzPts val="1100"/>
              <a:buFont typeface="Arial"/>
              <a:buNone/>
            </a:pPr>
            <a:r>
              <a:rPr lang="en-US" sz="3200">
                <a:solidFill>
                  <a:srgbClr val="1155CC"/>
                </a:solidFill>
                <a:latin typeface="Lexend"/>
                <a:ea typeface="Lexend"/>
                <a:cs typeface="Lexend"/>
                <a:sym typeface="Lexend"/>
              </a:rPr>
              <a:t>CAC or CEN</a:t>
            </a:r>
            <a:endParaRPr sz="800">
              <a:solidFill>
                <a:srgbClr val="1155CC"/>
              </a:solidFill>
              <a:latin typeface="Lexend"/>
              <a:ea typeface="Lexend"/>
              <a:cs typeface="Lexend"/>
              <a:sym typeface="Lexend"/>
            </a:endParaRPr>
          </a:p>
          <a:p>
            <a:pPr marL="0" lvl="0" indent="0" algn="ctr" rtl="0">
              <a:lnSpc>
                <a:spcPct val="115000"/>
              </a:lnSpc>
              <a:spcBef>
                <a:spcPts val="1500"/>
              </a:spcBef>
              <a:spcAft>
                <a:spcPts val="1000"/>
              </a:spcAft>
              <a:buClr>
                <a:schemeClr val="dk1"/>
              </a:buClr>
              <a:buSzPts val="1100"/>
              <a:buFont typeface="Arial"/>
              <a:buNone/>
            </a:pPr>
            <a:r>
              <a:rPr lang="en-US" sz="3200">
                <a:solidFill>
                  <a:srgbClr val="000000"/>
                </a:solidFill>
                <a:latin typeface="Lexend"/>
                <a:ea typeface="Lexend"/>
                <a:cs typeface="Lexend"/>
                <a:sym typeface="Lexend"/>
              </a:rPr>
              <a:t>Example: </a:t>
            </a:r>
            <a:r>
              <a:rPr lang="en-US" sz="3200">
                <a:solidFill>
                  <a:srgbClr val="1155CC"/>
                </a:solidFill>
                <a:latin typeface="Lexend"/>
                <a:ea typeface="Lexend"/>
                <a:cs typeface="Lexend"/>
                <a:sym typeface="Lexend"/>
              </a:rPr>
              <a:t>CAC-Corvetta Kirtman</a:t>
            </a:r>
            <a:endParaRPr sz="2800" b="1">
              <a:solidFill>
                <a:srgbClr val="F7803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94"/>
        <p:cNvGrpSpPr/>
        <p:nvPr/>
      </p:nvGrpSpPr>
      <p:grpSpPr>
        <a:xfrm>
          <a:off x="0" y="0"/>
          <a:ext cx="0" cy="0"/>
          <a:chOff x="0" y="0"/>
          <a:chExt cx="0" cy="0"/>
        </a:xfrm>
      </p:grpSpPr>
      <p:sp>
        <p:nvSpPr>
          <p:cNvPr id="2095" name="Google Shape;2095;p320"/>
          <p:cNvSpPr txBox="1"/>
          <p:nvPr/>
        </p:nvSpPr>
        <p:spPr>
          <a:xfrm>
            <a:off x="333375" y="463550"/>
            <a:ext cx="8475900" cy="3738600"/>
          </a:xfrm>
          <a:prstGeom prst="rect">
            <a:avLst/>
          </a:prstGeom>
          <a:solidFill>
            <a:srgbClr val="FFFFFF"/>
          </a:solidFill>
          <a:ln>
            <a:noFill/>
          </a:ln>
        </p:spPr>
        <p:txBody>
          <a:bodyPr spcFirstLastPara="1" wrap="square" lIns="91650" tIns="91650" rIns="91650" bIns="91650" anchor="t" anchorCtr="0">
            <a:noAutofit/>
          </a:bodyPr>
          <a:lstStyle/>
          <a:p>
            <a:pPr marL="0" lvl="0" indent="0" algn="ctr" rtl="0">
              <a:lnSpc>
                <a:spcPct val="100000"/>
              </a:lnSpc>
              <a:spcBef>
                <a:spcPts val="0"/>
              </a:spcBef>
              <a:spcAft>
                <a:spcPts val="0"/>
              </a:spcAft>
              <a:buClr>
                <a:schemeClr val="dk1"/>
              </a:buClr>
              <a:buSzPts val="1100"/>
              <a:buFont typeface="Arial"/>
              <a:buNone/>
            </a:pPr>
            <a:r>
              <a:rPr lang="en-US" sz="2600">
                <a:solidFill>
                  <a:srgbClr val="1155CC"/>
                </a:solidFill>
                <a:latin typeface="Permanent Marker"/>
                <a:ea typeface="Permanent Marker"/>
                <a:cs typeface="Permanent Marker"/>
                <a:sym typeface="Permanent Marker"/>
              </a:rPr>
              <a:t>Who Is Helping Us Today!</a:t>
            </a:r>
            <a:endParaRPr sz="2600">
              <a:solidFill>
                <a:srgbClr val="1155CC"/>
              </a:solidFill>
              <a:latin typeface="Permanent Marker"/>
              <a:ea typeface="Permanent Marker"/>
              <a:cs typeface="Permanent Marker"/>
              <a:sym typeface="Permanent Marker"/>
            </a:endParaRPr>
          </a:p>
          <a:p>
            <a:pPr marL="0" lvl="0" indent="0" algn="l" rtl="0">
              <a:lnSpc>
                <a:spcPct val="115000"/>
              </a:lnSpc>
              <a:spcBef>
                <a:spcPts val="0"/>
              </a:spcBef>
              <a:spcAft>
                <a:spcPts val="0"/>
              </a:spcAft>
              <a:buNone/>
            </a:pPr>
            <a:endParaRPr sz="1200">
              <a:solidFill>
                <a:srgbClr val="980000"/>
              </a:solidFill>
              <a:latin typeface="Trebuchet MS"/>
              <a:ea typeface="Trebuchet MS"/>
              <a:cs typeface="Trebuchet MS"/>
              <a:sym typeface="Trebuchet MS"/>
            </a:endParaRPr>
          </a:p>
          <a:p>
            <a:pPr marL="0" lvl="0" indent="0" algn="l" rtl="0">
              <a:lnSpc>
                <a:spcPct val="115000"/>
              </a:lnSpc>
              <a:spcBef>
                <a:spcPts val="0"/>
              </a:spcBef>
              <a:spcAft>
                <a:spcPts val="0"/>
              </a:spcAft>
              <a:buNone/>
            </a:pPr>
            <a:endParaRPr sz="1800">
              <a:solidFill>
                <a:srgbClr val="980000"/>
              </a:solidFill>
              <a:latin typeface="Trebuchet MS"/>
              <a:ea typeface="Trebuchet MS"/>
              <a:cs typeface="Trebuchet MS"/>
              <a:sym typeface="Trebuchet MS"/>
            </a:endParaRPr>
          </a:p>
          <a:p>
            <a:pPr marL="0" lvl="0" indent="0" algn="l" rtl="0">
              <a:spcBef>
                <a:spcPts val="0"/>
              </a:spcBef>
              <a:spcAft>
                <a:spcPts val="0"/>
              </a:spcAft>
              <a:buNone/>
            </a:pPr>
            <a:endParaRPr sz="4000">
              <a:latin typeface="Trebuchet MS"/>
              <a:ea typeface="Trebuchet MS"/>
              <a:cs typeface="Trebuchet MS"/>
              <a:sym typeface="Trebuchet MS"/>
            </a:endParaRPr>
          </a:p>
          <a:p>
            <a:pPr marL="0" lvl="0" indent="0" algn="ctr" rtl="0">
              <a:spcBef>
                <a:spcPts val="1000"/>
              </a:spcBef>
              <a:spcAft>
                <a:spcPts val="0"/>
              </a:spcAft>
              <a:buNone/>
            </a:pPr>
            <a:endParaRPr sz="1100" b="1">
              <a:latin typeface="Trebuchet MS"/>
              <a:ea typeface="Trebuchet MS"/>
              <a:cs typeface="Trebuchet MS"/>
              <a:sym typeface="Trebuchet MS"/>
            </a:endParaRPr>
          </a:p>
          <a:p>
            <a:pPr marL="0" lvl="0" indent="0" algn="ctr" rtl="0">
              <a:spcBef>
                <a:spcPts val="0"/>
              </a:spcBef>
              <a:spcAft>
                <a:spcPts val="0"/>
              </a:spcAft>
              <a:buNone/>
            </a:pPr>
            <a:endParaRPr sz="4600" b="1">
              <a:latin typeface="Trebuchet MS"/>
              <a:ea typeface="Trebuchet MS"/>
              <a:cs typeface="Trebuchet MS"/>
              <a:sym typeface="Trebuchet MS"/>
            </a:endParaRPr>
          </a:p>
        </p:txBody>
      </p:sp>
      <p:graphicFrame>
        <p:nvGraphicFramePr>
          <p:cNvPr id="2096" name="Google Shape;2096;p320"/>
          <p:cNvGraphicFramePr/>
          <p:nvPr/>
        </p:nvGraphicFramePr>
        <p:xfrm>
          <a:off x="760922" y="1072575"/>
          <a:ext cx="7622150" cy="2998350"/>
        </p:xfrm>
        <a:graphic>
          <a:graphicData uri="http://schemas.openxmlformats.org/drawingml/2006/table">
            <a:tbl>
              <a:tblPr>
                <a:noFill/>
                <a:tableStyleId>{2FCAB90A-02B3-40B9-BA1F-2F9EF7ADB48B}</a:tableStyleId>
              </a:tblPr>
              <a:tblGrid>
                <a:gridCol w="3811075">
                  <a:extLst>
                    <a:ext uri="{9D8B030D-6E8A-4147-A177-3AD203B41FA5}">
                      <a16:colId xmlns:a16="http://schemas.microsoft.com/office/drawing/2014/main" val="20000"/>
                    </a:ext>
                  </a:extLst>
                </a:gridCol>
                <a:gridCol w="3811075">
                  <a:extLst>
                    <a:ext uri="{9D8B030D-6E8A-4147-A177-3AD203B41FA5}">
                      <a16:colId xmlns:a16="http://schemas.microsoft.com/office/drawing/2014/main" val="20001"/>
                    </a:ext>
                  </a:extLst>
                </a:gridCol>
              </a:tblGrid>
              <a:tr h="538750">
                <a:tc>
                  <a:txBody>
                    <a:bodyPr/>
                    <a:lstStyle/>
                    <a:p>
                      <a:pPr marL="0" lvl="0" indent="0" algn="l" rtl="0">
                        <a:lnSpc>
                          <a:spcPct val="100000"/>
                        </a:lnSpc>
                        <a:spcBef>
                          <a:spcPts val="0"/>
                        </a:spcBef>
                        <a:spcAft>
                          <a:spcPts val="0"/>
                        </a:spcAft>
                        <a:buNone/>
                      </a:pPr>
                      <a:r>
                        <a:rPr lang="en-US" sz="2000" b="1">
                          <a:latin typeface="Lexend"/>
                          <a:ea typeface="Lexend"/>
                          <a:cs typeface="Lexend"/>
                          <a:sym typeface="Lexend"/>
                        </a:rPr>
                        <a:t>Facilitator/Chair</a:t>
                      </a:r>
                      <a:endParaRPr sz="2000" b="1">
                        <a:latin typeface="Lexend"/>
                        <a:ea typeface="Lexend"/>
                        <a:cs typeface="Lexend"/>
                        <a:sym typeface="Lexend"/>
                      </a:endParaRPr>
                    </a:p>
                  </a:txBody>
                  <a:tcPr marL="91425" marR="91425" marT="82275" marB="82275"/>
                </a:tc>
                <a:tc>
                  <a:txBody>
                    <a:bodyPr/>
                    <a:lstStyle/>
                    <a:p>
                      <a:pPr marL="0" lvl="0" indent="0" algn="l" rtl="0">
                        <a:spcBef>
                          <a:spcPts val="0"/>
                        </a:spcBef>
                        <a:spcAft>
                          <a:spcPts val="0"/>
                        </a:spcAft>
                        <a:buClr>
                          <a:schemeClr val="dk1"/>
                        </a:buClr>
                        <a:buSzPts val="1100"/>
                        <a:buFont typeface="Arial"/>
                        <a:buNone/>
                      </a:pPr>
                      <a:r>
                        <a:rPr lang="en-US" sz="1900" b="1">
                          <a:latin typeface="Lexend"/>
                          <a:ea typeface="Lexend"/>
                          <a:cs typeface="Lexend"/>
                          <a:sym typeface="Lexend"/>
                        </a:rPr>
                        <a:t>Alan Pursell</a:t>
                      </a:r>
                      <a:endParaRPr sz="1900" b="1">
                        <a:latin typeface="Lexend"/>
                        <a:ea typeface="Lexend"/>
                        <a:cs typeface="Lexend"/>
                        <a:sym typeface="Lexend"/>
                      </a:endParaRPr>
                    </a:p>
                  </a:txBody>
                  <a:tcPr marL="91425" marR="91425" marT="82275" marB="82275"/>
                </a:tc>
                <a:extLst>
                  <a:ext uri="{0D108BD9-81ED-4DB2-BD59-A6C34878D82A}">
                    <a16:rowId xmlns:a16="http://schemas.microsoft.com/office/drawing/2014/main" val="10000"/>
                  </a:ext>
                </a:extLst>
              </a:tr>
              <a:tr h="348725">
                <a:tc>
                  <a:txBody>
                    <a:bodyPr/>
                    <a:lstStyle/>
                    <a:p>
                      <a:pPr marL="0" lvl="0" indent="0" algn="l" rtl="0">
                        <a:lnSpc>
                          <a:spcPct val="100000"/>
                        </a:lnSpc>
                        <a:spcBef>
                          <a:spcPts val="0"/>
                        </a:spcBef>
                        <a:spcAft>
                          <a:spcPts val="0"/>
                        </a:spcAft>
                        <a:buNone/>
                      </a:pPr>
                      <a:r>
                        <a:rPr lang="en-US" sz="2000" b="1">
                          <a:latin typeface="Lexend"/>
                          <a:ea typeface="Lexend"/>
                          <a:cs typeface="Lexend"/>
                          <a:sym typeface="Lexend"/>
                        </a:rPr>
                        <a:t>Timekeeper   </a:t>
                      </a:r>
                      <a:endParaRPr sz="1700" b="1">
                        <a:latin typeface="Lexend"/>
                        <a:ea typeface="Lexend"/>
                        <a:cs typeface="Lexend"/>
                        <a:sym typeface="Lexend"/>
                      </a:endParaRPr>
                    </a:p>
                  </a:txBody>
                  <a:tcPr marL="91425" marR="91425" marT="82275" marB="82275"/>
                </a:tc>
                <a:tc>
                  <a:txBody>
                    <a:bodyPr/>
                    <a:lstStyle/>
                    <a:p>
                      <a:pPr marL="0" lvl="0" indent="0" algn="l" rtl="0">
                        <a:lnSpc>
                          <a:spcPct val="100000"/>
                        </a:lnSpc>
                        <a:spcBef>
                          <a:spcPts val="0"/>
                        </a:spcBef>
                        <a:spcAft>
                          <a:spcPts val="0"/>
                        </a:spcAft>
                        <a:buNone/>
                      </a:pPr>
                      <a:r>
                        <a:rPr lang="en-US" sz="1900" b="1">
                          <a:latin typeface="Lexend"/>
                          <a:ea typeface="Lexend"/>
                          <a:cs typeface="Lexend"/>
                          <a:sym typeface="Lexend"/>
                        </a:rPr>
                        <a:t>Melisha Linzie</a:t>
                      </a:r>
                      <a:endParaRPr sz="1900" b="1">
                        <a:latin typeface="Lexend"/>
                        <a:ea typeface="Lexend"/>
                        <a:cs typeface="Lexend"/>
                        <a:sym typeface="Lexend"/>
                      </a:endParaRPr>
                    </a:p>
                  </a:txBody>
                  <a:tcPr marL="91425" marR="91425" marT="82275" marB="82275"/>
                </a:tc>
                <a:extLst>
                  <a:ext uri="{0D108BD9-81ED-4DB2-BD59-A6C34878D82A}">
                    <a16:rowId xmlns:a16="http://schemas.microsoft.com/office/drawing/2014/main" val="10001"/>
                  </a:ext>
                </a:extLst>
              </a:tr>
              <a:tr h="310400">
                <a:tc>
                  <a:txBody>
                    <a:bodyPr/>
                    <a:lstStyle/>
                    <a:p>
                      <a:pPr marL="0" lvl="0" indent="0" algn="l" rtl="0">
                        <a:lnSpc>
                          <a:spcPct val="100000"/>
                        </a:lnSpc>
                        <a:spcBef>
                          <a:spcPts val="0"/>
                        </a:spcBef>
                        <a:spcAft>
                          <a:spcPts val="0"/>
                        </a:spcAft>
                        <a:buNone/>
                      </a:pPr>
                      <a:r>
                        <a:rPr lang="en-US" sz="2000" b="1">
                          <a:latin typeface="Lexend"/>
                          <a:ea typeface="Lexend"/>
                          <a:cs typeface="Lexend"/>
                          <a:sym typeface="Lexend"/>
                        </a:rPr>
                        <a:t>Notetaker    </a:t>
                      </a:r>
                      <a:endParaRPr sz="1700" b="1">
                        <a:latin typeface="Lexend"/>
                        <a:ea typeface="Lexend"/>
                        <a:cs typeface="Lexend"/>
                        <a:sym typeface="Lexend"/>
                      </a:endParaRPr>
                    </a:p>
                  </a:txBody>
                  <a:tcPr marL="91425" marR="91425" marT="82275" marB="82275"/>
                </a:tc>
                <a:tc>
                  <a:txBody>
                    <a:bodyPr/>
                    <a:lstStyle/>
                    <a:p>
                      <a:pPr marL="0" lvl="0" indent="0" algn="l" rtl="0">
                        <a:lnSpc>
                          <a:spcPct val="100000"/>
                        </a:lnSpc>
                        <a:spcBef>
                          <a:spcPts val="0"/>
                        </a:spcBef>
                        <a:spcAft>
                          <a:spcPts val="0"/>
                        </a:spcAft>
                        <a:buNone/>
                      </a:pPr>
                      <a:r>
                        <a:rPr lang="en-US" sz="1900" b="1">
                          <a:latin typeface="Lexend"/>
                          <a:ea typeface="Lexend"/>
                          <a:cs typeface="Lexend"/>
                          <a:sym typeface="Lexend"/>
                        </a:rPr>
                        <a:t>Cintya Molina</a:t>
                      </a:r>
                      <a:endParaRPr sz="1900" b="1">
                        <a:latin typeface="Lexend"/>
                        <a:ea typeface="Lexend"/>
                        <a:cs typeface="Lexend"/>
                        <a:sym typeface="Lexend"/>
                      </a:endParaRPr>
                    </a:p>
                  </a:txBody>
                  <a:tcPr marL="91425" marR="91425" marT="82275" marB="82275"/>
                </a:tc>
                <a:extLst>
                  <a:ext uri="{0D108BD9-81ED-4DB2-BD59-A6C34878D82A}">
                    <a16:rowId xmlns:a16="http://schemas.microsoft.com/office/drawing/2014/main" val="10002"/>
                  </a:ext>
                </a:extLst>
              </a:tr>
              <a:tr h="582200">
                <a:tc>
                  <a:txBody>
                    <a:bodyPr/>
                    <a:lstStyle/>
                    <a:p>
                      <a:pPr marL="0" lvl="0" indent="0" algn="l" rtl="0">
                        <a:lnSpc>
                          <a:spcPct val="100000"/>
                        </a:lnSpc>
                        <a:spcBef>
                          <a:spcPts val="0"/>
                        </a:spcBef>
                        <a:spcAft>
                          <a:spcPts val="0"/>
                        </a:spcAft>
                        <a:buNone/>
                      </a:pPr>
                      <a:r>
                        <a:rPr lang="en-US" sz="2000" b="1">
                          <a:latin typeface="Lexend"/>
                          <a:ea typeface="Lexend"/>
                          <a:cs typeface="Lexend"/>
                          <a:sym typeface="Lexend"/>
                        </a:rPr>
                        <a:t>Zoom Host</a:t>
                      </a:r>
                      <a:endParaRPr sz="1700" b="1">
                        <a:latin typeface="Lexend"/>
                        <a:ea typeface="Lexend"/>
                        <a:cs typeface="Lexend"/>
                        <a:sym typeface="Lexend"/>
                      </a:endParaRPr>
                    </a:p>
                  </a:txBody>
                  <a:tcPr marL="91425" marR="91425" marT="82275" marB="82275"/>
                </a:tc>
                <a:tc>
                  <a:txBody>
                    <a:bodyPr/>
                    <a:lstStyle/>
                    <a:p>
                      <a:pPr marL="0" lvl="0" indent="0" algn="l" rtl="0">
                        <a:lnSpc>
                          <a:spcPct val="100000"/>
                        </a:lnSpc>
                        <a:spcBef>
                          <a:spcPts val="0"/>
                        </a:spcBef>
                        <a:spcAft>
                          <a:spcPts val="0"/>
                        </a:spcAft>
                        <a:buNone/>
                      </a:pPr>
                      <a:r>
                        <a:rPr lang="en-US" sz="1900" b="1">
                          <a:latin typeface="Lexend"/>
                          <a:ea typeface="Lexend"/>
                          <a:cs typeface="Lexend"/>
                          <a:sym typeface="Lexend"/>
                        </a:rPr>
                        <a:t>Raquel Jimenez</a:t>
                      </a:r>
                      <a:endParaRPr sz="1900" b="1">
                        <a:latin typeface="Lexend"/>
                        <a:ea typeface="Lexend"/>
                        <a:cs typeface="Lexend"/>
                        <a:sym typeface="Lexend"/>
                      </a:endParaRPr>
                    </a:p>
                  </a:txBody>
                  <a:tcPr marL="91425" marR="91425" marT="82275" marB="82275"/>
                </a:tc>
                <a:extLst>
                  <a:ext uri="{0D108BD9-81ED-4DB2-BD59-A6C34878D82A}">
                    <a16:rowId xmlns:a16="http://schemas.microsoft.com/office/drawing/2014/main" val="10003"/>
                  </a:ext>
                </a:extLst>
              </a:tr>
              <a:tr h="0">
                <a:tc>
                  <a:txBody>
                    <a:bodyPr/>
                    <a:lstStyle/>
                    <a:p>
                      <a:pPr marL="0" lvl="0" indent="0" algn="l" rtl="0">
                        <a:lnSpc>
                          <a:spcPct val="100000"/>
                        </a:lnSpc>
                        <a:spcBef>
                          <a:spcPts val="0"/>
                        </a:spcBef>
                        <a:spcAft>
                          <a:spcPts val="0"/>
                        </a:spcAft>
                        <a:buNone/>
                      </a:pPr>
                      <a:r>
                        <a:rPr lang="en-US" sz="2000" b="1">
                          <a:latin typeface="Lexend"/>
                          <a:ea typeface="Lexend"/>
                          <a:cs typeface="Lexend"/>
                          <a:sym typeface="Lexend"/>
                        </a:rPr>
                        <a:t>Chat Monitor</a:t>
                      </a:r>
                      <a:endParaRPr sz="1700" b="1">
                        <a:latin typeface="Lexend"/>
                        <a:ea typeface="Lexend"/>
                        <a:cs typeface="Lexend"/>
                        <a:sym typeface="Lexend"/>
                      </a:endParaRPr>
                    </a:p>
                  </a:txBody>
                  <a:tcPr marL="91425" marR="91425" marT="82275" marB="82275"/>
                </a:tc>
                <a:tc>
                  <a:txBody>
                    <a:bodyPr/>
                    <a:lstStyle/>
                    <a:p>
                      <a:pPr marL="0" lvl="0" indent="0" algn="l" rtl="0">
                        <a:lnSpc>
                          <a:spcPct val="100000"/>
                        </a:lnSpc>
                        <a:spcBef>
                          <a:spcPts val="0"/>
                        </a:spcBef>
                        <a:spcAft>
                          <a:spcPts val="0"/>
                        </a:spcAft>
                        <a:buNone/>
                      </a:pPr>
                      <a:r>
                        <a:rPr lang="en-US" sz="1900" b="1">
                          <a:latin typeface="Lexend"/>
                          <a:ea typeface="Lexend"/>
                          <a:cs typeface="Lexend"/>
                          <a:sym typeface="Lexend"/>
                        </a:rPr>
                        <a:t>Lena Anthony</a:t>
                      </a:r>
                      <a:endParaRPr sz="1900" b="1">
                        <a:latin typeface="Lexend"/>
                        <a:ea typeface="Lexend"/>
                        <a:cs typeface="Lexend"/>
                        <a:sym typeface="Lexend"/>
                      </a:endParaRPr>
                    </a:p>
                  </a:txBody>
                  <a:tcPr marL="91425" marR="91425" marT="82275" marB="82275"/>
                </a:tc>
                <a:extLst>
                  <a:ext uri="{0D108BD9-81ED-4DB2-BD59-A6C34878D82A}">
                    <a16:rowId xmlns:a16="http://schemas.microsoft.com/office/drawing/2014/main" val="10004"/>
                  </a:ext>
                </a:extLst>
              </a:tr>
              <a:tr h="0">
                <a:tc>
                  <a:txBody>
                    <a:bodyPr/>
                    <a:lstStyle/>
                    <a:p>
                      <a:pPr marL="0" lvl="0" indent="0" algn="l" rtl="0">
                        <a:lnSpc>
                          <a:spcPct val="100000"/>
                        </a:lnSpc>
                        <a:spcBef>
                          <a:spcPts val="0"/>
                        </a:spcBef>
                        <a:spcAft>
                          <a:spcPts val="0"/>
                        </a:spcAft>
                        <a:buNone/>
                      </a:pPr>
                      <a:r>
                        <a:rPr lang="en-US" sz="2000" b="1">
                          <a:latin typeface="Lexend"/>
                          <a:ea typeface="Lexend"/>
                          <a:cs typeface="Lexend"/>
                          <a:sym typeface="Lexend"/>
                        </a:rPr>
                        <a:t>Link Monitor</a:t>
                      </a:r>
                      <a:endParaRPr sz="1700" b="1">
                        <a:latin typeface="Lexend"/>
                        <a:ea typeface="Lexend"/>
                        <a:cs typeface="Lexend"/>
                        <a:sym typeface="Lexend"/>
                      </a:endParaRPr>
                    </a:p>
                  </a:txBody>
                  <a:tcPr marL="91425" marR="91425" marT="82275" marB="82275"/>
                </a:tc>
                <a:tc>
                  <a:txBody>
                    <a:bodyPr/>
                    <a:lstStyle/>
                    <a:p>
                      <a:pPr marL="0" lvl="0" indent="0" algn="l" rtl="0">
                        <a:spcBef>
                          <a:spcPts val="0"/>
                        </a:spcBef>
                        <a:spcAft>
                          <a:spcPts val="0"/>
                        </a:spcAft>
                        <a:buClr>
                          <a:schemeClr val="dk1"/>
                        </a:buClr>
                        <a:buSzPts val="800"/>
                        <a:buFont typeface="Arial"/>
                        <a:buNone/>
                      </a:pPr>
                      <a:r>
                        <a:rPr lang="en-US" sz="1900" b="1">
                          <a:latin typeface="Lexend"/>
                          <a:ea typeface="Lexend"/>
                          <a:cs typeface="Lexend"/>
                          <a:sym typeface="Lexend"/>
                        </a:rPr>
                        <a:t>Melisha Linzie</a:t>
                      </a:r>
                      <a:endParaRPr sz="1900" b="1">
                        <a:latin typeface="Lexend"/>
                        <a:ea typeface="Lexend"/>
                        <a:cs typeface="Lexend"/>
                        <a:sym typeface="Lexend"/>
                      </a:endParaRPr>
                    </a:p>
                  </a:txBody>
                  <a:tcPr marL="91425" marR="91425" marT="82275" marB="82275"/>
                </a:tc>
                <a:extLst>
                  <a:ext uri="{0D108BD9-81ED-4DB2-BD59-A6C34878D82A}">
                    <a16:rowId xmlns:a16="http://schemas.microsoft.com/office/drawing/2014/main" val="10005"/>
                  </a:ext>
                </a:extLst>
              </a:tr>
            </a:tbl>
          </a:graphicData>
        </a:graphic>
      </p:graphicFrame>
      <p:sp>
        <p:nvSpPr>
          <p:cNvPr id="2097" name="Google Shape;2097;p320"/>
          <p:cNvSpPr txBox="1"/>
          <p:nvPr/>
        </p:nvSpPr>
        <p:spPr>
          <a:xfrm>
            <a:off x="515250" y="4128475"/>
            <a:ext cx="8113500" cy="483900"/>
          </a:xfrm>
          <a:prstGeom prst="rect">
            <a:avLst/>
          </a:prstGeom>
          <a:noFill/>
          <a:ln>
            <a:noFill/>
          </a:ln>
        </p:spPr>
        <p:txBody>
          <a:bodyPr spcFirstLastPara="1" wrap="square" lIns="91650" tIns="91650" rIns="91650" bIns="91650" anchor="t" anchorCtr="0">
            <a:noAutofit/>
          </a:bodyPr>
          <a:lstStyle/>
          <a:p>
            <a:pPr marL="0" lvl="0" indent="0" algn="ctr" rtl="0">
              <a:spcBef>
                <a:spcPts val="0"/>
              </a:spcBef>
              <a:spcAft>
                <a:spcPts val="0"/>
              </a:spcAft>
              <a:buNone/>
            </a:pPr>
            <a:r>
              <a:rPr lang="en-US" sz="2700">
                <a:solidFill>
                  <a:srgbClr val="1155CC"/>
                </a:solidFill>
                <a:latin typeface="Permanent Marker"/>
                <a:ea typeface="Permanent Marker"/>
                <a:cs typeface="Permanent Marker"/>
                <a:sym typeface="Permanent Marker"/>
              </a:rPr>
              <a:t>Thank you!	</a:t>
            </a:r>
            <a:endParaRPr sz="2700">
              <a:solidFill>
                <a:srgbClr val="1155CC"/>
              </a:solidFill>
              <a:latin typeface="Permanent Marker"/>
              <a:ea typeface="Permanent Marker"/>
              <a:cs typeface="Permanent Marker"/>
              <a:sym typeface="Permanent Marke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01"/>
        <p:cNvGrpSpPr/>
        <p:nvPr/>
      </p:nvGrpSpPr>
      <p:grpSpPr>
        <a:xfrm>
          <a:off x="0" y="0"/>
          <a:ext cx="0" cy="0"/>
          <a:chOff x="0" y="0"/>
          <a:chExt cx="0" cy="0"/>
        </a:xfrm>
      </p:grpSpPr>
      <p:sp>
        <p:nvSpPr>
          <p:cNvPr id="2102" name="Google Shape;2102;p321"/>
          <p:cNvSpPr txBox="1">
            <a:spLocks noGrp="1"/>
          </p:cNvSpPr>
          <p:nvPr>
            <p:ph type="body" idx="4294967295"/>
          </p:nvPr>
        </p:nvSpPr>
        <p:spPr>
          <a:xfrm>
            <a:off x="438600" y="359550"/>
            <a:ext cx="8266800" cy="4117800"/>
          </a:xfrm>
          <a:prstGeom prst="rect">
            <a:avLst/>
          </a:prstGeom>
          <a:solidFill>
            <a:srgbClr val="FCF6E5"/>
          </a:solidFill>
          <a:ln w="9525" cap="flat" cmpd="sng">
            <a:solidFill>
              <a:srgbClr val="FFFFFF"/>
            </a:solidFill>
            <a:prstDash val="solid"/>
            <a:round/>
            <a:headEnd type="none" w="sm" len="sm"/>
            <a:tailEnd type="none" w="sm" len="sm"/>
          </a:ln>
        </p:spPr>
        <p:txBody>
          <a:bodyPr spcFirstLastPara="1" wrap="square" lIns="68550" tIns="34275" rIns="68550" bIns="34275" anchor="ctr" anchorCtr="0">
            <a:noAutofit/>
          </a:bodyPr>
          <a:lstStyle/>
          <a:p>
            <a:pPr marL="0" lvl="0" indent="0" algn="ctr" rtl="0">
              <a:lnSpc>
                <a:spcPct val="115000"/>
              </a:lnSpc>
              <a:spcBef>
                <a:spcPts val="1800"/>
              </a:spcBef>
              <a:spcAft>
                <a:spcPts val="0"/>
              </a:spcAft>
              <a:buSzPts val="1800"/>
              <a:buNone/>
            </a:pPr>
            <a:endParaRPr sz="100" b="1">
              <a:solidFill>
                <a:srgbClr val="000000"/>
              </a:solidFill>
              <a:latin typeface="Trebuchet MS"/>
              <a:ea typeface="Trebuchet MS"/>
              <a:cs typeface="Trebuchet MS"/>
              <a:sym typeface="Trebuchet MS"/>
            </a:endParaRPr>
          </a:p>
          <a:p>
            <a:pPr marL="0" lvl="0" indent="0" algn="ctr" rtl="0">
              <a:lnSpc>
                <a:spcPct val="115000"/>
              </a:lnSpc>
              <a:spcBef>
                <a:spcPts val="1800"/>
              </a:spcBef>
              <a:spcAft>
                <a:spcPts val="0"/>
              </a:spcAft>
              <a:buSzPts val="1800"/>
              <a:buNone/>
            </a:pPr>
            <a:endParaRPr sz="4200" b="1">
              <a:solidFill>
                <a:srgbClr val="000000"/>
              </a:solidFill>
              <a:latin typeface="Trebuchet MS"/>
              <a:ea typeface="Trebuchet MS"/>
              <a:cs typeface="Trebuchet MS"/>
              <a:sym typeface="Trebuchet MS"/>
            </a:endParaRPr>
          </a:p>
          <a:p>
            <a:pPr marL="0" lvl="0" indent="0" algn="ctr" rtl="0">
              <a:lnSpc>
                <a:spcPct val="115000"/>
              </a:lnSpc>
              <a:spcBef>
                <a:spcPts val="1800"/>
              </a:spcBef>
              <a:spcAft>
                <a:spcPts val="0"/>
              </a:spcAft>
              <a:buSzPts val="1800"/>
              <a:buNone/>
            </a:pPr>
            <a:r>
              <a:rPr lang="en-US" sz="5000">
                <a:solidFill>
                  <a:srgbClr val="000000"/>
                </a:solidFill>
                <a:latin typeface="Lexend"/>
                <a:ea typeface="Lexend"/>
                <a:cs typeface="Lexend"/>
                <a:sym typeface="Lexend"/>
              </a:rPr>
              <a:t>Meeting Goals </a:t>
            </a:r>
            <a:endParaRPr sz="5000">
              <a:solidFill>
                <a:srgbClr val="000000"/>
              </a:solidFill>
              <a:latin typeface="Lexend"/>
              <a:ea typeface="Lexend"/>
              <a:cs typeface="Lexend"/>
              <a:sym typeface="Lexend"/>
            </a:endParaRPr>
          </a:p>
          <a:p>
            <a:pPr marL="0" lvl="0" indent="0" algn="ctr" rtl="0">
              <a:lnSpc>
                <a:spcPct val="100000"/>
              </a:lnSpc>
              <a:spcBef>
                <a:spcPts val="0"/>
              </a:spcBef>
              <a:spcAft>
                <a:spcPts val="0"/>
              </a:spcAft>
              <a:buSzPts val="1800"/>
              <a:buNone/>
            </a:pPr>
            <a:r>
              <a:rPr lang="en-US" sz="5000">
                <a:solidFill>
                  <a:srgbClr val="000000"/>
                </a:solidFill>
                <a:latin typeface="Lexend"/>
                <a:ea typeface="Lexend"/>
                <a:cs typeface="Lexend"/>
                <a:sym typeface="Lexend"/>
              </a:rPr>
              <a:t>and Agreements</a:t>
            </a:r>
            <a:endParaRPr sz="5000">
              <a:solidFill>
                <a:srgbClr val="000000"/>
              </a:solidFill>
              <a:latin typeface="Lexend"/>
              <a:ea typeface="Lexend"/>
              <a:cs typeface="Lexend"/>
              <a:sym typeface="Lexend"/>
            </a:endParaRPr>
          </a:p>
          <a:p>
            <a:pPr marL="0" lvl="0" indent="0" algn="ctr" rtl="0">
              <a:lnSpc>
                <a:spcPct val="90000"/>
              </a:lnSpc>
              <a:spcBef>
                <a:spcPts val="750"/>
              </a:spcBef>
              <a:spcAft>
                <a:spcPts val="0"/>
              </a:spcAft>
              <a:buSzPts val="1800"/>
              <a:buNone/>
            </a:pPr>
            <a:endParaRPr sz="5400">
              <a:solidFill>
                <a:srgbClr val="000000"/>
              </a:solidFill>
              <a:latin typeface="Trebuchet MS"/>
              <a:ea typeface="Trebuchet MS"/>
              <a:cs typeface="Trebuchet MS"/>
              <a:sym typeface="Trebuchet MS"/>
            </a:endParaRPr>
          </a:p>
          <a:p>
            <a:pPr marL="0" lvl="0" indent="0" algn="ctr" rtl="0">
              <a:lnSpc>
                <a:spcPct val="90000"/>
              </a:lnSpc>
              <a:spcBef>
                <a:spcPts val="750"/>
              </a:spcBef>
              <a:spcAft>
                <a:spcPts val="0"/>
              </a:spcAft>
              <a:buSzPts val="1800"/>
              <a:buNone/>
            </a:pPr>
            <a:endParaRPr sz="3750" b="1">
              <a:solidFill>
                <a:srgbClr val="000000"/>
              </a:solidFill>
            </a:endParaRPr>
          </a:p>
        </p:txBody>
      </p:sp>
      <p:sp>
        <p:nvSpPr>
          <p:cNvPr id="2103" name="Google Shape;2103;p321"/>
          <p:cNvSpPr txBox="1"/>
          <p:nvPr/>
        </p:nvSpPr>
        <p:spPr>
          <a:xfrm>
            <a:off x="446175" y="4162208"/>
            <a:ext cx="5638200" cy="54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2000">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07"/>
        <p:cNvGrpSpPr/>
        <p:nvPr/>
      </p:nvGrpSpPr>
      <p:grpSpPr>
        <a:xfrm>
          <a:off x="0" y="0"/>
          <a:ext cx="0" cy="0"/>
          <a:chOff x="0" y="0"/>
          <a:chExt cx="0" cy="0"/>
        </a:xfrm>
      </p:grpSpPr>
      <p:sp>
        <p:nvSpPr>
          <p:cNvPr id="2108" name="Google Shape;2108;p322"/>
          <p:cNvSpPr txBox="1">
            <a:spLocks noGrp="1"/>
          </p:cNvSpPr>
          <p:nvPr>
            <p:ph type="body" idx="1"/>
          </p:nvPr>
        </p:nvSpPr>
        <p:spPr>
          <a:xfrm>
            <a:off x="0" y="-45720"/>
            <a:ext cx="9144000" cy="5190045"/>
          </a:xfrm>
          <a:prstGeom prst="rect">
            <a:avLst/>
          </a:prstGeom>
          <a:solidFill>
            <a:srgbClr val="FFFFFF"/>
          </a:solidFill>
          <a:ln>
            <a:noFill/>
          </a:ln>
        </p:spPr>
        <p:txBody>
          <a:bodyPr spcFirstLastPara="1" wrap="square" lIns="68550" tIns="34275" rIns="68550" bIns="34275" anchor="t" anchorCtr="0">
            <a:noAutofit/>
          </a:bodyPr>
          <a:lstStyle/>
          <a:p>
            <a:pPr marL="0" marR="317926" lvl="0" indent="0" algn="l" rtl="0">
              <a:lnSpc>
                <a:spcPct val="115000"/>
              </a:lnSpc>
              <a:spcBef>
                <a:spcPts val="0"/>
              </a:spcBef>
              <a:spcAft>
                <a:spcPts val="0"/>
              </a:spcAft>
              <a:buNone/>
            </a:pPr>
            <a:endParaRPr sz="1200" b="1" dirty="0">
              <a:solidFill>
                <a:srgbClr val="000000"/>
              </a:solidFill>
              <a:highlight>
                <a:schemeClr val="lt1"/>
              </a:highlight>
              <a:latin typeface="Lexend"/>
              <a:ea typeface="Lexend"/>
              <a:cs typeface="Lexend"/>
              <a:sym typeface="Lexend"/>
            </a:endParaRPr>
          </a:p>
          <a:p>
            <a:pPr marL="0" marR="0" lvl="0" indent="0">
              <a:spcBef>
                <a:spcPts val="0"/>
              </a:spcBef>
              <a:spcAft>
                <a:spcPts val="600"/>
              </a:spcAft>
              <a:tabLst>
                <a:tab pos="342900" algn="l"/>
              </a:tabLst>
            </a:pPr>
            <a:r>
              <a:rPr lang="en-US" sz="1800" dirty="0">
                <a:latin typeface="Calibri" panose="020F0502020204030204" pitchFamily="34" charset="0"/>
                <a:ea typeface="Trebuchet MS" panose="020B0603020202020204" pitchFamily="34" charset="0"/>
              </a:rPr>
              <a:t>	</a:t>
            </a:r>
            <a:r>
              <a:rPr lang="en-US" dirty="0">
                <a:latin typeface="Lexend" panose="020B0604020202020204" charset="0"/>
                <a:ea typeface="Trebuchet MS" panose="020B0603020202020204" pitchFamily="34" charset="0"/>
              </a:rPr>
              <a:t>1) </a:t>
            </a:r>
            <a:r>
              <a:rPr lang="en-US" dirty="0">
                <a:effectLst/>
                <a:latin typeface="Lexend" panose="020B0604020202020204" charset="0"/>
                <a:ea typeface="Trebuchet MS" panose="020B0603020202020204" pitchFamily="34" charset="0"/>
              </a:rPr>
              <a:t>We will know:</a:t>
            </a:r>
            <a:endParaRPr lang="en-US" dirty="0">
              <a:effectLst/>
              <a:latin typeface="Lexend" panose="020B0604020202020204" charset="0"/>
              <a:ea typeface="Times New Roman" panose="02020603050405020304" pitchFamily="18" charset="0"/>
            </a:endParaRPr>
          </a:p>
          <a:p>
            <a:pPr marL="574675" marR="318135" lvl="0" indent="0" fontAlgn="base">
              <a:spcBef>
                <a:spcPts val="0"/>
              </a:spcBef>
              <a:spcAft>
                <a:spcPts val="600"/>
              </a:spcAft>
              <a:buSzPts val="1000"/>
              <a:tabLst>
                <a:tab pos="457200" algn="l"/>
                <a:tab pos="857250" algn="l"/>
              </a:tabLst>
            </a:pPr>
            <a:r>
              <a:rPr lang="en-US" dirty="0">
                <a:solidFill>
                  <a:srgbClr val="000000"/>
                </a:solidFill>
                <a:effectLst/>
                <a:latin typeface="Lexend" panose="020B0604020202020204" charset="0"/>
                <a:ea typeface="Times New Roman" panose="02020603050405020304" pitchFamily="18" charset="0"/>
                <a:sym typeface="Symbol" panose="05050102010706020507" pitchFamily="18" charset="2"/>
              </a:rPr>
              <a:t> </a:t>
            </a:r>
            <a:r>
              <a:rPr lang="en-US" dirty="0">
                <a:solidFill>
                  <a:srgbClr val="000000"/>
                </a:solidFill>
                <a:effectLst/>
                <a:latin typeface="Lexend" panose="020B0604020202020204" charset="0"/>
                <a:ea typeface="Times New Roman" panose="02020603050405020304" pitchFamily="18" charset="0"/>
              </a:rPr>
              <a:t>How many paraprofessionals and instructional support specialists are assigned to students with IEPs, how those numbers are decided, and how well OUSD has been able to hire for these positions,</a:t>
            </a:r>
            <a:endParaRPr lang="en-US" dirty="0">
              <a:effectLst/>
              <a:latin typeface="Lexend" panose="020B0604020202020204" charset="0"/>
              <a:ea typeface="Times New Roman" panose="02020603050405020304" pitchFamily="18" charset="0"/>
            </a:endParaRPr>
          </a:p>
          <a:p>
            <a:pPr marL="574675" marR="318135" lvl="0" indent="0" fontAlgn="base">
              <a:spcBef>
                <a:spcPts val="0"/>
              </a:spcBef>
              <a:spcAft>
                <a:spcPts val="600"/>
              </a:spcAft>
              <a:buSzPts val="1000"/>
              <a:tabLst>
                <a:tab pos="457200" algn="l"/>
                <a:tab pos="857250" algn="l"/>
              </a:tabLst>
            </a:pPr>
            <a:r>
              <a:rPr lang="en-US" dirty="0">
                <a:solidFill>
                  <a:srgbClr val="000000"/>
                </a:solidFill>
                <a:effectLst/>
                <a:latin typeface="Lexend" panose="020B0604020202020204" charset="0"/>
                <a:ea typeface="Times New Roman" panose="02020603050405020304" pitchFamily="18" charset="0"/>
                <a:sym typeface="Symbol" panose="05050102010706020507" pitchFamily="18" charset="2"/>
              </a:rPr>
              <a:t> </a:t>
            </a:r>
            <a:r>
              <a:rPr lang="en-US" dirty="0">
                <a:solidFill>
                  <a:srgbClr val="000000"/>
                </a:solidFill>
                <a:effectLst/>
                <a:latin typeface="Lexend" panose="020B0604020202020204" charset="0"/>
                <a:ea typeface="Times New Roman" panose="02020603050405020304" pitchFamily="18" charset="0"/>
              </a:rPr>
              <a:t>How many of these staff are staying in their positions year after year and what OUSD is doing to help them stay,</a:t>
            </a:r>
            <a:endParaRPr lang="en-US" dirty="0">
              <a:effectLst/>
              <a:latin typeface="Lexend" panose="020B0604020202020204" charset="0"/>
              <a:ea typeface="Times New Roman" panose="02020603050405020304" pitchFamily="18" charset="0"/>
            </a:endParaRPr>
          </a:p>
          <a:p>
            <a:pPr marL="574675" marR="318135" lvl="0" indent="0" fontAlgn="base">
              <a:spcBef>
                <a:spcPts val="0"/>
              </a:spcBef>
              <a:spcAft>
                <a:spcPts val="1200"/>
              </a:spcAft>
              <a:buSzPts val="1000"/>
              <a:tabLst>
                <a:tab pos="457200" algn="l"/>
                <a:tab pos="857250" algn="l"/>
              </a:tabLst>
            </a:pPr>
            <a:r>
              <a:rPr lang="en-US" dirty="0">
                <a:solidFill>
                  <a:srgbClr val="000000"/>
                </a:solidFill>
                <a:effectLst/>
                <a:latin typeface="Lexend" panose="020B0604020202020204" charset="0"/>
                <a:ea typeface="Times New Roman" panose="02020603050405020304" pitchFamily="18" charset="0"/>
                <a:sym typeface="Symbol" panose="05050102010706020507" pitchFamily="18" charset="2"/>
              </a:rPr>
              <a:t> </a:t>
            </a:r>
            <a:r>
              <a:rPr lang="en-US" dirty="0">
                <a:solidFill>
                  <a:srgbClr val="000000"/>
                </a:solidFill>
                <a:effectLst/>
                <a:latin typeface="Lexend" panose="020B0604020202020204" charset="0"/>
                <a:ea typeface="Times New Roman" panose="02020603050405020304" pitchFamily="18" charset="0"/>
              </a:rPr>
              <a:t>What other support positions exist within Special Education and how they are provided.</a:t>
            </a:r>
            <a:endParaRPr lang="en-US" dirty="0">
              <a:effectLst/>
              <a:latin typeface="Lexend" panose="020B0604020202020204" charset="0"/>
              <a:ea typeface="Times New Roman" panose="02020603050405020304" pitchFamily="18" charset="0"/>
            </a:endParaRPr>
          </a:p>
          <a:p>
            <a:pPr marL="346075" marR="318135" lvl="0" indent="-346075" fontAlgn="base">
              <a:spcBef>
                <a:spcPts val="0"/>
              </a:spcBef>
              <a:spcAft>
                <a:spcPts val="0"/>
              </a:spcAft>
              <a:tabLst>
                <a:tab pos="857250" algn="l"/>
              </a:tabLst>
            </a:pPr>
            <a:r>
              <a:rPr lang="en-US" dirty="0">
                <a:solidFill>
                  <a:srgbClr val="000000"/>
                </a:solidFill>
                <a:effectLst/>
                <a:latin typeface="Lexend" panose="020B0604020202020204" charset="0"/>
                <a:ea typeface="Times New Roman" panose="02020603050405020304" pitchFamily="18" charset="0"/>
              </a:rPr>
              <a:t>	2) We will get answers to our questions about this information and offer suggestions for future action. </a:t>
            </a:r>
            <a:endParaRPr lang="en-US" dirty="0">
              <a:effectLst/>
              <a:latin typeface="Lexend" panose="020B0604020202020204" charset="0"/>
              <a:ea typeface="Times New Roman" panose="02020603050405020304" pitchFamily="18" charset="0"/>
            </a:endParaRPr>
          </a:p>
          <a:p>
            <a:pPr marL="457200" marR="317926" lvl="0" indent="0" algn="l" rtl="0">
              <a:lnSpc>
                <a:spcPct val="115000"/>
              </a:lnSpc>
              <a:spcBef>
                <a:spcPts val="1000"/>
              </a:spcBef>
              <a:spcAft>
                <a:spcPts val="0"/>
              </a:spcAft>
              <a:buNone/>
            </a:pPr>
            <a:endParaRPr sz="1900" dirty="0">
              <a:latin typeface="Lexend"/>
              <a:ea typeface="Lexend"/>
              <a:cs typeface="Lexend"/>
              <a:sym typeface="Lexend"/>
            </a:endParaRPr>
          </a:p>
          <a:p>
            <a:pPr marL="400050" marR="317926" lvl="0" indent="0" algn="l" rtl="0">
              <a:lnSpc>
                <a:spcPct val="100000"/>
              </a:lnSpc>
              <a:spcBef>
                <a:spcPts val="1000"/>
              </a:spcBef>
              <a:spcAft>
                <a:spcPts val="1200"/>
              </a:spcAft>
              <a:buClr>
                <a:schemeClr val="dk1"/>
              </a:buClr>
              <a:buSzPts val="1100"/>
              <a:buFont typeface="Arial"/>
              <a:buNone/>
            </a:pPr>
            <a:endParaRPr sz="1900" dirty="0">
              <a:solidFill>
                <a:srgbClr val="00338D"/>
              </a:solidFill>
              <a:latin typeface="Lexend"/>
              <a:ea typeface="Lexend"/>
              <a:cs typeface="Lexend"/>
              <a:sym typeface="Lexen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12"/>
        <p:cNvGrpSpPr/>
        <p:nvPr/>
      </p:nvGrpSpPr>
      <p:grpSpPr>
        <a:xfrm>
          <a:off x="0" y="0"/>
          <a:ext cx="0" cy="0"/>
          <a:chOff x="0" y="0"/>
          <a:chExt cx="0" cy="0"/>
        </a:xfrm>
      </p:grpSpPr>
      <p:sp>
        <p:nvSpPr>
          <p:cNvPr id="2113" name="Google Shape;2113;p323"/>
          <p:cNvSpPr txBox="1">
            <a:spLocks noGrp="1"/>
          </p:cNvSpPr>
          <p:nvPr>
            <p:ph type="title"/>
          </p:nvPr>
        </p:nvSpPr>
        <p:spPr>
          <a:xfrm>
            <a:off x="0" y="197275"/>
            <a:ext cx="9144000" cy="942900"/>
          </a:xfrm>
          <a:prstGeom prst="rect">
            <a:avLst/>
          </a:prstGeom>
          <a:solidFill>
            <a:srgbClr val="FFFFFF"/>
          </a:solidFill>
          <a:ln>
            <a:noFill/>
          </a:ln>
        </p:spPr>
        <p:txBody>
          <a:bodyPr spcFirstLastPara="1" wrap="square" lIns="68550" tIns="34275" rIns="68550" bIns="34275" anchor="ctr" anchorCtr="0">
            <a:normAutofit/>
          </a:bodyPr>
          <a:lstStyle/>
          <a:p>
            <a:pPr marL="0" lvl="0" indent="0" algn="ctr" rtl="0">
              <a:lnSpc>
                <a:spcPct val="90000"/>
              </a:lnSpc>
              <a:spcBef>
                <a:spcPts val="0"/>
              </a:spcBef>
              <a:spcAft>
                <a:spcPts val="0"/>
              </a:spcAft>
              <a:buClr>
                <a:schemeClr val="dk1"/>
              </a:buClr>
              <a:buSzPts val="1800"/>
              <a:buNone/>
            </a:pPr>
            <a:r>
              <a:rPr lang="en-US" sz="4400" b="1">
                <a:solidFill>
                  <a:srgbClr val="28903A"/>
                </a:solidFill>
                <a:latin typeface="Lexend"/>
                <a:ea typeface="Lexend"/>
                <a:cs typeface="Lexend"/>
                <a:sym typeface="Lexend"/>
              </a:rPr>
              <a:t>Our Agreements</a:t>
            </a:r>
            <a:r>
              <a:rPr lang="en-US" sz="4000" b="1">
                <a:solidFill>
                  <a:srgbClr val="28903A"/>
                </a:solidFill>
                <a:latin typeface="Lexend"/>
                <a:ea typeface="Lexend"/>
                <a:cs typeface="Lexend"/>
                <a:sym typeface="Lexend"/>
              </a:rPr>
              <a:t>  </a:t>
            </a:r>
            <a:r>
              <a:rPr lang="en-US" sz="3600" b="1">
                <a:solidFill>
                  <a:srgbClr val="28903A"/>
                </a:solidFill>
                <a:latin typeface="Lexend"/>
                <a:ea typeface="Lexend"/>
                <a:cs typeface="Lexend"/>
                <a:sym typeface="Lexend"/>
              </a:rPr>
              <a:t>   </a:t>
            </a:r>
            <a:r>
              <a:rPr lang="en-US" sz="3600" b="1">
                <a:solidFill>
                  <a:srgbClr val="28903A"/>
                </a:solidFill>
              </a:rPr>
              <a:t>              </a:t>
            </a:r>
            <a:endParaRPr sz="3600" b="1">
              <a:solidFill>
                <a:srgbClr val="28903A"/>
              </a:solidFill>
              <a:latin typeface="Trebuchet MS"/>
              <a:ea typeface="Trebuchet MS"/>
              <a:cs typeface="Trebuchet MS"/>
              <a:sym typeface="Trebuchet MS"/>
            </a:endParaRPr>
          </a:p>
        </p:txBody>
      </p:sp>
      <p:sp>
        <p:nvSpPr>
          <p:cNvPr id="2114" name="Google Shape;2114;p323"/>
          <p:cNvSpPr txBox="1">
            <a:spLocks noGrp="1"/>
          </p:cNvSpPr>
          <p:nvPr>
            <p:ph type="body" idx="1"/>
          </p:nvPr>
        </p:nvSpPr>
        <p:spPr>
          <a:xfrm>
            <a:off x="0" y="1350938"/>
            <a:ext cx="9144000" cy="3792600"/>
          </a:xfrm>
          <a:prstGeom prst="rect">
            <a:avLst/>
          </a:prstGeom>
          <a:solidFill>
            <a:srgbClr val="FFFFFF"/>
          </a:solidFill>
          <a:ln>
            <a:noFill/>
          </a:ln>
        </p:spPr>
        <p:txBody>
          <a:bodyPr spcFirstLastPara="1" wrap="square" lIns="68550" tIns="34275" rIns="68550" bIns="34275" anchor="t" anchorCtr="0">
            <a:normAutofit/>
          </a:bodyPr>
          <a:lstStyle/>
          <a:p>
            <a:pPr marL="457200" lvl="0" indent="-247650" algn="l" rtl="0">
              <a:lnSpc>
                <a:spcPct val="105000"/>
              </a:lnSpc>
              <a:spcBef>
                <a:spcPts val="1000"/>
              </a:spcBef>
              <a:spcAft>
                <a:spcPts val="0"/>
              </a:spcAft>
              <a:buClr>
                <a:srgbClr val="00338D"/>
              </a:buClr>
              <a:buSzPts val="2100"/>
              <a:buFont typeface="Lato"/>
              <a:buChar char="➢"/>
            </a:pPr>
            <a:r>
              <a:rPr lang="en-US" sz="2200" dirty="0">
                <a:solidFill>
                  <a:srgbClr val="00338D"/>
                </a:solidFill>
                <a:latin typeface="Lexend"/>
                <a:ea typeface="Lexend"/>
                <a:cs typeface="Lexend"/>
                <a:sym typeface="Lexend"/>
              </a:rPr>
              <a:t> </a:t>
            </a:r>
            <a:r>
              <a:rPr lang="en-US" sz="2600" dirty="0">
                <a:solidFill>
                  <a:srgbClr val="00338D"/>
                </a:solidFill>
                <a:latin typeface="Lexend"/>
                <a:ea typeface="Lexend"/>
                <a:cs typeface="Lexend"/>
                <a:sym typeface="Lexend"/>
              </a:rPr>
              <a:t>One person speaks at a time (one microphone)   </a:t>
            </a:r>
            <a:endParaRPr sz="2600" dirty="0">
              <a:solidFill>
                <a:srgbClr val="00338D"/>
              </a:solidFill>
              <a:latin typeface="Lexend"/>
              <a:ea typeface="Lexend"/>
              <a:cs typeface="Lexend"/>
              <a:sym typeface="Lexend"/>
            </a:endParaRPr>
          </a:p>
          <a:p>
            <a:pPr marL="457200" lvl="0" indent="-234950" algn="l" rtl="0">
              <a:lnSpc>
                <a:spcPct val="105000"/>
              </a:lnSpc>
              <a:spcBef>
                <a:spcPts val="1000"/>
              </a:spcBef>
              <a:spcAft>
                <a:spcPts val="0"/>
              </a:spcAft>
              <a:buClr>
                <a:srgbClr val="00338D"/>
              </a:buClr>
              <a:buSzPts val="1900"/>
              <a:buFont typeface="Lexend"/>
              <a:buChar char="➢"/>
            </a:pPr>
            <a:r>
              <a:rPr lang="en-US" sz="2600" dirty="0">
                <a:solidFill>
                  <a:srgbClr val="00338D"/>
                </a:solidFill>
                <a:latin typeface="Lexend"/>
                <a:ea typeface="Lexend"/>
                <a:cs typeface="Lexend"/>
                <a:sym typeface="Lexend"/>
              </a:rPr>
              <a:t> Take space; make space </a:t>
            </a:r>
            <a:endParaRPr sz="2600" dirty="0">
              <a:solidFill>
                <a:srgbClr val="00338D"/>
              </a:solidFill>
              <a:latin typeface="Lexend"/>
              <a:ea typeface="Lexend"/>
              <a:cs typeface="Lexend"/>
              <a:sym typeface="Lexend"/>
            </a:endParaRPr>
          </a:p>
          <a:p>
            <a:pPr marL="457200" lvl="0" indent="-234950" algn="l" rtl="0">
              <a:lnSpc>
                <a:spcPct val="105000"/>
              </a:lnSpc>
              <a:spcBef>
                <a:spcPts val="1000"/>
              </a:spcBef>
              <a:spcAft>
                <a:spcPts val="0"/>
              </a:spcAft>
              <a:buClr>
                <a:srgbClr val="00338D"/>
              </a:buClr>
              <a:buSzPts val="1900"/>
              <a:buFont typeface="Lexend"/>
              <a:buChar char="➢"/>
            </a:pPr>
            <a:r>
              <a:rPr lang="en-US" sz="2600" dirty="0">
                <a:solidFill>
                  <a:srgbClr val="00338D"/>
                </a:solidFill>
                <a:latin typeface="Lexend"/>
                <a:ea typeface="Lexend"/>
                <a:cs typeface="Lexend"/>
                <a:sym typeface="Lexend"/>
              </a:rPr>
              <a:t> Honor the agenda</a:t>
            </a:r>
            <a:endParaRPr sz="2600" dirty="0">
              <a:solidFill>
                <a:srgbClr val="00338D"/>
              </a:solidFill>
              <a:latin typeface="Lexend"/>
              <a:ea typeface="Lexend"/>
              <a:cs typeface="Lexend"/>
              <a:sym typeface="Lexend"/>
            </a:endParaRPr>
          </a:p>
          <a:p>
            <a:pPr marL="457200" lvl="0" indent="-234950" algn="l" rtl="0">
              <a:lnSpc>
                <a:spcPct val="105000"/>
              </a:lnSpc>
              <a:spcBef>
                <a:spcPts val="1000"/>
              </a:spcBef>
              <a:spcAft>
                <a:spcPts val="0"/>
              </a:spcAft>
              <a:buClr>
                <a:srgbClr val="00338D"/>
              </a:buClr>
              <a:buSzPts val="1900"/>
              <a:buFont typeface="Lexend"/>
              <a:buChar char="➢"/>
            </a:pPr>
            <a:r>
              <a:rPr lang="en-US" sz="2600" dirty="0">
                <a:solidFill>
                  <a:srgbClr val="00338D"/>
                </a:solidFill>
                <a:latin typeface="Lexend"/>
                <a:ea typeface="Lexend"/>
                <a:cs typeface="Lexend"/>
                <a:sym typeface="Lexend"/>
              </a:rPr>
              <a:t> Tough on problems; easy on people</a:t>
            </a:r>
            <a:endParaRPr sz="2600" dirty="0">
              <a:solidFill>
                <a:srgbClr val="00338D"/>
              </a:solidFill>
              <a:latin typeface="Lexend"/>
              <a:ea typeface="Lexend"/>
              <a:cs typeface="Lexend"/>
              <a:sym typeface="Lexend"/>
            </a:endParaRPr>
          </a:p>
          <a:p>
            <a:pPr marL="457200" lvl="0" indent="-234950" algn="l" rtl="0">
              <a:lnSpc>
                <a:spcPct val="105000"/>
              </a:lnSpc>
              <a:spcBef>
                <a:spcPts val="1000"/>
              </a:spcBef>
              <a:spcAft>
                <a:spcPts val="0"/>
              </a:spcAft>
              <a:buClr>
                <a:srgbClr val="00338D"/>
              </a:buClr>
              <a:buSzPts val="1900"/>
              <a:buFont typeface="Lexend"/>
              <a:buChar char="➢"/>
            </a:pPr>
            <a:r>
              <a:rPr lang="en-US" sz="2600" dirty="0">
                <a:solidFill>
                  <a:srgbClr val="00338D"/>
                </a:solidFill>
                <a:latin typeface="Lexend"/>
                <a:ea typeface="Lexend"/>
                <a:cs typeface="Lexend"/>
                <a:sym typeface="Lexend"/>
              </a:rPr>
              <a:t> Listen to understand</a:t>
            </a:r>
            <a:endParaRPr sz="2600" dirty="0">
              <a:solidFill>
                <a:srgbClr val="00338D"/>
              </a:solidFill>
              <a:latin typeface="Lexend"/>
              <a:ea typeface="Lexend"/>
              <a:cs typeface="Lexend"/>
              <a:sym typeface="Lexend"/>
            </a:endParaRPr>
          </a:p>
          <a:p>
            <a:pPr marL="457200" lvl="0" indent="-234950" algn="l" rtl="0">
              <a:lnSpc>
                <a:spcPct val="105000"/>
              </a:lnSpc>
              <a:spcBef>
                <a:spcPts val="1000"/>
              </a:spcBef>
              <a:spcAft>
                <a:spcPts val="1000"/>
              </a:spcAft>
              <a:buClr>
                <a:srgbClr val="00338D"/>
              </a:buClr>
              <a:buSzPts val="1900"/>
              <a:buFont typeface="Lexend"/>
              <a:buChar char="➢"/>
            </a:pPr>
            <a:r>
              <a:rPr lang="en-US" sz="2600" dirty="0">
                <a:solidFill>
                  <a:srgbClr val="00338D"/>
                </a:solidFill>
                <a:latin typeface="Lexend"/>
                <a:ea typeface="Lexend"/>
                <a:cs typeface="Lexend"/>
                <a:sym typeface="Lexend"/>
              </a:rPr>
              <a:t> Offer solutions</a:t>
            </a:r>
            <a:endParaRPr sz="2600" dirty="0">
              <a:solidFill>
                <a:srgbClr val="00338D"/>
              </a:solidFill>
              <a:latin typeface="Lexend"/>
              <a:ea typeface="Lexend"/>
              <a:cs typeface="Lexend"/>
              <a:sym typeface="Lexen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18"/>
        <p:cNvGrpSpPr/>
        <p:nvPr/>
      </p:nvGrpSpPr>
      <p:grpSpPr>
        <a:xfrm>
          <a:off x="0" y="0"/>
          <a:ext cx="0" cy="0"/>
          <a:chOff x="0" y="0"/>
          <a:chExt cx="0" cy="0"/>
        </a:xfrm>
      </p:grpSpPr>
      <p:sp>
        <p:nvSpPr>
          <p:cNvPr id="2119" name="Google Shape;2119;p324"/>
          <p:cNvSpPr txBox="1">
            <a:spLocks noGrp="1"/>
          </p:cNvSpPr>
          <p:nvPr>
            <p:ph type="body" idx="4294967295"/>
          </p:nvPr>
        </p:nvSpPr>
        <p:spPr>
          <a:xfrm>
            <a:off x="438600" y="359550"/>
            <a:ext cx="8266800" cy="4117800"/>
          </a:xfrm>
          <a:prstGeom prst="rect">
            <a:avLst/>
          </a:prstGeom>
          <a:solidFill>
            <a:srgbClr val="FCF6E5"/>
          </a:solidFill>
          <a:ln w="9525" cap="flat" cmpd="sng">
            <a:solidFill>
              <a:srgbClr val="FFFFFF"/>
            </a:solidFill>
            <a:prstDash val="solid"/>
            <a:round/>
            <a:headEnd type="none" w="sm" len="sm"/>
            <a:tailEnd type="none" w="sm" len="sm"/>
          </a:ln>
        </p:spPr>
        <p:txBody>
          <a:bodyPr spcFirstLastPara="1" wrap="square" lIns="68550" tIns="34275" rIns="68550" bIns="34275" anchor="ctr" anchorCtr="0">
            <a:normAutofit/>
          </a:bodyPr>
          <a:lstStyle/>
          <a:p>
            <a:pPr marL="0" lvl="0" indent="0" algn="ctr" rtl="0">
              <a:lnSpc>
                <a:spcPct val="115000"/>
              </a:lnSpc>
              <a:spcBef>
                <a:spcPts val="1800"/>
              </a:spcBef>
              <a:spcAft>
                <a:spcPts val="0"/>
              </a:spcAft>
              <a:buSzPts val="1800"/>
              <a:buNone/>
            </a:pPr>
            <a:endParaRPr sz="100" b="1">
              <a:solidFill>
                <a:srgbClr val="000000"/>
              </a:solidFill>
              <a:latin typeface="Trebuchet MS"/>
              <a:ea typeface="Trebuchet MS"/>
              <a:cs typeface="Trebuchet MS"/>
              <a:sym typeface="Trebuchet MS"/>
            </a:endParaRPr>
          </a:p>
          <a:p>
            <a:pPr marL="0" lvl="0" indent="0" algn="ctr" rtl="0">
              <a:lnSpc>
                <a:spcPct val="115000"/>
              </a:lnSpc>
              <a:spcBef>
                <a:spcPts val="1800"/>
              </a:spcBef>
              <a:spcAft>
                <a:spcPts val="0"/>
              </a:spcAft>
              <a:buSzPts val="1800"/>
              <a:buNone/>
            </a:pPr>
            <a:endParaRPr sz="4200" b="1">
              <a:solidFill>
                <a:srgbClr val="000000"/>
              </a:solidFill>
              <a:latin typeface="Trebuchet MS"/>
              <a:ea typeface="Trebuchet MS"/>
              <a:cs typeface="Trebuchet MS"/>
              <a:sym typeface="Trebuchet MS"/>
            </a:endParaRPr>
          </a:p>
          <a:p>
            <a:pPr marL="0" lvl="0" indent="0" algn="ctr" rtl="0">
              <a:lnSpc>
                <a:spcPct val="115000"/>
              </a:lnSpc>
              <a:spcBef>
                <a:spcPts val="1800"/>
              </a:spcBef>
              <a:spcAft>
                <a:spcPts val="0"/>
              </a:spcAft>
              <a:buSzPts val="1800"/>
              <a:buNone/>
            </a:pPr>
            <a:r>
              <a:rPr lang="en-US" sz="5400">
                <a:solidFill>
                  <a:srgbClr val="000000"/>
                </a:solidFill>
                <a:latin typeface="Lexend"/>
                <a:ea typeface="Lexend"/>
                <a:cs typeface="Lexend"/>
                <a:sym typeface="Lexend"/>
              </a:rPr>
              <a:t>Review of the </a:t>
            </a:r>
            <a:endParaRPr sz="5400">
              <a:solidFill>
                <a:srgbClr val="000000"/>
              </a:solidFill>
              <a:latin typeface="Lexend"/>
              <a:ea typeface="Lexend"/>
              <a:cs typeface="Lexend"/>
              <a:sym typeface="Lexend"/>
            </a:endParaRPr>
          </a:p>
          <a:p>
            <a:pPr marL="0" lvl="0" indent="0" algn="ctr" rtl="0">
              <a:lnSpc>
                <a:spcPct val="115000"/>
              </a:lnSpc>
              <a:spcBef>
                <a:spcPts val="0"/>
              </a:spcBef>
              <a:spcAft>
                <a:spcPts val="0"/>
              </a:spcAft>
              <a:buSzPts val="1800"/>
              <a:buNone/>
            </a:pPr>
            <a:r>
              <a:rPr lang="en-US" sz="5400">
                <a:solidFill>
                  <a:srgbClr val="000000"/>
                </a:solidFill>
                <a:latin typeface="Lexend"/>
                <a:ea typeface="Lexend"/>
                <a:cs typeface="Lexend"/>
                <a:sym typeface="Lexend"/>
              </a:rPr>
              <a:t>Agenda</a:t>
            </a:r>
            <a:endParaRPr sz="5400">
              <a:solidFill>
                <a:srgbClr val="000000"/>
              </a:solidFill>
              <a:latin typeface="Lexend"/>
              <a:ea typeface="Lexend"/>
              <a:cs typeface="Lexend"/>
              <a:sym typeface="Lexend"/>
            </a:endParaRPr>
          </a:p>
          <a:p>
            <a:pPr marL="0" lvl="0" indent="0" algn="ctr" rtl="0">
              <a:lnSpc>
                <a:spcPct val="90000"/>
              </a:lnSpc>
              <a:spcBef>
                <a:spcPts val="750"/>
              </a:spcBef>
              <a:spcAft>
                <a:spcPts val="0"/>
              </a:spcAft>
              <a:buSzPts val="1800"/>
              <a:buNone/>
            </a:pPr>
            <a:endParaRPr sz="5400">
              <a:solidFill>
                <a:srgbClr val="000000"/>
              </a:solidFill>
              <a:latin typeface="Trebuchet MS"/>
              <a:ea typeface="Trebuchet MS"/>
              <a:cs typeface="Trebuchet MS"/>
              <a:sym typeface="Trebuchet MS"/>
            </a:endParaRPr>
          </a:p>
          <a:p>
            <a:pPr marL="0" lvl="0" indent="0" algn="ctr" rtl="0">
              <a:lnSpc>
                <a:spcPct val="90000"/>
              </a:lnSpc>
              <a:spcBef>
                <a:spcPts val="750"/>
              </a:spcBef>
              <a:spcAft>
                <a:spcPts val="0"/>
              </a:spcAft>
              <a:buSzPts val="1800"/>
              <a:buNone/>
            </a:pPr>
            <a:endParaRPr sz="3750" b="1">
              <a:solidFill>
                <a:srgbClr val="000000"/>
              </a:solidFill>
            </a:endParaRPr>
          </a:p>
        </p:txBody>
      </p:sp>
      <p:sp>
        <p:nvSpPr>
          <p:cNvPr id="2120" name="Google Shape;2120;p324"/>
          <p:cNvSpPr txBox="1"/>
          <p:nvPr/>
        </p:nvSpPr>
        <p:spPr>
          <a:xfrm>
            <a:off x="446175" y="4162208"/>
            <a:ext cx="5638200" cy="54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2000">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124"/>
        <p:cNvGrpSpPr/>
        <p:nvPr/>
      </p:nvGrpSpPr>
      <p:grpSpPr>
        <a:xfrm>
          <a:off x="0" y="0"/>
          <a:ext cx="0" cy="0"/>
          <a:chOff x="0" y="0"/>
          <a:chExt cx="0" cy="0"/>
        </a:xfrm>
      </p:grpSpPr>
      <p:sp>
        <p:nvSpPr>
          <p:cNvPr id="2125" name="Google Shape;2125;p325"/>
          <p:cNvSpPr txBox="1">
            <a:spLocks noGrp="1"/>
          </p:cNvSpPr>
          <p:nvPr>
            <p:ph type="body" idx="1"/>
          </p:nvPr>
        </p:nvSpPr>
        <p:spPr>
          <a:xfrm>
            <a:off x="0" y="-61675"/>
            <a:ext cx="9144000" cy="5316900"/>
          </a:xfrm>
          <a:prstGeom prst="rect">
            <a:avLst/>
          </a:prstGeom>
          <a:solidFill>
            <a:srgbClr val="FFFFFF"/>
          </a:solidFill>
          <a:ln>
            <a:noFill/>
          </a:ln>
        </p:spPr>
        <p:txBody>
          <a:bodyPr spcFirstLastPara="1" wrap="square" lIns="68550" tIns="34275" rIns="68550" bIns="34275" anchor="t" anchorCtr="0">
            <a:noAutofit/>
          </a:bodyPr>
          <a:lstStyle/>
          <a:p>
            <a:pPr marL="285750" marR="375076" lvl="0" indent="0" algn="l" rtl="0">
              <a:lnSpc>
                <a:spcPct val="200000"/>
              </a:lnSpc>
              <a:spcBef>
                <a:spcPts val="0"/>
              </a:spcBef>
              <a:spcAft>
                <a:spcPts val="0"/>
              </a:spcAft>
              <a:buClr>
                <a:schemeClr val="dk1"/>
              </a:buClr>
              <a:buSzPts val="1100"/>
              <a:buFont typeface="Arial"/>
              <a:buNone/>
            </a:pPr>
            <a:endParaRPr sz="3600" b="1">
              <a:solidFill>
                <a:srgbClr val="008000"/>
              </a:solidFill>
              <a:latin typeface="Lato"/>
              <a:ea typeface="Lato"/>
              <a:cs typeface="Lato"/>
              <a:sym typeface="Lato"/>
            </a:endParaRPr>
          </a:p>
          <a:p>
            <a:pPr marL="285750" marR="375076" lvl="0" indent="0" algn="l" rtl="0">
              <a:lnSpc>
                <a:spcPct val="200000"/>
              </a:lnSpc>
              <a:spcBef>
                <a:spcPts val="0"/>
              </a:spcBef>
              <a:spcAft>
                <a:spcPts val="0"/>
              </a:spcAft>
              <a:buClr>
                <a:schemeClr val="dk1"/>
              </a:buClr>
              <a:buSzPts val="1100"/>
              <a:buFont typeface="Arial"/>
              <a:buNone/>
            </a:pPr>
            <a:endParaRPr sz="3600" b="1">
              <a:solidFill>
                <a:srgbClr val="008000"/>
              </a:solidFill>
              <a:latin typeface="Lato"/>
              <a:ea typeface="Lato"/>
              <a:cs typeface="Lato"/>
              <a:sym typeface="Lato"/>
            </a:endParaRPr>
          </a:p>
          <a:p>
            <a:pPr marL="457200" marR="546526" lvl="0" indent="0" algn="l" rtl="0">
              <a:spcBef>
                <a:spcPts val="0"/>
              </a:spcBef>
              <a:spcAft>
                <a:spcPts val="0"/>
              </a:spcAft>
              <a:buClr>
                <a:schemeClr val="dk1"/>
              </a:buClr>
              <a:buSzPts val="1100"/>
              <a:buFont typeface="Arial"/>
              <a:buNone/>
            </a:pPr>
            <a:endParaRPr sz="1700" b="1">
              <a:latin typeface="Lato"/>
              <a:ea typeface="Lato"/>
              <a:cs typeface="Lato"/>
              <a:sym typeface="Lato"/>
            </a:endParaRPr>
          </a:p>
          <a:p>
            <a:pPr marL="0" lvl="0" indent="0" algn="l" rtl="0">
              <a:lnSpc>
                <a:spcPct val="115000"/>
              </a:lnSpc>
              <a:spcBef>
                <a:spcPts val="0"/>
              </a:spcBef>
              <a:spcAft>
                <a:spcPts val="0"/>
              </a:spcAft>
              <a:buClr>
                <a:schemeClr val="dk1"/>
              </a:buClr>
              <a:buSzPts val="1100"/>
              <a:buFont typeface="Arial"/>
              <a:buNone/>
            </a:pPr>
            <a:endParaRPr sz="1400">
              <a:latin typeface="Arial"/>
              <a:ea typeface="Arial"/>
              <a:cs typeface="Arial"/>
              <a:sym typeface="Arial"/>
            </a:endParaRPr>
          </a:p>
          <a:p>
            <a:pPr marL="0" lvl="0" indent="0" algn="l" rtl="0">
              <a:lnSpc>
                <a:spcPct val="100000"/>
              </a:lnSpc>
              <a:spcBef>
                <a:spcPts val="0"/>
              </a:spcBef>
              <a:spcAft>
                <a:spcPts val="0"/>
              </a:spcAft>
              <a:buNone/>
            </a:pPr>
            <a:endParaRPr sz="1000" b="1">
              <a:latin typeface="Trebuchet MS"/>
              <a:ea typeface="Trebuchet MS"/>
              <a:cs typeface="Trebuchet MS"/>
              <a:sym typeface="Trebuchet MS"/>
            </a:endParaRPr>
          </a:p>
        </p:txBody>
      </p:sp>
      <p:graphicFrame>
        <p:nvGraphicFramePr>
          <p:cNvPr id="2126" name="Google Shape;2126;p325"/>
          <p:cNvGraphicFramePr/>
          <p:nvPr>
            <p:extLst>
              <p:ext uri="{D42A27DB-BD31-4B8C-83A1-F6EECF244321}">
                <p14:modId xmlns:p14="http://schemas.microsoft.com/office/powerpoint/2010/main" val="1025665172"/>
              </p:ext>
            </p:extLst>
          </p:nvPr>
        </p:nvGraphicFramePr>
        <p:xfrm>
          <a:off x="241025" y="97953"/>
          <a:ext cx="8661950" cy="4997643"/>
        </p:xfrm>
        <a:graphic>
          <a:graphicData uri="http://schemas.openxmlformats.org/drawingml/2006/table">
            <a:tbl>
              <a:tblPr>
                <a:noFill/>
                <a:tableStyleId>{2FCAB90A-02B3-40B9-BA1F-2F9EF7ADB48B}</a:tableStyleId>
              </a:tblPr>
              <a:tblGrid>
                <a:gridCol w="903450">
                  <a:extLst>
                    <a:ext uri="{9D8B030D-6E8A-4147-A177-3AD203B41FA5}">
                      <a16:colId xmlns:a16="http://schemas.microsoft.com/office/drawing/2014/main" val="20000"/>
                    </a:ext>
                  </a:extLst>
                </a:gridCol>
                <a:gridCol w="7758500">
                  <a:extLst>
                    <a:ext uri="{9D8B030D-6E8A-4147-A177-3AD203B41FA5}">
                      <a16:colId xmlns:a16="http://schemas.microsoft.com/office/drawing/2014/main" val="20001"/>
                    </a:ext>
                  </a:extLst>
                </a:gridCol>
              </a:tblGrid>
              <a:tr h="447500">
                <a:tc>
                  <a:txBody>
                    <a:bodyPr/>
                    <a:lstStyle/>
                    <a:p>
                      <a:pPr marL="0" lvl="0" indent="0" algn="l" rtl="0">
                        <a:lnSpc>
                          <a:spcPct val="115000"/>
                        </a:lnSpc>
                        <a:spcBef>
                          <a:spcPts val="1200"/>
                        </a:spcBef>
                        <a:spcAft>
                          <a:spcPts val="0"/>
                        </a:spcAft>
                        <a:buNone/>
                      </a:pPr>
                      <a:r>
                        <a:rPr lang="en-US" sz="1700">
                          <a:latin typeface="Lexend"/>
                          <a:ea typeface="Lexend"/>
                          <a:cs typeface="Lexend"/>
                          <a:sym typeface="Lexend"/>
                        </a:rPr>
                        <a:t>6:00  </a:t>
                      </a:r>
                      <a:endParaRPr sz="1700">
                        <a:latin typeface="Lexend"/>
                        <a:ea typeface="Lexend"/>
                        <a:cs typeface="Lexend"/>
                        <a:sym typeface="Lexend"/>
                      </a:endParaRPr>
                    </a:p>
                    <a:p>
                      <a:pPr marL="0" lvl="0" indent="0" algn="l" rtl="0">
                        <a:lnSpc>
                          <a:spcPct val="100000"/>
                        </a:lnSpc>
                        <a:spcBef>
                          <a:spcPts val="0"/>
                        </a:spcBef>
                        <a:spcAft>
                          <a:spcPts val="0"/>
                        </a:spcAft>
                        <a:buNone/>
                      </a:pPr>
                      <a:r>
                        <a:rPr lang="en-US" sz="1500">
                          <a:latin typeface="Lexend"/>
                          <a:ea typeface="Lexend"/>
                          <a:cs typeface="Lexend"/>
                          <a:sym typeface="Lexend"/>
                        </a:rPr>
                        <a:t>25 mins.</a:t>
                      </a:r>
                      <a:endParaRPr sz="1700">
                        <a:latin typeface="Lexend"/>
                        <a:ea typeface="Lexend"/>
                        <a:cs typeface="Lexend"/>
                        <a:sym typeface="Lexend"/>
                      </a:endParaRPr>
                    </a:p>
                  </a:txBody>
                  <a:tcPr marL="68575" marR="68575" marT="91425" marB="91425">
                    <a:lnL w="9525" cap="flat" cmpd="sng">
                      <a:solidFill>
                        <a:srgbClr val="6AA84F"/>
                      </a:solidFill>
                      <a:prstDash val="solid"/>
                      <a:round/>
                      <a:headEnd type="none" w="sm" len="sm"/>
                      <a:tailEnd type="none" w="sm" len="sm"/>
                    </a:lnL>
                    <a:lnR w="9525" cap="flat" cmpd="sng">
                      <a:solidFill>
                        <a:srgbClr val="6AA84F"/>
                      </a:solidFill>
                      <a:prstDash val="solid"/>
                      <a:round/>
                      <a:headEnd type="none" w="sm" len="sm"/>
                      <a:tailEnd type="none" w="sm" len="sm"/>
                    </a:lnR>
                    <a:lnT w="9525" cap="flat" cmpd="sng">
                      <a:solidFill>
                        <a:srgbClr val="6AA84F"/>
                      </a:solidFill>
                      <a:prstDash val="solid"/>
                      <a:round/>
                      <a:headEnd type="none" w="sm" len="sm"/>
                      <a:tailEnd type="none" w="sm" len="sm"/>
                    </a:lnT>
                    <a:lnB w="9525" cap="flat" cmpd="sng">
                      <a:solidFill>
                        <a:srgbClr val="6AA84F"/>
                      </a:solidFill>
                      <a:prstDash val="solid"/>
                      <a:round/>
                      <a:headEnd type="none" w="sm" len="sm"/>
                      <a:tailEnd type="none" w="sm" len="sm"/>
                    </a:lnB>
                  </a:tcPr>
                </a:tc>
                <a:tc>
                  <a:txBody>
                    <a:bodyPr/>
                    <a:lstStyle/>
                    <a:p>
                      <a:pPr marL="114300" lvl="0" indent="0" algn="l" rtl="0">
                        <a:lnSpc>
                          <a:spcPct val="115000"/>
                        </a:lnSpc>
                        <a:spcBef>
                          <a:spcPts val="1200"/>
                        </a:spcBef>
                        <a:spcAft>
                          <a:spcPts val="0"/>
                        </a:spcAft>
                        <a:buNone/>
                      </a:pPr>
                      <a:r>
                        <a:rPr lang="en-US" sz="2000" b="1">
                          <a:latin typeface="Lexend"/>
                          <a:ea typeface="Lexend"/>
                          <a:cs typeface="Lexend"/>
                          <a:sym typeface="Lexend"/>
                        </a:rPr>
                        <a:t>Welcome, Goals, Agreements, Introductions, Roll Call</a:t>
                      </a:r>
                      <a:endParaRPr sz="2000">
                        <a:solidFill>
                          <a:srgbClr val="0070C0"/>
                        </a:solidFill>
                        <a:latin typeface="Lexend"/>
                        <a:ea typeface="Lexend"/>
                        <a:cs typeface="Lexend"/>
                        <a:sym typeface="Lexend"/>
                      </a:endParaRPr>
                    </a:p>
                  </a:txBody>
                  <a:tcPr marL="68575" marR="68575" marT="91425" marB="91425" anchor="ctr">
                    <a:lnL w="9525" cap="flat" cmpd="sng">
                      <a:solidFill>
                        <a:srgbClr val="6AA84F"/>
                      </a:solidFill>
                      <a:prstDash val="solid"/>
                      <a:round/>
                      <a:headEnd type="none" w="sm" len="sm"/>
                      <a:tailEnd type="none" w="sm" len="sm"/>
                    </a:lnL>
                    <a:lnR w="9525" cap="flat" cmpd="sng">
                      <a:solidFill>
                        <a:srgbClr val="6AA84F"/>
                      </a:solidFill>
                      <a:prstDash val="solid"/>
                      <a:round/>
                      <a:headEnd type="none" w="sm" len="sm"/>
                      <a:tailEnd type="none" w="sm" len="sm"/>
                    </a:lnR>
                    <a:lnT w="9525" cap="flat" cmpd="sng">
                      <a:solidFill>
                        <a:srgbClr val="6AA84F"/>
                      </a:solidFill>
                      <a:prstDash val="solid"/>
                      <a:round/>
                      <a:headEnd type="none" w="sm" len="sm"/>
                      <a:tailEnd type="none" w="sm" len="sm"/>
                    </a:lnT>
                    <a:lnB w="9525" cap="flat" cmpd="sng">
                      <a:solidFill>
                        <a:srgbClr val="6AA84F"/>
                      </a:solidFill>
                      <a:prstDash val="solid"/>
                      <a:round/>
                      <a:headEnd type="none" w="sm" len="sm"/>
                      <a:tailEnd type="none" w="sm" len="sm"/>
                    </a:lnB>
                  </a:tcPr>
                </a:tc>
                <a:extLst>
                  <a:ext uri="{0D108BD9-81ED-4DB2-BD59-A6C34878D82A}">
                    <a16:rowId xmlns:a16="http://schemas.microsoft.com/office/drawing/2014/main" val="10000"/>
                  </a:ext>
                </a:extLst>
              </a:tr>
              <a:tr h="480200">
                <a:tc>
                  <a:txBody>
                    <a:bodyPr/>
                    <a:lstStyle/>
                    <a:p>
                      <a:pPr marL="0" lvl="0" indent="0" algn="l" rtl="0">
                        <a:lnSpc>
                          <a:spcPct val="115000"/>
                        </a:lnSpc>
                        <a:spcBef>
                          <a:spcPts val="0"/>
                        </a:spcBef>
                        <a:spcAft>
                          <a:spcPts val="0"/>
                        </a:spcAft>
                        <a:buNone/>
                      </a:pPr>
                      <a:r>
                        <a:rPr lang="en-US" sz="1700">
                          <a:latin typeface="Lexend"/>
                          <a:ea typeface="Lexend"/>
                          <a:cs typeface="Lexend"/>
                          <a:sym typeface="Lexend"/>
                        </a:rPr>
                        <a:t>6:25 </a:t>
                      </a:r>
                      <a:endParaRPr sz="1700">
                        <a:latin typeface="Lexend"/>
                        <a:ea typeface="Lexend"/>
                        <a:cs typeface="Lexend"/>
                        <a:sym typeface="Lexend"/>
                      </a:endParaRPr>
                    </a:p>
                    <a:p>
                      <a:pPr marL="0" lvl="0" indent="0" algn="l" rtl="0">
                        <a:lnSpc>
                          <a:spcPct val="100000"/>
                        </a:lnSpc>
                        <a:spcBef>
                          <a:spcPts val="0"/>
                        </a:spcBef>
                        <a:spcAft>
                          <a:spcPts val="0"/>
                        </a:spcAft>
                        <a:buNone/>
                      </a:pPr>
                      <a:r>
                        <a:rPr lang="en-US" sz="1500">
                          <a:latin typeface="Lexend"/>
                          <a:ea typeface="Lexend"/>
                          <a:cs typeface="Lexend"/>
                          <a:sym typeface="Lexend"/>
                        </a:rPr>
                        <a:t>15 mins.</a:t>
                      </a:r>
                      <a:endParaRPr sz="1500">
                        <a:latin typeface="Lexend"/>
                        <a:ea typeface="Lexend"/>
                        <a:cs typeface="Lexend"/>
                        <a:sym typeface="Lexend"/>
                      </a:endParaRPr>
                    </a:p>
                  </a:txBody>
                  <a:tcPr marL="68575" marR="68575" marT="91425" marB="91425">
                    <a:lnL w="9525" cap="flat" cmpd="sng">
                      <a:solidFill>
                        <a:srgbClr val="6AA84F"/>
                      </a:solidFill>
                      <a:prstDash val="solid"/>
                      <a:round/>
                      <a:headEnd type="none" w="sm" len="sm"/>
                      <a:tailEnd type="none" w="sm" len="sm"/>
                    </a:lnL>
                    <a:lnR w="9525" cap="flat" cmpd="sng">
                      <a:solidFill>
                        <a:srgbClr val="6AA84F"/>
                      </a:solidFill>
                      <a:prstDash val="solid"/>
                      <a:round/>
                      <a:headEnd type="none" w="sm" len="sm"/>
                      <a:tailEnd type="none" w="sm" len="sm"/>
                    </a:lnR>
                    <a:lnT w="9525" cap="flat" cmpd="sng">
                      <a:solidFill>
                        <a:srgbClr val="6AA84F"/>
                      </a:solidFill>
                      <a:prstDash val="solid"/>
                      <a:round/>
                      <a:headEnd type="none" w="sm" len="sm"/>
                      <a:tailEnd type="none" w="sm" len="sm"/>
                    </a:lnT>
                    <a:lnB w="9525" cap="flat" cmpd="sng">
                      <a:solidFill>
                        <a:srgbClr val="6AA84F"/>
                      </a:solidFill>
                      <a:prstDash val="solid"/>
                      <a:round/>
                      <a:headEnd type="none" w="sm" len="sm"/>
                      <a:tailEnd type="none" w="sm" len="sm"/>
                    </a:lnB>
                  </a:tcPr>
                </a:tc>
                <a:tc>
                  <a:txBody>
                    <a:bodyPr/>
                    <a:lstStyle/>
                    <a:p>
                      <a:pPr marL="114300" lvl="0" indent="0" algn="l" rtl="0">
                        <a:lnSpc>
                          <a:spcPct val="100000"/>
                        </a:lnSpc>
                        <a:spcBef>
                          <a:spcPts val="0"/>
                        </a:spcBef>
                        <a:spcAft>
                          <a:spcPts val="0"/>
                        </a:spcAft>
                        <a:buNone/>
                      </a:pPr>
                      <a:r>
                        <a:rPr lang="en-US" sz="2000" b="1">
                          <a:latin typeface="Lexend"/>
                          <a:ea typeface="Lexend"/>
                          <a:cs typeface="Lexend"/>
                          <a:sym typeface="Lexend"/>
                        </a:rPr>
                        <a:t>Special Education Announcements</a:t>
                      </a:r>
                      <a:endParaRPr sz="2000" i="1">
                        <a:solidFill>
                          <a:srgbClr val="1155CC"/>
                        </a:solidFill>
                        <a:latin typeface="Lexend"/>
                        <a:ea typeface="Lexend"/>
                        <a:cs typeface="Lexend"/>
                        <a:sym typeface="Lexend"/>
                      </a:endParaRPr>
                    </a:p>
                  </a:txBody>
                  <a:tcPr marL="68575" marR="68575" marT="91425" marB="91425" anchor="ctr">
                    <a:lnL w="9525" cap="flat" cmpd="sng">
                      <a:solidFill>
                        <a:srgbClr val="6AA84F"/>
                      </a:solidFill>
                      <a:prstDash val="solid"/>
                      <a:round/>
                      <a:headEnd type="none" w="sm" len="sm"/>
                      <a:tailEnd type="none" w="sm" len="sm"/>
                    </a:lnL>
                    <a:lnR w="9525" cap="flat" cmpd="sng">
                      <a:solidFill>
                        <a:srgbClr val="6AA84F"/>
                      </a:solidFill>
                      <a:prstDash val="solid"/>
                      <a:round/>
                      <a:headEnd type="none" w="sm" len="sm"/>
                      <a:tailEnd type="none" w="sm" len="sm"/>
                    </a:lnR>
                    <a:lnT w="9525" cap="flat" cmpd="sng">
                      <a:solidFill>
                        <a:srgbClr val="6AA84F"/>
                      </a:solidFill>
                      <a:prstDash val="solid"/>
                      <a:round/>
                      <a:headEnd type="none" w="sm" len="sm"/>
                      <a:tailEnd type="none" w="sm" len="sm"/>
                    </a:lnT>
                    <a:lnB w="9525" cap="flat" cmpd="sng">
                      <a:solidFill>
                        <a:srgbClr val="6AA84F"/>
                      </a:solidFill>
                      <a:prstDash val="solid"/>
                      <a:round/>
                      <a:headEnd type="none" w="sm" len="sm"/>
                      <a:tailEnd type="none" w="sm" len="sm"/>
                    </a:lnB>
                  </a:tcPr>
                </a:tc>
                <a:extLst>
                  <a:ext uri="{0D108BD9-81ED-4DB2-BD59-A6C34878D82A}">
                    <a16:rowId xmlns:a16="http://schemas.microsoft.com/office/drawing/2014/main" val="10001"/>
                  </a:ext>
                </a:extLst>
              </a:tr>
              <a:tr h="758025">
                <a:tc>
                  <a:txBody>
                    <a:bodyPr/>
                    <a:lstStyle/>
                    <a:p>
                      <a:pPr marL="0" lvl="0" indent="0" algn="l" rtl="0">
                        <a:lnSpc>
                          <a:spcPct val="115000"/>
                        </a:lnSpc>
                        <a:spcBef>
                          <a:spcPts val="1200"/>
                        </a:spcBef>
                        <a:spcAft>
                          <a:spcPts val="0"/>
                        </a:spcAft>
                        <a:buNone/>
                      </a:pPr>
                      <a:r>
                        <a:rPr lang="en-US" sz="1700">
                          <a:latin typeface="Lexend"/>
                          <a:ea typeface="Lexend"/>
                          <a:cs typeface="Lexend"/>
                          <a:sym typeface="Lexend"/>
                        </a:rPr>
                        <a:t>6:40</a:t>
                      </a:r>
                      <a:endParaRPr sz="1700">
                        <a:latin typeface="Lexend"/>
                        <a:ea typeface="Lexend"/>
                        <a:cs typeface="Lexend"/>
                        <a:sym typeface="Lexend"/>
                      </a:endParaRPr>
                    </a:p>
                    <a:p>
                      <a:pPr marL="0" lvl="0" indent="0" algn="l" rtl="0">
                        <a:spcBef>
                          <a:spcPts val="0"/>
                        </a:spcBef>
                        <a:spcAft>
                          <a:spcPts val="0"/>
                        </a:spcAft>
                        <a:buClr>
                          <a:schemeClr val="dk1"/>
                        </a:buClr>
                        <a:buSzPts val="1100"/>
                        <a:buFont typeface="Arial"/>
                        <a:buNone/>
                      </a:pPr>
                      <a:r>
                        <a:rPr lang="en-US" sz="1500">
                          <a:solidFill>
                            <a:schemeClr val="dk1"/>
                          </a:solidFill>
                          <a:latin typeface="Lexend"/>
                          <a:ea typeface="Lexend"/>
                          <a:cs typeface="Lexend"/>
                          <a:sym typeface="Lexend"/>
                        </a:rPr>
                        <a:t>15 mins.</a:t>
                      </a:r>
                      <a:endParaRPr sz="1500">
                        <a:latin typeface="Lexend"/>
                        <a:ea typeface="Lexend"/>
                        <a:cs typeface="Lexend"/>
                        <a:sym typeface="Lexend"/>
                      </a:endParaRPr>
                    </a:p>
                  </a:txBody>
                  <a:tcPr marL="68575" marR="68575" marT="91425" marB="91425">
                    <a:lnL w="9525" cap="flat" cmpd="sng">
                      <a:solidFill>
                        <a:srgbClr val="6AA84F"/>
                      </a:solidFill>
                      <a:prstDash val="solid"/>
                      <a:round/>
                      <a:headEnd type="none" w="sm" len="sm"/>
                      <a:tailEnd type="none" w="sm" len="sm"/>
                    </a:lnL>
                    <a:lnR w="9525" cap="flat" cmpd="sng">
                      <a:solidFill>
                        <a:srgbClr val="6AA84F"/>
                      </a:solidFill>
                      <a:prstDash val="solid"/>
                      <a:round/>
                      <a:headEnd type="none" w="sm" len="sm"/>
                      <a:tailEnd type="none" w="sm" len="sm"/>
                    </a:lnR>
                    <a:lnT w="9525" cap="flat" cmpd="sng">
                      <a:solidFill>
                        <a:srgbClr val="6AA84F"/>
                      </a:solidFill>
                      <a:prstDash val="solid"/>
                      <a:round/>
                      <a:headEnd type="none" w="sm" len="sm"/>
                      <a:tailEnd type="none" w="sm" len="sm"/>
                    </a:lnT>
                    <a:lnB w="9525" cap="flat" cmpd="sng">
                      <a:solidFill>
                        <a:srgbClr val="6AA84F"/>
                      </a:solidFill>
                      <a:prstDash val="solid"/>
                      <a:round/>
                      <a:headEnd type="none" w="sm" len="sm"/>
                      <a:tailEnd type="none" w="sm" len="sm"/>
                    </a:lnB>
                  </a:tcPr>
                </a:tc>
                <a:tc>
                  <a:txBody>
                    <a:bodyPr/>
                    <a:lstStyle/>
                    <a:p>
                      <a:pPr marL="114300" lvl="0" indent="0" algn="l" rtl="0">
                        <a:lnSpc>
                          <a:spcPct val="100000"/>
                        </a:lnSpc>
                        <a:spcBef>
                          <a:spcPts val="0"/>
                        </a:spcBef>
                        <a:spcAft>
                          <a:spcPts val="0"/>
                        </a:spcAft>
                        <a:buClr>
                          <a:schemeClr val="dk1"/>
                        </a:buClr>
                        <a:buSzPts val="1100"/>
                        <a:buFont typeface="Arial"/>
                        <a:buNone/>
                      </a:pPr>
                      <a:r>
                        <a:rPr lang="en-US" sz="2000" b="1">
                          <a:solidFill>
                            <a:schemeClr val="dk1"/>
                          </a:solidFill>
                          <a:latin typeface="Lexend"/>
                          <a:ea typeface="Lexend"/>
                          <a:cs typeface="Lexend"/>
                          <a:sym typeface="Lexend"/>
                        </a:rPr>
                        <a:t>CAC Member Updates </a:t>
                      </a:r>
                      <a:endParaRPr sz="1800">
                        <a:solidFill>
                          <a:srgbClr val="1155CC"/>
                        </a:solidFill>
                        <a:latin typeface="Lexend"/>
                        <a:ea typeface="Lexend"/>
                        <a:cs typeface="Lexend"/>
                        <a:sym typeface="Lexend"/>
                      </a:endParaRPr>
                    </a:p>
                  </a:txBody>
                  <a:tcPr marL="68575" marR="68575" marT="91425" marB="91425" anchor="ctr">
                    <a:lnL w="9525" cap="flat" cmpd="sng">
                      <a:solidFill>
                        <a:srgbClr val="6AA84F"/>
                      </a:solidFill>
                      <a:prstDash val="solid"/>
                      <a:round/>
                      <a:headEnd type="none" w="sm" len="sm"/>
                      <a:tailEnd type="none" w="sm" len="sm"/>
                    </a:lnL>
                    <a:lnR w="9525" cap="flat" cmpd="sng">
                      <a:solidFill>
                        <a:srgbClr val="6AA84F"/>
                      </a:solidFill>
                      <a:prstDash val="solid"/>
                      <a:round/>
                      <a:headEnd type="none" w="sm" len="sm"/>
                      <a:tailEnd type="none" w="sm" len="sm"/>
                    </a:lnR>
                    <a:lnT w="9525" cap="flat" cmpd="sng">
                      <a:solidFill>
                        <a:srgbClr val="6AA84F"/>
                      </a:solidFill>
                      <a:prstDash val="solid"/>
                      <a:round/>
                      <a:headEnd type="none" w="sm" len="sm"/>
                      <a:tailEnd type="none" w="sm" len="sm"/>
                    </a:lnT>
                    <a:lnB w="9525" cap="flat" cmpd="sng">
                      <a:solidFill>
                        <a:srgbClr val="6AA84F"/>
                      </a:solidFill>
                      <a:prstDash val="solid"/>
                      <a:round/>
                      <a:headEnd type="none" w="sm" len="sm"/>
                      <a:tailEnd type="none" w="sm" len="sm"/>
                    </a:lnB>
                  </a:tcPr>
                </a:tc>
                <a:extLst>
                  <a:ext uri="{0D108BD9-81ED-4DB2-BD59-A6C34878D82A}">
                    <a16:rowId xmlns:a16="http://schemas.microsoft.com/office/drawing/2014/main" val="10002"/>
                  </a:ext>
                </a:extLst>
              </a:tr>
              <a:tr h="447500">
                <a:tc>
                  <a:txBody>
                    <a:bodyPr/>
                    <a:lstStyle/>
                    <a:p>
                      <a:pPr marL="0" lvl="0" indent="0" algn="l" rtl="0">
                        <a:lnSpc>
                          <a:spcPct val="115000"/>
                        </a:lnSpc>
                        <a:spcBef>
                          <a:spcPts val="1200"/>
                        </a:spcBef>
                        <a:spcAft>
                          <a:spcPts val="0"/>
                        </a:spcAft>
                        <a:buNone/>
                      </a:pPr>
                      <a:r>
                        <a:rPr lang="en-US" sz="1700">
                          <a:latin typeface="Lexend"/>
                          <a:ea typeface="Lexend"/>
                          <a:cs typeface="Lexend"/>
                          <a:sym typeface="Lexend"/>
                        </a:rPr>
                        <a:t>6:55</a:t>
                      </a:r>
                      <a:endParaRPr sz="1700">
                        <a:latin typeface="Lexend"/>
                        <a:ea typeface="Lexend"/>
                        <a:cs typeface="Lexend"/>
                        <a:sym typeface="Lexend"/>
                      </a:endParaRPr>
                    </a:p>
                    <a:p>
                      <a:pPr marL="0" lvl="0" indent="0" algn="l" rtl="0">
                        <a:lnSpc>
                          <a:spcPct val="100000"/>
                        </a:lnSpc>
                        <a:spcBef>
                          <a:spcPts val="0"/>
                        </a:spcBef>
                        <a:spcAft>
                          <a:spcPts val="0"/>
                        </a:spcAft>
                        <a:buNone/>
                      </a:pPr>
                      <a:r>
                        <a:rPr lang="en-US" sz="1500">
                          <a:solidFill>
                            <a:schemeClr val="dk1"/>
                          </a:solidFill>
                          <a:latin typeface="Lexend"/>
                          <a:ea typeface="Lexend"/>
                          <a:cs typeface="Lexend"/>
                          <a:sym typeface="Lexend"/>
                        </a:rPr>
                        <a:t>10 mins.</a:t>
                      </a:r>
                      <a:endParaRPr sz="1500">
                        <a:latin typeface="Lexend"/>
                        <a:ea typeface="Lexend"/>
                        <a:cs typeface="Lexend"/>
                        <a:sym typeface="Lexend"/>
                      </a:endParaRPr>
                    </a:p>
                  </a:txBody>
                  <a:tcPr marL="68575" marR="68575" marT="91425" marB="91425">
                    <a:lnL w="9525" cap="flat" cmpd="sng">
                      <a:solidFill>
                        <a:srgbClr val="6AA84F"/>
                      </a:solidFill>
                      <a:prstDash val="solid"/>
                      <a:round/>
                      <a:headEnd type="none" w="sm" len="sm"/>
                      <a:tailEnd type="none" w="sm" len="sm"/>
                    </a:lnL>
                    <a:lnR w="9525" cap="flat" cmpd="sng">
                      <a:solidFill>
                        <a:srgbClr val="6AA84F"/>
                      </a:solidFill>
                      <a:prstDash val="solid"/>
                      <a:round/>
                      <a:headEnd type="none" w="sm" len="sm"/>
                      <a:tailEnd type="none" w="sm" len="sm"/>
                    </a:lnR>
                    <a:lnT w="9525" cap="flat" cmpd="sng">
                      <a:solidFill>
                        <a:srgbClr val="6AA84F"/>
                      </a:solidFill>
                      <a:prstDash val="solid"/>
                      <a:round/>
                      <a:headEnd type="none" w="sm" len="sm"/>
                      <a:tailEnd type="none" w="sm" len="sm"/>
                    </a:lnT>
                    <a:lnB w="9525" cap="flat" cmpd="sng">
                      <a:solidFill>
                        <a:srgbClr val="6AA84F"/>
                      </a:solidFill>
                      <a:prstDash val="solid"/>
                      <a:round/>
                      <a:headEnd type="none" w="sm" len="sm"/>
                      <a:tailEnd type="none" w="sm" len="sm"/>
                    </a:lnB>
                  </a:tcPr>
                </a:tc>
                <a:tc>
                  <a:txBody>
                    <a:bodyPr/>
                    <a:lstStyle/>
                    <a:p>
                      <a:pPr marL="114300" lvl="0" indent="0" algn="l" rtl="0">
                        <a:lnSpc>
                          <a:spcPct val="115000"/>
                        </a:lnSpc>
                        <a:spcBef>
                          <a:spcPts val="0"/>
                        </a:spcBef>
                        <a:spcAft>
                          <a:spcPts val="0"/>
                        </a:spcAft>
                        <a:buNone/>
                      </a:pPr>
                      <a:r>
                        <a:rPr lang="en-US" sz="2000" b="1" dirty="0">
                          <a:latin typeface="Lexend"/>
                          <a:ea typeface="Lexend"/>
                          <a:cs typeface="Lexend"/>
                          <a:sym typeface="Lexend"/>
                        </a:rPr>
                        <a:t>Break</a:t>
                      </a:r>
                      <a:endParaRPr sz="1600" dirty="0">
                        <a:solidFill>
                          <a:schemeClr val="dk1"/>
                        </a:solidFill>
                        <a:latin typeface="Lexend"/>
                        <a:ea typeface="Lexend"/>
                        <a:cs typeface="Lexend"/>
                        <a:sym typeface="Lexend"/>
                      </a:endParaRPr>
                    </a:p>
                  </a:txBody>
                  <a:tcPr marL="68575" marR="68575" marT="91425" marB="91425" anchor="ctr">
                    <a:lnL w="9525" cap="flat" cmpd="sng">
                      <a:solidFill>
                        <a:srgbClr val="6AA84F"/>
                      </a:solidFill>
                      <a:prstDash val="solid"/>
                      <a:round/>
                      <a:headEnd type="none" w="sm" len="sm"/>
                      <a:tailEnd type="none" w="sm" len="sm"/>
                    </a:lnL>
                    <a:lnR w="9525" cap="flat" cmpd="sng">
                      <a:solidFill>
                        <a:srgbClr val="6AA84F"/>
                      </a:solidFill>
                      <a:prstDash val="solid"/>
                      <a:round/>
                      <a:headEnd type="none" w="sm" len="sm"/>
                      <a:tailEnd type="none" w="sm" len="sm"/>
                    </a:lnR>
                    <a:lnT w="9525" cap="flat" cmpd="sng">
                      <a:solidFill>
                        <a:srgbClr val="6AA84F"/>
                      </a:solidFill>
                      <a:prstDash val="solid"/>
                      <a:round/>
                      <a:headEnd type="none" w="sm" len="sm"/>
                      <a:tailEnd type="none" w="sm" len="sm"/>
                    </a:lnT>
                    <a:lnB w="9525" cap="flat" cmpd="sng">
                      <a:solidFill>
                        <a:srgbClr val="6AA84F"/>
                      </a:solidFill>
                      <a:prstDash val="solid"/>
                      <a:round/>
                      <a:headEnd type="none" w="sm" len="sm"/>
                      <a:tailEnd type="none" w="sm" len="sm"/>
                    </a:lnB>
                  </a:tcPr>
                </a:tc>
                <a:extLst>
                  <a:ext uri="{0D108BD9-81ED-4DB2-BD59-A6C34878D82A}">
                    <a16:rowId xmlns:a16="http://schemas.microsoft.com/office/drawing/2014/main" val="10003"/>
                  </a:ext>
                </a:extLst>
              </a:tr>
              <a:tr h="568975">
                <a:tc>
                  <a:txBody>
                    <a:bodyPr/>
                    <a:lstStyle/>
                    <a:p>
                      <a:pPr marL="0" lvl="0" indent="0" algn="l" rtl="0">
                        <a:lnSpc>
                          <a:spcPct val="115000"/>
                        </a:lnSpc>
                        <a:spcBef>
                          <a:spcPts val="0"/>
                        </a:spcBef>
                        <a:spcAft>
                          <a:spcPts val="0"/>
                        </a:spcAft>
                        <a:buNone/>
                      </a:pPr>
                      <a:r>
                        <a:rPr lang="en-US" sz="1700">
                          <a:latin typeface="Lexend"/>
                          <a:ea typeface="Lexend"/>
                          <a:cs typeface="Lexend"/>
                          <a:sym typeface="Lexend"/>
                        </a:rPr>
                        <a:t>7:05</a:t>
                      </a:r>
                      <a:endParaRPr sz="1700">
                        <a:latin typeface="Lexend"/>
                        <a:ea typeface="Lexend"/>
                        <a:cs typeface="Lexend"/>
                        <a:sym typeface="Lexend"/>
                      </a:endParaRPr>
                    </a:p>
                    <a:p>
                      <a:pPr marL="0" lvl="0" indent="0" algn="l" rtl="0">
                        <a:lnSpc>
                          <a:spcPct val="100000"/>
                        </a:lnSpc>
                        <a:spcBef>
                          <a:spcPts val="0"/>
                        </a:spcBef>
                        <a:spcAft>
                          <a:spcPts val="0"/>
                        </a:spcAft>
                        <a:buNone/>
                      </a:pPr>
                      <a:r>
                        <a:rPr lang="en-US" sz="1500">
                          <a:latin typeface="Lexend"/>
                          <a:ea typeface="Lexend"/>
                          <a:cs typeface="Lexend"/>
                          <a:sym typeface="Lexend"/>
                        </a:rPr>
                        <a:t>60 mins.</a:t>
                      </a:r>
                      <a:endParaRPr sz="1500">
                        <a:latin typeface="Lexend"/>
                        <a:ea typeface="Lexend"/>
                        <a:cs typeface="Lexend"/>
                        <a:sym typeface="Lexend"/>
                      </a:endParaRPr>
                    </a:p>
                  </a:txBody>
                  <a:tcPr marL="68575" marR="68575" marT="91425" marB="91425">
                    <a:lnL w="9525" cap="flat" cmpd="sng">
                      <a:solidFill>
                        <a:srgbClr val="6AA84F"/>
                      </a:solidFill>
                      <a:prstDash val="solid"/>
                      <a:round/>
                      <a:headEnd type="none" w="sm" len="sm"/>
                      <a:tailEnd type="none" w="sm" len="sm"/>
                    </a:lnL>
                    <a:lnR w="9525" cap="flat" cmpd="sng">
                      <a:solidFill>
                        <a:srgbClr val="6AA84F"/>
                      </a:solidFill>
                      <a:prstDash val="solid"/>
                      <a:round/>
                      <a:headEnd type="none" w="sm" len="sm"/>
                      <a:tailEnd type="none" w="sm" len="sm"/>
                    </a:lnR>
                    <a:lnT w="9525" cap="flat" cmpd="sng">
                      <a:solidFill>
                        <a:srgbClr val="6AA84F"/>
                      </a:solidFill>
                      <a:prstDash val="solid"/>
                      <a:round/>
                      <a:headEnd type="none" w="sm" len="sm"/>
                      <a:tailEnd type="none" w="sm" len="sm"/>
                    </a:lnT>
                    <a:lnB w="9525" cap="flat" cmpd="sng">
                      <a:solidFill>
                        <a:srgbClr val="6AA84F"/>
                      </a:solidFill>
                      <a:prstDash val="solid"/>
                      <a:round/>
                      <a:headEnd type="none" w="sm" len="sm"/>
                      <a:tailEnd type="none" w="sm" len="sm"/>
                    </a:lnB>
                  </a:tcPr>
                </a:tc>
                <a:tc>
                  <a:txBody>
                    <a:bodyPr/>
                    <a:lstStyle/>
                    <a:p>
                      <a:pPr marL="114300" lvl="0" indent="0" algn="l" rtl="0">
                        <a:lnSpc>
                          <a:spcPct val="100000"/>
                        </a:lnSpc>
                        <a:spcBef>
                          <a:spcPts val="1200"/>
                        </a:spcBef>
                        <a:spcAft>
                          <a:spcPts val="600"/>
                        </a:spcAft>
                        <a:buNone/>
                      </a:pPr>
                      <a:r>
                        <a:rPr lang="en-US" sz="2000" b="1">
                          <a:solidFill>
                            <a:schemeClr val="dk1"/>
                          </a:solidFill>
                          <a:latin typeface="Lexend"/>
                          <a:ea typeface="Lexend"/>
                          <a:cs typeface="Lexend"/>
                          <a:sym typeface="Lexend"/>
                        </a:rPr>
                        <a:t>Presentation: </a:t>
                      </a:r>
                      <a:r>
                        <a:rPr lang="en-US" sz="2000" b="1">
                          <a:solidFill>
                            <a:srgbClr val="1155CC"/>
                          </a:solidFill>
                          <a:latin typeface="Lexend"/>
                          <a:ea typeface="Lexend"/>
                          <a:cs typeface="Lexend"/>
                          <a:sym typeface="Lexend"/>
                        </a:rPr>
                        <a:t>Making Sure that Disabled Students with IEPs Have the Number of Paraprofessional and Instructional Support Specialists that They Need--Hiring and Retaining Special Education Support Staff in OUSD</a:t>
                      </a:r>
                      <a:endParaRPr sz="3000" b="1">
                        <a:solidFill>
                          <a:srgbClr val="1155CC"/>
                        </a:solidFill>
                        <a:latin typeface="Lexend"/>
                        <a:ea typeface="Lexend"/>
                        <a:cs typeface="Lexend"/>
                        <a:sym typeface="Lexend"/>
                      </a:endParaRPr>
                    </a:p>
                  </a:txBody>
                  <a:tcPr marL="68575" marR="68575" marT="91425" marB="91425" anchor="ctr">
                    <a:lnL w="9525" cap="flat" cmpd="sng">
                      <a:solidFill>
                        <a:srgbClr val="6AA84F"/>
                      </a:solidFill>
                      <a:prstDash val="solid"/>
                      <a:round/>
                      <a:headEnd type="none" w="sm" len="sm"/>
                      <a:tailEnd type="none" w="sm" len="sm"/>
                    </a:lnL>
                    <a:lnR w="9525" cap="flat" cmpd="sng">
                      <a:solidFill>
                        <a:srgbClr val="6AA84F"/>
                      </a:solidFill>
                      <a:prstDash val="solid"/>
                      <a:round/>
                      <a:headEnd type="none" w="sm" len="sm"/>
                      <a:tailEnd type="none" w="sm" len="sm"/>
                    </a:lnR>
                    <a:lnT w="9525" cap="flat" cmpd="sng">
                      <a:solidFill>
                        <a:srgbClr val="6AA84F"/>
                      </a:solidFill>
                      <a:prstDash val="solid"/>
                      <a:round/>
                      <a:headEnd type="none" w="sm" len="sm"/>
                      <a:tailEnd type="none" w="sm" len="sm"/>
                    </a:lnT>
                    <a:lnB w="9525" cap="flat" cmpd="sng">
                      <a:solidFill>
                        <a:srgbClr val="6AA84F"/>
                      </a:solidFill>
                      <a:prstDash val="solid"/>
                      <a:round/>
                      <a:headEnd type="none" w="sm" len="sm"/>
                      <a:tailEnd type="none" w="sm" len="sm"/>
                    </a:lnB>
                  </a:tcPr>
                </a:tc>
                <a:extLst>
                  <a:ext uri="{0D108BD9-81ED-4DB2-BD59-A6C34878D82A}">
                    <a16:rowId xmlns:a16="http://schemas.microsoft.com/office/drawing/2014/main" val="10004"/>
                  </a:ext>
                </a:extLst>
              </a:tr>
              <a:tr h="447500">
                <a:tc>
                  <a:txBody>
                    <a:bodyPr/>
                    <a:lstStyle/>
                    <a:p>
                      <a:pPr marL="0" lvl="0" indent="0" algn="l" rtl="0">
                        <a:lnSpc>
                          <a:spcPct val="115000"/>
                        </a:lnSpc>
                        <a:spcBef>
                          <a:spcPts val="1200"/>
                        </a:spcBef>
                        <a:spcAft>
                          <a:spcPts val="0"/>
                        </a:spcAft>
                        <a:buNone/>
                      </a:pPr>
                      <a:r>
                        <a:rPr lang="en-US" sz="1700">
                          <a:latin typeface="Lexend"/>
                          <a:ea typeface="Lexend"/>
                          <a:cs typeface="Lexend"/>
                          <a:sym typeface="Lexend"/>
                        </a:rPr>
                        <a:t>8:05</a:t>
                      </a:r>
                      <a:endParaRPr sz="1700">
                        <a:latin typeface="Lexend"/>
                        <a:ea typeface="Lexend"/>
                        <a:cs typeface="Lexend"/>
                        <a:sym typeface="Lexend"/>
                      </a:endParaRPr>
                    </a:p>
                    <a:p>
                      <a:pPr marL="0" lvl="0" indent="0" algn="l" rtl="0">
                        <a:lnSpc>
                          <a:spcPct val="100000"/>
                        </a:lnSpc>
                        <a:spcBef>
                          <a:spcPts val="0"/>
                        </a:spcBef>
                        <a:spcAft>
                          <a:spcPts val="0"/>
                        </a:spcAft>
                        <a:buNone/>
                      </a:pPr>
                      <a:r>
                        <a:rPr lang="en-US" sz="1500">
                          <a:latin typeface="Lexend"/>
                          <a:ea typeface="Lexend"/>
                          <a:cs typeface="Lexend"/>
                          <a:sym typeface="Lexend"/>
                        </a:rPr>
                        <a:t>10 mins.</a:t>
                      </a:r>
                      <a:endParaRPr sz="1500">
                        <a:latin typeface="Lexend"/>
                        <a:ea typeface="Lexend"/>
                        <a:cs typeface="Lexend"/>
                        <a:sym typeface="Lexend"/>
                      </a:endParaRPr>
                    </a:p>
                  </a:txBody>
                  <a:tcPr marL="68575" marR="68575" marT="91425" marB="91425">
                    <a:lnL w="9525" cap="flat" cmpd="sng">
                      <a:solidFill>
                        <a:srgbClr val="6AA84F"/>
                      </a:solidFill>
                      <a:prstDash val="solid"/>
                      <a:round/>
                      <a:headEnd type="none" w="sm" len="sm"/>
                      <a:tailEnd type="none" w="sm" len="sm"/>
                    </a:lnL>
                    <a:lnR w="9525" cap="flat" cmpd="sng">
                      <a:solidFill>
                        <a:srgbClr val="6AA84F"/>
                      </a:solidFill>
                      <a:prstDash val="solid"/>
                      <a:round/>
                      <a:headEnd type="none" w="sm" len="sm"/>
                      <a:tailEnd type="none" w="sm" len="sm"/>
                    </a:lnR>
                    <a:lnT w="9525" cap="flat" cmpd="sng">
                      <a:solidFill>
                        <a:srgbClr val="6AA84F"/>
                      </a:solidFill>
                      <a:prstDash val="solid"/>
                      <a:round/>
                      <a:headEnd type="none" w="sm" len="sm"/>
                      <a:tailEnd type="none" w="sm" len="sm"/>
                    </a:lnT>
                    <a:lnB w="9525" cap="flat" cmpd="sng">
                      <a:solidFill>
                        <a:srgbClr val="6AA84F"/>
                      </a:solidFill>
                      <a:prstDash val="solid"/>
                      <a:round/>
                      <a:headEnd type="none" w="sm" len="sm"/>
                      <a:tailEnd type="none" w="sm" len="sm"/>
                    </a:lnB>
                  </a:tcPr>
                </a:tc>
                <a:tc>
                  <a:txBody>
                    <a:bodyPr/>
                    <a:lstStyle/>
                    <a:p>
                      <a:pPr marL="114300" lvl="0" indent="0" algn="l" rtl="0">
                        <a:lnSpc>
                          <a:spcPct val="100000"/>
                        </a:lnSpc>
                        <a:spcBef>
                          <a:spcPts val="1200"/>
                        </a:spcBef>
                        <a:spcAft>
                          <a:spcPts val="0"/>
                        </a:spcAft>
                        <a:buNone/>
                      </a:pPr>
                      <a:r>
                        <a:rPr lang="en-US" sz="2000" b="1" dirty="0">
                          <a:latin typeface="Lexend"/>
                          <a:ea typeface="Lexend"/>
                          <a:cs typeface="Lexend"/>
                          <a:sym typeface="Lexend"/>
                        </a:rPr>
                        <a:t>Announcements, Appreciations, and Public Comments</a:t>
                      </a:r>
                      <a:endParaRPr sz="2000" b="1" dirty="0">
                        <a:latin typeface="Lexend"/>
                        <a:ea typeface="Lexend"/>
                        <a:cs typeface="Lexend"/>
                        <a:sym typeface="Lexend"/>
                      </a:endParaRPr>
                    </a:p>
                  </a:txBody>
                  <a:tcPr marL="68575" marR="68575" marT="91425" marB="91425" anchor="ctr">
                    <a:lnL w="9525" cap="flat" cmpd="sng">
                      <a:solidFill>
                        <a:srgbClr val="6AA84F"/>
                      </a:solidFill>
                      <a:prstDash val="solid"/>
                      <a:round/>
                      <a:headEnd type="none" w="sm" len="sm"/>
                      <a:tailEnd type="none" w="sm" len="sm"/>
                    </a:lnL>
                    <a:lnR w="9525" cap="flat" cmpd="sng">
                      <a:solidFill>
                        <a:srgbClr val="6AA84F"/>
                      </a:solidFill>
                      <a:prstDash val="solid"/>
                      <a:round/>
                      <a:headEnd type="none" w="sm" len="sm"/>
                      <a:tailEnd type="none" w="sm" len="sm"/>
                    </a:lnR>
                    <a:lnT w="9525" cap="flat" cmpd="sng">
                      <a:solidFill>
                        <a:srgbClr val="6AA84F"/>
                      </a:solidFill>
                      <a:prstDash val="solid"/>
                      <a:round/>
                      <a:headEnd type="none" w="sm" len="sm"/>
                      <a:tailEnd type="none" w="sm" len="sm"/>
                    </a:lnT>
                    <a:lnB w="9525" cap="flat" cmpd="sng">
                      <a:solidFill>
                        <a:srgbClr val="6AA84F"/>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30"/>
        <p:cNvGrpSpPr/>
        <p:nvPr/>
      </p:nvGrpSpPr>
      <p:grpSpPr>
        <a:xfrm>
          <a:off x="0" y="0"/>
          <a:ext cx="0" cy="0"/>
          <a:chOff x="0" y="0"/>
          <a:chExt cx="0" cy="0"/>
        </a:xfrm>
      </p:grpSpPr>
      <p:sp>
        <p:nvSpPr>
          <p:cNvPr id="2131" name="Google Shape;2131;p326"/>
          <p:cNvSpPr txBox="1">
            <a:spLocks noGrp="1"/>
          </p:cNvSpPr>
          <p:nvPr>
            <p:ph type="body" idx="4294967295"/>
          </p:nvPr>
        </p:nvSpPr>
        <p:spPr>
          <a:xfrm>
            <a:off x="438600" y="359550"/>
            <a:ext cx="8266800" cy="4117800"/>
          </a:xfrm>
          <a:prstGeom prst="rect">
            <a:avLst/>
          </a:prstGeom>
          <a:solidFill>
            <a:srgbClr val="FCF6E5"/>
          </a:solidFill>
          <a:ln w="9525" cap="flat" cmpd="sng">
            <a:solidFill>
              <a:srgbClr val="FFFFFF"/>
            </a:solidFill>
            <a:prstDash val="solid"/>
            <a:round/>
            <a:headEnd type="none" w="sm" len="sm"/>
            <a:tailEnd type="none" w="sm" len="sm"/>
          </a:ln>
        </p:spPr>
        <p:txBody>
          <a:bodyPr spcFirstLastPara="1" wrap="square" lIns="68550" tIns="34275" rIns="68550" bIns="34275" anchor="ctr" anchorCtr="0">
            <a:normAutofit/>
          </a:bodyPr>
          <a:lstStyle/>
          <a:p>
            <a:pPr marL="0" lvl="0" indent="0" algn="ctr" rtl="0">
              <a:lnSpc>
                <a:spcPct val="115000"/>
              </a:lnSpc>
              <a:spcBef>
                <a:spcPts val="1800"/>
              </a:spcBef>
              <a:spcAft>
                <a:spcPts val="0"/>
              </a:spcAft>
              <a:buSzPts val="1800"/>
              <a:buNone/>
            </a:pPr>
            <a:endParaRPr sz="100" b="1">
              <a:solidFill>
                <a:srgbClr val="000000"/>
              </a:solidFill>
              <a:latin typeface="Trebuchet MS"/>
              <a:ea typeface="Trebuchet MS"/>
              <a:cs typeface="Trebuchet MS"/>
              <a:sym typeface="Trebuchet MS"/>
            </a:endParaRPr>
          </a:p>
          <a:p>
            <a:pPr marL="0" lvl="0" indent="0" algn="ctr" rtl="0">
              <a:lnSpc>
                <a:spcPct val="115000"/>
              </a:lnSpc>
              <a:spcBef>
                <a:spcPts val="1800"/>
              </a:spcBef>
              <a:spcAft>
                <a:spcPts val="0"/>
              </a:spcAft>
              <a:buSzPts val="1800"/>
              <a:buNone/>
            </a:pPr>
            <a:endParaRPr sz="4200" b="1">
              <a:solidFill>
                <a:srgbClr val="000000"/>
              </a:solidFill>
              <a:latin typeface="Trebuchet MS"/>
              <a:ea typeface="Trebuchet MS"/>
              <a:cs typeface="Trebuchet MS"/>
              <a:sym typeface="Trebuchet MS"/>
            </a:endParaRPr>
          </a:p>
          <a:p>
            <a:pPr marL="0" lvl="0" indent="0" algn="ctr" rtl="0">
              <a:lnSpc>
                <a:spcPct val="115000"/>
              </a:lnSpc>
              <a:spcBef>
                <a:spcPts val="0"/>
              </a:spcBef>
              <a:spcAft>
                <a:spcPts val="0"/>
              </a:spcAft>
              <a:buSzPts val="1800"/>
              <a:buNone/>
            </a:pPr>
            <a:r>
              <a:rPr lang="en-US" sz="5400">
                <a:solidFill>
                  <a:srgbClr val="000000"/>
                </a:solidFill>
                <a:latin typeface="Lexend"/>
                <a:ea typeface="Lexend"/>
                <a:cs typeface="Lexend"/>
                <a:sym typeface="Lexend"/>
              </a:rPr>
              <a:t>Introducing </a:t>
            </a:r>
            <a:endParaRPr sz="5400">
              <a:solidFill>
                <a:srgbClr val="000000"/>
              </a:solidFill>
              <a:latin typeface="Lexend"/>
              <a:ea typeface="Lexend"/>
              <a:cs typeface="Lexend"/>
              <a:sym typeface="Lexend"/>
            </a:endParaRPr>
          </a:p>
          <a:p>
            <a:pPr marL="0" lvl="0" indent="0" algn="ctr" rtl="0">
              <a:lnSpc>
                <a:spcPct val="115000"/>
              </a:lnSpc>
              <a:spcBef>
                <a:spcPts val="0"/>
              </a:spcBef>
              <a:spcAft>
                <a:spcPts val="0"/>
              </a:spcAft>
              <a:buSzPts val="1800"/>
              <a:buNone/>
            </a:pPr>
            <a:r>
              <a:rPr lang="en-US" sz="5400">
                <a:solidFill>
                  <a:srgbClr val="000000"/>
                </a:solidFill>
                <a:latin typeface="Lexend"/>
                <a:ea typeface="Lexend"/>
                <a:cs typeface="Lexend"/>
                <a:sym typeface="Lexend"/>
              </a:rPr>
              <a:t>Ourselves</a:t>
            </a:r>
            <a:endParaRPr sz="5400">
              <a:solidFill>
                <a:srgbClr val="000000"/>
              </a:solidFill>
              <a:latin typeface="Lexend"/>
              <a:ea typeface="Lexend"/>
              <a:cs typeface="Lexend"/>
              <a:sym typeface="Lexend"/>
            </a:endParaRPr>
          </a:p>
          <a:p>
            <a:pPr marL="0" lvl="0" indent="0" algn="ctr" rtl="0">
              <a:lnSpc>
                <a:spcPct val="90000"/>
              </a:lnSpc>
              <a:spcBef>
                <a:spcPts val="750"/>
              </a:spcBef>
              <a:spcAft>
                <a:spcPts val="0"/>
              </a:spcAft>
              <a:buSzPts val="1800"/>
              <a:buNone/>
            </a:pPr>
            <a:endParaRPr sz="5400">
              <a:solidFill>
                <a:srgbClr val="000000"/>
              </a:solidFill>
              <a:latin typeface="Trebuchet MS"/>
              <a:ea typeface="Trebuchet MS"/>
              <a:cs typeface="Trebuchet MS"/>
              <a:sym typeface="Trebuchet MS"/>
            </a:endParaRPr>
          </a:p>
          <a:p>
            <a:pPr marL="0" lvl="0" indent="0" algn="ctr" rtl="0">
              <a:lnSpc>
                <a:spcPct val="90000"/>
              </a:lnSpc>
              <a:spcBef>
                <a:spcPts val="750"/>
              </a:spcBef>
              <a:spcAft>
                <a:spcPts val="0"/>
              </a:spcAft>
              <a:buSzPts val="1800"/>
              <a:buNone/>
            </a:pPr>
            <a:endParaRPr sz="3750" b="1">
              <a:solidFill>
                <a:srgbClr val="000000"/>
              </a:solidFill>
            </a:endParaRPr>
          </a:p>
        </p:txBody>
      </p:sp>
      <p:sp>
        <p:nvSpPr>
          <p:cNvPr id="2132" name="Google Shape;2132;p326"/>
          <p:cNvSpPr txBox="1"/>
          <p:nvPr/>
        </p:nvSpPr>
        <p:spPr>
          <a:xfrm>
            <a:off x="446175" y="4162208"/>
            <a:ext cx="5638200" cy="54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2000">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36"/>
        <p:cNvGrpSpPr/>
        <p:nvPr/>
      </p:nvGrpSpPr>
      <p:grpSpPr>
        <a:xfrm>
          <a:off x="0" y="0"/>
          <a:ext cx="0" cy="0"/>
          <a:chOff x="0" y="0"/>
          <a:chExt cx="0" cy="0"/>
        </a:xfrm>
      </p:grpSpPr>
      <p:sp>
        <p:nvSpPr>
          <p:cNvPr id="2137" name="Google Shape;2137;p327"/>
          <p:cNvSpPr txBox="1">
            <a:spLocks noGrp="1"/>
          </p:cNvSpPr>
          <p:nvPr>
            <p:ph type="body" idx="1"/>
          </p:nvPr>
        </p:nvSpPr>
        <p:spPr>
          <a:xfrm>
            <a:off x="0" y="25"/>
            <a:ext cx="9144000" cy="5143500"/>
          </a:xfrm>
          <a:prstGeom prst="rect">
            <a:avLst/>
          </a:prstGeom>
          <a:solidFill>
            <a:srgbClr val="FFFFFF"/>
          </a:solidFill>
          <a:ln>
            <a:noFill/>
          </a:ln>
        </p:spPr>
        <p:txBody>
          <a:bodyPr spcFirstLastPara="1" wrap="square" lIns="114300" tIns="45700" rIns="91425" bIns="45700" anchor="t" anchorCtr="0">
            <a:noAutofit/>
          </a:bodyPr>
          <a:lstStyle/>
          <a:p>
            <a:pPr marL="0" marR="706456" lvl="0" indent="0" algn="ctr" rtl="0">
              <a:spcBef>
                <a:spcPts val="1000"/>
              </a:spcBef>
              <a:spcAft>
                <a:spcPts val="0"/>
              </a:spcAft>
              <a:buNone/>
            </a:pPr>
            <a:endParaRPr b="1">
              <a:latin typeface="Lato"/>
              <a:ea typeface="Lato"/>
              <a:cs typeface="Lato"/>
              <a:sym typeface="Lato"/>
            </a:endParaRPr>
          </a:p>
          <a:p>
            <a:pPr marL="457200" marR="706456" lvl="0" indent="0" algn="l" rtl="0">
              <a:spcBef>
                <a:spcPts val="1000"/>
              </a:spcBef>
              <a:spcAft>
                <a:spcPts val="0"/>
              </a:spcAft>
              <a:buNone/>
            </a:pPr>
            <a:endParaRPr b="1">
              <a:latin typeface="Lato"/>
              <a:ea typeface="Lato"/>
              <a:cs typeface="Lato"/>
              <a:sym typeface="Lato"/>
            </a:endParaRPr>
          </a:p>
          <a:p>
            <a:pPr marL="457200" marR="706456" lvl="0" indent="0" algn="l" rtl="0">
              <a:spcBef>
                <a:spcPts val="1000"/>
              </a:spcBef>
              <a:spcAft>
                <a:spcPts val="0"/>
              </a:spcAft>
              <a:buNone/>
            </a:pPr>
            <a:endParaRPr b="1">
              <a:latin typeface="Lato"/>
              <a:ea typeface="Lato"/>
              <a:cs typeface="Lato"/>
              <a:sym typeface="Lato"/>
            </a:endParaRPr>
          </a:p>
          <a:p>
            <a:pPr marL="0" marR="706456" lvl="0" indent="0" algn="l" rtl="0">
              <a:spcBef>
                <a:spcPts val="1000"/>
              </a:spcBef>
              <a:spcAft>
                <a:spcPts val="0"/>
              </a:spcAft>
              <a:buNone/>
            </a:pPr>
            <a:endParaRPr b="1">
              <a:latin typeface="Lato"/>
              <a:ea typeface="Lato"/>
              <a:cs typeface="Lato"/>
              <a:sym typeface="Lato"/>
            </a:endParaRPr>
          </a:p>
          <a:p>
            <a:pPr marL="228600" marR="249256" lvl="0" indent="0" algn="l" rtl="0">
              <a:lnSpc>
                <a:spcPct val="100000"/>
              </a:lnSpc>
              <a:spcBef>
                <a:spcPts val="1000"/>
              </a:spcBef>
              <a:spcAft>
                <a:spcPts val="0"/>
              </a:spcAft>
              <a:buClr>
                <a:schemeClr val="dk1"/>
              </a:buClr>
              <a:buSzPts val="1100"/>
              <a:buFont typeface="Arial"/>
              <a:buNone/>
            </a:pPr>
            <a:endParaRPr sz="1000">
              <a:latin typeface="Lato"/>
              <a:ea typeface="Lato"/>
              <a:cs typeface="Lato"/>
              <a:sym typeface="Lato"/>
            </a:endParaRPr>
          </a:p>
          <a:p>
            <a:pPr marL="228600" marR="249256" lvl="0" indent="0" algn="l" rtl="0">
              <a:lnSpc>
                <a:spcPct val="100000"/>
              </a:lnSpc>
              <a:spcBef>
                <a:spcPts val="0"/>
              </a:spcBef>
              <a:spcAft>
                <a:spcPts val="0"/>
              </a:spcAft>
              <a:buSzPts val="1800"/>
              <a:buNone/>
            </a:pPr>
            <a:endParaRPr sz="2200">
              <a:latin typeface="Lato"/>
              <a:ea typeface="Lato"/>
              <a:cs typeface="Lato"/>
              <a:sym typeface="Lato"/>
            </a:endParaRPr>
          </a:p>
        </p:txBody>
      </p:sp>
      <p:sp>
        <p:nvSpPr>
          <p:cNvPr id="2138" name="Google Shape;2138;p327"/>
          <p:cNvSpPr txBox="1"/>
          <p:nvPr/>
        </p:nvSpPr>
        <p:spPr>
          <a:xfrm>
            <a:off x="434800" y="209475"/>
            <a:ext cx="8298600" cy="4372800"/>
          </a:xfrm>
          <a:prstGeom prst="rect">
            <a:avLst/>
          </a:prstGeom>
          <a:solidFill>
            <a:srgbClr val="FFFFFF"/>
          </a:solidFill>
          <a:ln w="19050" cap="flat" cmpd="sng">
            <a:solidFill>
              <a:srgbClr val="FFFFFF"/>
            </a:solidFill>
            <a:prstDash val="solid"/>
            <a:round/>
            <a:headEnd type="none" w="sm" len="sm"/>
            <a:tailEnd type="none" w="sm" len="sm"/>
          </a:ln>
        </p:spPr>
        <p:txBody>
          <a:bodyPr spcFirstLastPara="1" wrap="square" lIns="91425" tIns="91425" rIns="91425" bIns="91425" anchor="t" anchorCtr="0">
            <a:noAutofit/>
          </a:bodyPr>
          <a:lstStyle/>
          <a:p>
            <a:pPr marL="228600" marR="230050" lvl="0" indent="0" algn="ctr" rtl="0">
              <a:lnSpc>
                <a:spcPct val="115000"/>
              </a:lnSpc>
              <a:spcBef>
                <a:spcPts val="0"/>
              </a:spcBef>
              <a:spcAft>
                <a:spcPts val="0"/>
              </a:spcAft>
              <a:buNone/>
            </a:pPr>
            <a:endParaRPr sz="400" i="1">
              <a:latin typeface="Calibri"/>
              <a:ea typeface="Calibri"/>
              <a:cs typeface="Calibri"/>
              <a:sym typeface="Calibri"/>
            </a:endParaRPr>
          </a:p>
          <a:p>
            <a:pPr marL="114300" marR="1450" lvl="0" indent="0" algn="l" rtl="0">
              <a:lnSpc>
                <a:spcPct val="115000"/>
              </a:lnSpc>
              <a:spcBef>
                <a:spcPts val="0"/>
              </a:spcBef>
              <a:spcAft>
                <a:spcPts val="0"/>
              </a:spcAft>
              <a:buClr>
                <a:schemeClr val="dk1"/>
              </a:buClr>
              <a:buSzPts val="1100"/>
              <a:buFont typeface="Arial"/>
              <a:buNone/>
            </a:pPr>
            <a:r>
              <a:rPr lang="en-US" sz="1900" b="1">
                <a:solidFill>
                  <a:srgbClr val="0B7743"/>
                </a:solidFill>
                <a:latin typeface="Lexend"/>
                <a:ea typeface="Lexend"/>
                <a:cs typeface="Lexend"/>
                <a:sym typeface="Lexend"/>
              </a:rPr>
              <a:t>LEADERSHIP TEAM</a:t>
            </a:r>
            <a:endParaRPr sz="2000">
              <a:solidFill>
                <a:srgbClr val="1155CC"/>
              </a:solidFill>
              <a:latin typeface="Lexend"/>
              <a:ea typeface="Lexend"/>
              <a:cs typeface="Lexend"/>
              <a:sym typeface="Lexend"/>
            </a:endParaRPr>
          </a:p>
          <a:p>
            <a:pPr marL="228600" marR="230050" lvl="0" indent="0" algn="ctr" rtl="0">
              <a:lnSpc>
                <a:spcPct val="150000"/>
              </a:lnSpc>
              <a:spcBef>
                <a:spcPts val="0"/>
              </a:spcBef>
              <a:spcAft>
                <a:spcPts val="0"/>
              </a:spcAft>
              <a:buNone/>
            </a:pPr>
            <a:r>
              <a:rPr lang="en-US" sz="1800">
                <a:solidFill>
                  <a:srgbClr val="1155CC"/>
                </a:solidFill>
                <a:latin typeface="Lexend"/>
                <a:ea typeface="Lexend"/>
                <a:cs typeface="Lexend"/>
                <a:sym typeface="Lexend"/>
              </a:rPr>
              <a:t>All can be emailed at: firstname.lastname@ousd.org</a:t>
            </a:r>
            <a:endParaRPr sz="1700" b="1">
              <a:solidFill>
                <a:srgbClr val="0B7743"/>
              </a:solidFill>
              <a:latin typeface="Lexend"/>
              <a:ea typeface="Lexend"/>
              <a:cs typeface="Lexend"/>
              <a:sym typeface="Lexend"/>
            </a:endParaRPr>
          </a:p>
          <a:p>
            <a:pPr marL="114300" marR="1450" lvl="0" indent="0" algn="l" rtl="0">
              <a:lnSpc>
                <a:spcPct val="100000"/>
              </a:lnSpc>
              <a:spcBef>
                <a:spcPts val="0"/>
              </a:spcBef>
              <a:spcAft>
                <a:spcPts val="0"/>
              </a:spcAft>
              <a:buNone/>
            </a:pPr>
            <a:r>
              <a:rPr lang="en-US" sz="1700" b="1">
                <a:latin typeface="Lexend"/>
                <a:ea typeface="Lexend"/>
                <a:cs typeface="Lexend"/>
                <a:sym typeface="Lexend"/>
              </a:rPr>
              <a:t>Early Childhood Education (ECE) Director: </a:t>
            </a:r>
            <a:r>
              <a:rPr lang="en-US" sz="1700">
                <a:latin typeface="Lexend"/>
                <a:ea typeface="Lexend"/>
                <a:cs typeface="Lexend"/>
                <a:sym typeface="Lexend"/>
              </a:rPr>
              <a:t>Theresa Lozach</a:t>
            </a:r>
            <a:endParaRPr sz="1700">
              <a:latin typeface="Lexend"/>
              <a:ea typeface="Lexend"/>
              <a:cs typeface="Lexend"/>
              <a:sym typeface="Lexend"/>
            </a:endParaRPr>
          </a:p>
          <a:p>
            <a:pPr marL="114300" marR="1450" lvl="0" indent="0" algn="l" rtl="0">
              <a:lnSpc>
                <a:spcPct val="100000"/>
              </a:lnSpc>
              <a:spcBef>
                <a:spcPts val="600"/>
              </a:spcBef>
              <a:spcAft>
                <a:spcPts val="0"/>
              </a:spcAft>
              <a:buNone/>
            </a:pPr>
            <a:r>
              <a:rPr lang="en-US" sz="1700" b="1">
                <a:latin typeface="Lexend"/>
                <a:ea typeface="Lexend"/>
                <a:cs typeface="Lexend"/>
                <a:sym typeface="Lexend"/>
              </a:rPr>
              <a:t>Elementary Director:</a:t>
            </a:r>
            <a:r>
              <a:rPr lang="en-US" sz="1700">
                <a:latin typeface="Lexend"/>
                <a:ea typeface="Lexend"/>
                <a:cs typeface="Lexend"/>
                <a:sym typeface="Lexend"/>
              </a:rPr>
              <a:t> </a:t>
            </a:r>
            <a:r>
              <a:rPr lang="en-US" sz="1700">
                <a:solidFill>
                  <a:schemeClr val="dk1"/>
                </a:solidFill>
                <a:latin typeface="Lexend"/>
                <a:ea typeface="Lexend"/>
                <a:cs typeface="Lexend"/>
                <a:sym typeface="Lexend"/>
              </a:rPr>
              <a:t>Micaela Reinstein</a:t>
            </a:r>
            <a:endParaRPr sz="1700">
              <a:latin typeface="Lexend"/>
              <a:ea typeface="Lexend"/>
              <a:cs typeface="Lexend"/>
              <a:sym typeface="Lexend"/>
            </a:endParaRPr>
          </a:p>
          <a:p>
            <a:pPr marL="114300" marR="1450" lvl="0" indent="0" algn="l" rtl="0">
              <a:lnSpc>
                <a:spcPct val="100000"/>
              </a:lnSpc>
              <a:spcBef>
                <a:spcPts val="600"/>
              </a:spcBef>
              <a:spcAft>
                <a:spcPts val="0"/>
              </a:spcAft>
              <a:buNone/>
            </a:pPr>
            <a:r>
              <a:rPr lang="en-US" sz="1700" b="1">
                <a:latin typeface="Lexend"/>
                <a:ea typeface="Lexend"/>
                <a:cs typeface="Lexend"/>
                <a:sym typeface="Lexend"/>
              </a:rPr>
              <a:t>Elementary Coordinators:</a:t>
            </a:r>
            <a:r>
              <a:rPr lang="en-US" sz="1700">
                <a:latin typeface="Lexend"/>
                <a:ea typeface="Lexend"/>
                <a:cs typeface="Lexend"/>
                <a:sym typeface="Lexend"/>
              </a:rPr>
              <a:t> Liana Nelson (Network 4) and Betty Lin (N3)</a:t>
            </a:r>
            <a:endParaRPr sz="1700">
              <a:latin typeface="Lexend"/>
              <a:ea typeface="Lexend"/>
              <a:cs typeface="Lexend"/>
              <a:sym typeface="Lexend"/>
            </a:endParaRPr>
          </a:p>
          <a:p>
            <a:pPr marL="114300" marR="1450" lvl="0" indent="0" algn="l" rtl="0">
              <a:lnSpc>
                <a:spcPct val="100000"/>
              </a:lnSpc>
              <a:spcBef>
                <a:spcPts val="600"/>
              </a:spcBef>
              <a:spcAft>
                <a:spcPts val="0"/>
              </a:spcAft>
              <a:buNone/>
            </a:pPr>
            <a:r>
              <a:rPr lang="en-US" sz="1700" b="1">
                <a:latin typeface="Lexend"/>
                <a:ea typeface="Lexend"/>
                <a:cs typeface="Lexend"/>
                <a:sym typeface="Lexend"/>
              </a:rPr>
              <a:t>Middle School Director:</a:t>
            </a:r>
            <a:r>
              <a:rPr lang="en-US" sz="1700">
                <a:latin typeface="Lexend"/>
                <a:ea typeface="Lexend"/>
                <a:cs typeface="Lexend"/>
                <a:sym typeface="Lexend"/>
              </a:rPr>
              <a:t> Cary Kaufman</a:t>
            </a:r>
            <a:endParaRPr sz="1700">
              <a:latin typeface="Lexend"/>
              <a:ea typeface="Lexend"/>
              <a:cs typeface="Lexend"/>
              <a:sym typeface="Lexend"/>
            </a:endParaRPr>
          </a:p>
          <a:p>
            <a:pPr marL="114300" marR="1450" lvl="0" indent="0" algn="l" rtl="0">
              <a:lnSpc>
                <a:spcPct val="100000"/>
              </a:lnSpc>
              <a:spcBef>
                <a:spcPts val="600"/>
              </a:spcBef>
              <a:spcAft>
                <a:spcPts val="0"/>
              </a:spcAft>
              <a:buNone/>
            </a:pPr>
            <a:r>
              <a:rPr lang="en-US" sz="1700" b="1">
                <a:latin typeface="Lexend"/>
                <a:ea typeface="Lexend"/>
                <a:cs typeface="Lexend"/>
                <a:sym typeface="Lexend"/>
              </a:rPr>
              <a:t>Secondary Coordinator: </a:t>
            </a:r>
            <a:r>
              <a:rPr lang="en-US" sz="1700">
                <a:latin typeface="Lexend"/>
                <a:ea typeface="Lexend"/>
                <a:cs typeface="Lexend"/>
                <a:sym typeface="Lexend"/>
              </a:rPr>
              <a:t>Bianca D'Allesandro </a:t>
            </a:r>
            <a:r>
              <a:rPr lang="en-US" sz="1100">
                <a:latin typeface="Lexend"/>
                <a:ea typeface="Lexend"/>
                <a:cs typeface="Lexend"/>
                <a:sym typeface="Lexend"/>
              </a:rPr>
              <a:t>[bianca.dallesandro@ousd.org]</a:t>
            </a:r>
            <a:endParaRPr sz="1100">
              <a:latin typeface="Lexend"/>
              <a:ea typeface="Lexend"/>
              <a:cs typeface="Lexend"/>
              <a:sym typeface="Lexend"/>
            </a:endParaRPr>
          </a:p>
          <a:p>
            <a:pPr marL="114300" marR="1450" lvl="0" indent="0" algn="l" rtl="0">
              <a:lnSpc>
                <a:spcPct val="100000"/>
              </a:lnSpc>
              <a:spcBef>
                <a:spcPts val="600"/>
              </a:spcBef>
              <a:spcAft>
                <a:spcPts val="0"/>
              </a:spcAft>
              <a:buNone/>
            </a:pPr>
            <a:r>
              <a:rPr lang="en-US" sz="1700" b="1">
                <a:latin typeface="Lexend"/>
                <a:ea typeface="Lexend"/>
                <a:cs typeface="Lexend"/>
                <a:sym typeface="Lexend"/>
              </a:rPr>
              <a:t>High School Director:</a:t>
            </a:r>
            <a:r>
              <a:rPr lang="en-US" sz="1700">
                <a:latin typeface="Lexend"/>
                <a:ea typeface="Lexend"/>
                <a:cs typeface="Lexend"/>
                <a:sym typeface="Lexend"/>
              </a:rPr>
              <a:t> Stephen Raser</a:t>
            </a:r>
            <a:endParaRPr>
              <a:latin typeface="Lexend"/>
              <a:ea typeface="Lexend"/>
              <a:cs typeface="Lexend"/>
              <a:sym typeface="Lexend"/>
            </a:endParaRPr>
          </a:p>
          <a:p>
            <a:pPr marL="114300" marR="1450" lvl="0" indent="0" algn="l" rtl="0">
              <a:lnSpc>
                <a:spcPct val="100000"/>
              </a:lnSpc>
              <a:spcBef>
                <a:spcPts val="600"/>
              </a:spcBef>
              <a:spcAft>
                <a:spcPts val="0"/>
              </a:spcAft>
              <a:buNone/>
            </a:pPr>
            <a:r>
              <a:rPr lang="en-US" sz="1700" b="1">
                <a:latin typeface="Lexend"/>
                <a:ea typeface="Lexend"/>
                <a:cs typeface="Lexend"/>
                <a:sym typeface="Lexend"/>
              </a:rPr>
              <a:t>Young Adult Principal/Transition Director: </a:t>
            </a:r>
            <a:r>
              <a:rPr lang="en-US" sz="1700">
                <a:latin typeface="Lexend"/>
                <a:ea typeface="Lexend"/>
                <a:cs typeface="Lexend"/>
                <a:sym typeface="Lexend"/>
              </a:rPr>
              <a:t>David Cammarata</a:t>
            </a:r>
            <a:endParaRPr sz="1700">
              <a:latin typeface="Lexend"/>
              <a:ea typeface="Lexend"/>
              <a:cs typeface="Lexend"/>
              <a:sym typeface="Lexend"/>
            </a:endParaRPr>
          </a:p>
          <a:p>
            <a:pPr marL="114300" marR="1450" lvl="0" indent="0" algn="l" rtl="0">
              <a:lnSpc>
                <a:spcPct val="100000"/>
              </a:lnSpc>
              <a:spcBef>
                <a:spcPts val="600"/>
              </a:spcBef>
              <a:spcAft>
                <a:spcPts val="0"/>
              </a:spcAft>
              <a:buNone/>
            </a:pPr>
            <a:r>
              <a:rPr lang="en-US" sz="1700" b="1">
                <a:latin typeface="Lexend"/>
                <a:ea typeface="Lexend"/>
                <a:cs typeface="Lexend"/>
                <a:sym typeface="Lexend"/>
              </a:rPr>
              <a:t>Related Services Director: </a:t>
            </a:r>
            <a:r>
              <a:rPr lang="en-US" sz="1700">
                <a:latin typeface="Lexend"/>
                <a:ea typeface="Lexend"/>
                <a:cs typeface="Lexend"/>
                <a:sym typeface="Lexend"/>
              </a:rPr>
              <a:t>Anne </a:t>
            </a:r>
            <a:r>
              <a:rPr lang="en-US" sz="1700">
                <a:solidFill>
                  <a:srgbClr val="202124"/>
                </a:solidFill>
                <a:latin typeface="Lexend"/>
                <a:ea typeface="Lexend"/>
                <a:cs typeface="Lexend"/>
                <a:sym typeface="Lexend"/>
              </a:rPr>
              <a:t>Zarnowiecki</a:t>
            </a:r>
            <a:endParaRPr sz="1700">
              <a:latin typeface="Lexend"/>
              <a:ea typeface="Lexend"/>
              <a:cs typeface="Lexend"/>
              <a:sym typeface="Lexend"/>
            </a:endParaRPr>
          </a:p>
          <a:p>
            <a:pPr marL="114300" marR="1450" lvl="0" indent="0" algn="l" rtl="0">
              <a:lnSpc>
                <a:spcPct val="100000"/>
              </a:lnSpc>
              <a:spcBef>
                <a:spcPts val="600"/>
              </a:spcBef>
              <a:spcAft>
                <a:spcPts val="0"/>
              </a:spcAft>
              <a:buNone/>
            </a:pPr>
            <a:r>
              <a:rPr lang="en-US" sz="1700" b="1">
                <a:latin typeface="Lexend"/>
                <a:ea typeface="Lexend"/>
                <a:cs typeface="Lexend"/>
                <a:sym typeface="Lexend"/>
              </a:rPr>
              <a:t>SELPA Coordinator: </a:t>
            </a:r>
            <a:r>
              <a:rPr lang="en-US" sz="1700">
                <a:latin typeface="Lexend"/>
                <a:ea typeface="Lexend"/>
                <a:cs typeface="Lexend"/>
                <a:sym typeface="Lexend"/>
              </a:rPr>
              <a:t>Rain Johnson</a:t>
            </a:r>
            <a:endParaRPr sz="1700">
              <a:latin typeface="Lexend"/>
              <a:ea typeface="Lexend"/>
              <a:cs typeface="Lexend"/>
              <a:sym typeface="Lexend"/>
            </a:endParaRPr>
          </a:p>
          <a:p>
            <a:pPr marL="114300" marR="1450" lvl="0" indent="0" algn="l" rtl="0">
              <a:lnSpc>
                <a:spcPct val="100000"/>
              </a:lnSpc>
              <a:spcBef>
                <a:spcPts val="600"/>
              </a:spcBef>
              <a:spcAft>
                <a:spcPts val="0"/>
              </a:spcAft>
              <a:buNone/>
            </a:pPr>
            <a:r>
              <a:rPr lang="en-US" sz="1700" b="1">
                <a:latin typeface="Lexend"/>
                <a:ea typeface="Lexend"/>
                <a:cs typeface="Lexend"/>
                <a:sym typeface="Lexend"/>
              </a:rPr>
              <a:t>Psychological &amp; Mental Health Services Director: </a:t>
            </a:r>
            <a:r>
              <a:rPr lang="en-US" sz="1700">
                <a:latin typeface="Lexend"/>
                <a:ea typeface="Lexend"/>
                <a:cs typeface="Lexend"/>
                <a:sym typeface="Lexend"/>
              </a:rPr>
              <a:t>Stacey Lindsay</a:t>
            </a:r>
            <a:endParaRPr sz="1700">
              <a:latin typeface="Lexend"/>
              <a:ea typeface="Lexend"/>
              <a:cs typeface="Lexend"/>
              <a:sym typeface="Lexend"/>
            </a:endParaRPr>
          </a:p>
          <a:p>
            <a:pPr marL="0" lvl="0" indent="0" algn="l" rtl="0">
              <a:spcBef>
                <a:spcPts val="600"/>
              </a:spcBef>
              <a:spcAft>
                <a:spcPts val="0"/>
              </a:spcAft>
              <a:buNone/>
            </a:pPr>
            <a:endParaRPr sz="1500" b="1">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a:p>
            <a:pPr marL="0" lvl="0" indent="0" algn="l" rtl="0">
              <a:spcBef>
                <a:spcPts val="0"/>
              </a:spcBef>
              <a:spcAft>
                <a:spcPts val="0"/>
              </a:spcAft>
              <a:buNone/>
            </a:pPr>
            <a:endParaRPr sz="1500">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42"/>
        <p:cNvGrpSpPr/>
        <p:nvPr/>
      </p:nvGrpSpPr>
      <p:grpSpPr>
        <a:xfrm>
          <a:off x="0" y="0"/>
          <a:ext cx="0" cy="0"/>
          <a:chOff x="0" y="0"/>
          <a:chExt cx="0" cy="0"/>
        </a:xfrm>
      </p:grpSpPr>
      <p:sp>
        <p:nvSpPr>
          <p:cNvPr id="2143" name="Google Shape;2143;p328"/>
          <p:cNvSpPr txBox="1">
            <a:spLocks noGrp="1"/>
          </p:cNvSpPr>
          <p:nvPr>
            <p:ph type="body" idx="1"/>
          </p:nvPr>
        </p:nvSpPr>
        <p:spPr>
          <a:xfrm>
            <a:off x="0" y="300250"/>
            <a:ext cx="9144000" cy="4843500"/>
          </a:xfrm>
          <a:prstGeom prst="rect">
            <a:avLst/>
          </a:prstGeom>
          <a:solidFill>
            <a:srgbClr val="FFFFFF"/>
          </a:solidFill>
        </p:spPr>
        <p:txBody>
          <a:bodyPr spcFirstLastPara="1" wrap="square" lIns="91425" tIns="91425" rIns="91425" bIns="91425" anchor="t" anchorCtr="0">
            <a:noAutofit/>
          </a:bodyPr>
          <a:lstStyle/>
          <a:p>
            <a:pPr marL="228600" marR="507452" lvl="0" indent="0" algn="l" rtl="0">
              <a:lnSpc>
                <a:spcPct val="115000"/>
              </a:lnSpc>
              <a:spcBef>
                <a:spcPts val="0"/>
              </a:spcBef>
              <a:spcAft>
                <a:spcPts val="0"/>
              </a:spcAft>
              <a:buNone/>
            </a:pPr>
            <a:endParaRPr sz="100">
              <a:solidFill>
                <a:srgbClr val="000000"/>
              </a:solidFill>
            </a:endParaRPr>
          </a:p>
          <a:p>
            <a:pPr marL="228600" marR="279779" lvl="0" indent="0" algn="l" rtl="0">
              <a:lnSpc>
                <a:spcPct val="115000"/>
              </a:lnSpc>
              <a:spcBef>
                <a:spcPts val="1000"/>
              </a:spcBef>
              <a:spcAft>
                <a:spcPts val="0"/>
              </a:spcAft>
              <a:buNone/>
            </a:pPr>
            <a:r>
              <a:rPr lang="en-US" sz="2100" b="1">
                <a:solidFill>
                  <a:srgbClr val="000000"/>
                </a:solidFill>
                <a:latin typeface="Lexend"/>
                <a:ea typeface="Lexend"/>
                <a:cs typeface="Lexend"/>
                <a:sym typeface="Lexend"/>
              </a:rPr>
              <a:t>Now, everyone!</a:t>
            </a:r>
            <a:endParaRPr sz="2100" b="1">
              <a:solidFill>
                <a:srgbClr val="000000"/>
              </a:solidFill>
              <a:latin typeface="Lexend"/>
              <a:ea typeface="Lexend"/>
              <a:cs typeface="Lexend"/>
              <a:sym typeface="Lexend"/>
            </a:endParaRPr>
          </a:p>
          <a:p>
            <a:pPr marL="228600" marR="279779" lvl="0" indent="0" algn="l" rtl="0">
              <a:lnSpc>
                <a:spcPct val="115000"/>
              </a:lnSpc>
              <a:spcBef>
                <a:spcPts val="2000"/>
              </a:spcBef>
              <a:spcAft>
                <a:spcPts val="0"/>
              </a:spcAft>
              <a:buNone/>
            </a:pPr>
            <a:r>
              <a:rPr lang="en-US" sz="2100">
                <a:solidFill>
                  <a:srgbClr val="000000"/>
                </a:solidFill>
                <a:latin typeface="Lexend"/>
                <a:ea typeface="Lexend"/>
                <a:cs typeface="Lexend"/>
                <a:sym typeface="Lexend"/>
              </a:rPr>
              <a:t>Please introduce yourself in the chat with your name and the name of your school, program, role, and/or organization.</a:t>
            </a:r>
            <a:endParaRPr sz="2100">
              <a:solidFill>
                <a:srgbClr val="000000"/>
              </a:solidFill>
              <a:latin typeface="Lexend"/>
              <a:ea typeface="Lexend"/>
              <a:cs typeface="Lexend"/>
              <a:sym typeface="Lexend"/>
            </a:endParaRPr>
          </a:p>
          <a:p>
            <a:pPr marL="228600" marR="279779" lvl="0" indent="0" algn="l" rtl="0">
              <a:lnSpc>
                <a:spcPct val="115000"/>
              </a:lnSpc>
              <a:spcBef>
                <a:spcPts val="2000"/>
              </a:spcBef>
              <a:spcAft>
                <a:spcPts val="0"/>
              </a:spcAft>
              <a:buNone/>
            </a:pPr>
            <a:r>
              <a:rPr lang="en-US" sz="2100">
                <a:solidFill>
                  <a:srgbClr val="000000"/>
                </a:solidFill>
                <a:latin typeface="Lexend"/>
                <a:ea typeface="Lexend"/>
                <a:cs typeface="Lexend"/>
                <a:sym typeface="Lexend"/>
              </a:rPr>
              <a:t>You can also share the disability categories or identities with </a:t>
            </a:r>
            <a:endParaRPr sz="2100">
              <a:solidFill>
                <a:srgbClr val="000000"/>
              </a:solidFill>
              <a:latin typeface="Lexend"/>
              <a:ea typeface="Lexend"/>
              <a:cs typeface="Lexend"/>
              <a:sym typeface="Lexend"/>
            </a:endParaRPr>
          </a:p>
          <a:p>
            <a:pPr marL="228600" marR="279779" lvl="0" indent="0" algn="l" rtl="0">
              <a:lnSpc>
                <a:spcPct val="115000"/>
              </a:lnSpc>
              <a:spcBef>
                <a:spcPts val="0"/>
              </a:spcBef>
              <a:spcAft>
                <a:spcPts val="0"/>
              </a:spcAft>
              <a:buNone/>
            </a:pPr>
            <a:r>
              <a:rPr lang="en-US" sz="2100">
                <a:solidFill>
                  <a:srgbClr val="000000"/>
                </a:solidFill>
                <a:latin typeface="Lexend"/>
                <a:ea typeface="Lexend"/>
                <a:cs typeface="Lexend"/>
                <a:sym typeface="Lexend"/>
              </a:rPr>
              <a:t>which you are most familiar from </a:t>
            </a:r>
            <a:r>
              <a:rPr lang="en-US" sz="2100" u="sng">
                <a:solidFill>
                  <a:srgbClr val="000000"/>
                </a:solidFill>
                <a:latin typeface="Lexend"/>
                <a:ea typeface="Lexend"/>
                <a:cs typeface="Lexend"/>
                <a:sym typeface="Lexend"/>
              </a:rPr>
              <a:t>personal or family experience</a:t>
            </a:r>
            <a:r>
              <a:rPr lang="en-US" sz="2100">
                <a:solidFill>
                  <a:srgbClr val="000000"/>
                </a:solidFill>
                <a:latin typeface="Lexend"/>
                <a:ea typeface="Lexend"/>
                <a:cs typeface="Lexend"/>
                <a:sym typeface="Lexend"/>
              </a:rPr>
              <a:t>.</a:t>
            </a:r>
            <a:endParaRPr>
              <a:solidFill>
                <a:srgbClr val="000000"/>
              </a:solidFill>
              <a:latin typeface="Lexend"/>
              <a:ea typeface="Lexend"/>
              <a:cs typeface="Lexend"/>
              <a:sym typeface="Lexend"/>
            </a:endParaRPr>
          </a:p>
          <a:p>
            <a:pPr marL="0" lvl="0" indent="0" algn="l" rtl="0">
              <a:lnSpc>
                <a:spcPct val="115000"/>
              </a:lnSpc>
              <a:spcBef>
                <a:spcPts val="400"/>
              </a:spcBef>
              <a:spcAft>
                <a:spcPts val="0"/>
              </a:spcAft>
              <a:buNone/>
            </a:pPr>
            <a:endParaRPr sz="1100" b="1">
              <a:solidFill>
                <a:srgbClr val="000000"/>
              </a:solidFill>
            </a:endParaRPr>
          </a:p>
          <a:p>
            <a:pPr marL="0" lvl="0" indent="0" algn="l" rtl="0">
              <a:lnSpc>
                <a:spcPct val="115000"/>
              </a:lnSpc>
              <a:spcBef>
                <a:spcPts val="400"/>
              </a:spcBef>
              <a:spcAft>
                <a:spcPts val="0"/>
              </a:spcAft>
              <a:buNone/>
            </a:pPr>
            <a:endParaRPr sz="2500">
              <a:solidFill>
                <a:srgbClr val="0B7743"/>
              </a:solidFill>
            </a:endParaRPr>
          </a:p>
        </p:txBody>
      </p:sp>
      <p:pic>
        <p:nvPicPr>
          <p:cNvPr id="2144" name="Google Shape;2144;p328" descr="picture of two fists bumping with each other as a greeting&#10;one fist is dark brown and one is light brown"/>
          <p:cNvPicPr preferRelativeResize="0"/>
          <p:nvPr/>
        </p:nvPicPr>
        <p:blipFill rotWithShape="1">
          <a:blip r:embed="rId3">
            <a:alphaModFix/>
          </a:blip>
          <a:srcRect b="50692"/>
          <a:stretch/>
        </p:blipFill>
        <p:spPr>
          <a:xfrm>
            <a:off x="2796576" y="3060375"/>
            <a:ext cx="3550850" cy="175082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48"/>
        <p:cNvGrpSpPr/>
        <p:nvPr/>
      </p:nvGrpSpPr>
      <p:grpSpPr>
        <a:xfrm>
          <a:off x="0" y="0"/>
          <a:ext cx="0" cy="0"/>
          <a:chOff x="0" y="0"/>
          <a:chExt cx="0" cy="0"/>
        </a:xfrm>
      </p:grpSpPr>
      <p:sp>
        <p:nvSpPr>
          <p:cNvPr id="2149" name="Google Shape;2149;p329"/>
          <p:cNvSpPr txBox="1">
            <a:spLocks noGrp="1"/>
          </p:cNvSpPr>
          <p:nvPr>
            <p:ph type="body" idx="4294967295"/>
          </p:nvPr>
        </p:nvSpPr>
        <p:spPr>
          <a:xfrm>
            <a:off x="438600" y="359550"/>
            <a:ext cx="8266800" cy="4117800"/>
          </a:xfrm>
          <a:prstGeom prst="rect">
            <a:avLst/>
          </a:prstGeom>
          <a:solidFill>
            <a:srgbClr val="FCF6E5"/>
          </a:solidFill>
          <a:ln w="9525" cap="flat" cmpd="sng">
            <a:solidFill>
              <a:srgbClr val="FFFFFF"/>
            </a:solidFill>
            <a:prstDash val="solid"/>
            <a:round/>
            <a:headEnd type="none" w="sm" len="sm"/>
            <a:tailEnd type="none" w="sm" len="sm"/>
          </a:ln>
        </p:spPr>
        <p:txBody>
          <a:bodyPr spcFirstLastPara="1" wrap="square" lIns="68550" tIns="34275" rIns="68550" bIns="34275" anchor="ctr" anchorCtr="0">
            <a:normAutofit/>
          </a:bodyPr>
          <a:lstStyle/>
          <a:p>
            <a:pPr marL="0" lvl="0" indent="0" algn="ctr" rtl="0">
              <a:lnSpc>
                <a:spcPct val="115000"/>
              </a:lnSpc>
              <a:spcBef>
                <a:spcPts val="1800"/>
              </a:spcBef>
              <a:spcAft>
                <a:spcPts val="0"/>
              </a:spcAft>
              <a:buSzPts val="1800"/>
              <a:buNone/>
            </a:pPr>
            <a:endParaRPr sz="100" b="1">
              <a:solidFill>
                <a:srgbClr val="000000"/>
              </a:solidFill>
              <a:latin typeface="Trebuchet MS"/>
              <a:ea typeface="Trebuchet MS"/>
              <a:cs typeface="Trebuchet MS"/>
              <a:sym typeface="Trebuchet MS"/>
            </a:endParaRPr>
          </a:p>
          <a:p>
            <a:pPr marL="0" lvl="0" indent="0" algn="ctr" rtl="0">
              <a:lnSpc>
                <a:spcPct val="115000"/>
              </a:lnSpc>
              <a:spcBef>
                <a:spcPts val="1800"/>
              </a:spcBef>
              <a:spcAft>
                <a:spcPts val="0"/>
              </a:spcAft>
              <a:buSzPts val="1800"/>
              <a:buNone/>
            </a:pPr>
            <a:endParaRPr sz="4200" b="1">
              <a:solidFill>
                <a:srgbClr val="000000"/>
              </a:solidFill>
              <a:latin typeface="Trebuchet MS"/>
              <a:ea typeface="Trebuchet MS"/>
              <a:cs typeface="Trebuchet MS"/>
              <a:sym typeface="Trebuchet MS"/>
            </a:endParaRPr>
          </a:p>
          <a:p>
            <a:pPr marL="0" lvl="0" indent="0" algn="ctr" rtl="0">
              <a:lnSpc>
                <a:spcPct val="100000"/>
              </a:lnSpc>
              <a:spcBef>
                <a:spcPts val="1800"/>
              </a:spcBef>
              <a:spcAft>
                <a:spcPts val="0"/>
              </a:spcAft>
              <a:buSzPts val="1800"/>
              <a:buNone/>
            </a:pPr>
            <a:r>
              <a:rPr lang="en-US" sz="5000">
                <a:solidFill>
                  <a:srgbClr val="000000"/>
                </a:solidFill>
                <a:latin typeface="Lexend"/>
                <a:ea typeface="Lexend"/>
                <a:cs typeface="Lexend"/>
                <a:sym typeface="Lexend"/>
              </a:rPr>
              <a:t>Roll Call</a:t>
            </a:r>
            <a:endParaRPr sz="5000">
              <a:solidFill>
                <a:srgbClr val="000000"/>
              </a:solidFill>
              <a:latin typeface="Lexend"/>
              <a:ea typeface="Lexend"/>
              <a:cs typeface="Lexend"/>
              <a:sym typeface="Lexend"/>
            </a:endParaRPr>
          </a:p>
          <a:p>
            <a:pPr marL="0" lvl="0" indent="0" algn="ctr" rtl="0">
              <a:lnSpc>
                <a:spcPct val="90000"/>
              </a:lnSpc>
              <a:spcBef>
                <a:spcPts val="750"/>
              </a:spcBef>
              <a:spcAft>
                <a:spcPts val="0"/>
              </a:spcAft>
              <a:buSzPts val="1800"/>
              <a:buNone/>
            </a:pPr>
            <a:endParaRPr sz="5400">
              <a:solidFill>
                <a:srgbClr val="000000"/>
              </a:solidFill>
              <a:latin typeface="Trebuchet MS"/>
              <a:ea typeface="Trebuchet MS"/>
              <a:cs typeface="Trebuchet MS"/>
              <a:sym typeface="Trebuchet MS"/>
            </a:endParaRPr>
          </a:p>
          <a:p>
            <a:pPr marL="0" lvl="0" indent="0" algn="ctr" rtl="0">
              <a:lnSpc>
                <a:spcPct val="90000"/>
              </a:lnSpc>
              <a:spcBef>
                <a:spcPts val="750"/>
              </a:spcBef>
              <a:spcAft>
                <a:spcPts val="0"/>
              </a:spcAft>
              <a:buSzPts val="1800"/>
              <a:buNone/>
            </a:pPr>
            <a:endParaRPr sz="3750" b="1">
              <a:solidFill>
                <a:srgbClr val="000000"/>
              </a:solidFill>
            </a:endParaRPr>
          </a:p>
        </p:txBody>
      </p:sp>
      <p:sp>
        <p:nvSpPr>
          <p:cNvPr id="2150" name="Google Shape;2150;p329"/>
          <p:cNvSpPr txBox="1"/>
          <p:nvPr/>
        </p:nvSpPr>
        <p:spPr>
          <a:xfrm>
            <a:off x="446175" y="4162208"/>
            <a:ext cx="5638200" cy="54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2000">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54"/>
        <p:cNvGrpSpPr/>
        <p:nvPr/>
      </p:nvGrpSpPr>
      <p:grpSpPr>
        <a:xfrm>
          <a:off x="0" y="0"/>
          <a:ext cx="0" cy="0"/>
          <a:chOff x="0" y="0"/>
          <a:chExt cx="0" cy="0"/>
        </a:xfrm>
      </p:grpSpPr>
      <p:sp>
        <p:nvSpPr>
          <p:cNvPr id="2155" name="Google Shape;2155;p330"/>
          <p:cNvSpPr txBox="1">
            <a:spLocks noGrp="1"/>
          </p:cNvSpPr>
          <p:nvPr>
            <p:ph type="body" idx="1"/>
          </p:nvPr>
        </p:nvSpPr>
        <p:spPr>
          <a:xfrm>
            <a:off x="0" y="0"/>
            <a:ext cx="9144000" cy="5143500"/>
          </a:xfrm>
          <a:prstGeom prst="rect">
            <a:avLst/>
          </a:prstGeom>
          <a:solidFill>
            <a:srgbClr val="FFFFFF"/>
          </a:solidFill>
        </p:spPr>
        <p:txBody>
          <a:bodyPr spcFirstLastPara="1" wrap="square" lIns="91425" tIns="91425" rIns="91425" bIns="91425" anchor="t" anchorCtr="0">
            <a:noAutofit/>
          </a:bodyPr>
          <a:lstStyle/>
          <a:p>
            <a:pPr marL="400050" marR="395230" lvl="0" indent="0" algn="l" rtl="0">
              <a:lnSpc>
                <a:spcPct val="150000"/>
              </a:lnSpc>
              <a:spcBef>
                <a:spcPts val="0"/>
              </a:spcBef>
              <a:spcAft>
                <a:spcPts val="0"/>
              </a:spcAft>
              <a:buNone/>
            </a:pPr>
            <a:endParaRPr sz="800" b="1">
              <a:solidFill>
                <a:srgbClr val="000000"/>
              </a:solidFill>
              <a:latin typeface="Lato"/>
              <a:ea typeface="Lato"/>
              <a:cs typeface="Lato"/>
              <a:sym typeface="Lato"/>
            </a:endParaRPr>
          </a:p>
          <a:p>
            <a:pPr marL="400050" marR="395230" lvl="0" indent="0" algn="l" rtl="0">
              <a:lnSpc>
                <a:spcPct val="150000"/>
              </a:lnSpc>
              <a:spcBef>
                <a:spcPts val="700"/>
              </a:spcBef>
              <a:spcAft>
                <a:spcPts val="0"/>
              </a:spcAft>
              <a:buNone/>
            </a:pPr>
            <a:endParaRPr sz="2700" b="1">
              <a:solidFill>
                <a:srgbClr val="0B7743"/>
              </a:solidFill>
              <a:latin typeface="Lato"/>
              <a:ea typeface="Lato"/>
              <a:cs typeface="Lato"/>
              <a:sym typeface="Lato"/>
            </a:endParaRPr>
          </a:p>
          <a:p>
            <a:pPr marL="400050" marR="395230" lvl="0" indent="0" algn="l" rtl="0">
              <a:lnSpc>
                <a:spcPct val="150000"/>
              </a:lnSpc>
              <a:spcBef>
                <a:spcPts val="0"/>
              </a:spcBef>
              <a:spcAft>
                <a:spcPts val="0"/>
              </a:spcAft>
              <a:buNone/>
            </a:pPr>
            <a:r>
              <a:rPr lang="en-US" sz="2200">
                <a:solidFill>
                  <a:srgbClr val="000000"/>
                </a:solidFill>
                <a:latin typeface="Lexend"/>
                <a:ea typeface="Lexend"/>
                <a:cs typeface="Lexend"/>
                <a:sym typeface="Lexend"/>
              </a:rPr>
              <a:t>Jonah Zimmerman-Bloch, Lateefa Ali, Lena Anthony</a:t>
            </a:r>
            <a:endParaRPr sz="2200">
              <a:solidFill>
                <a:srgbClr val="000000"/>
              </a:solidFill>
              <a:latin typeface="Lexend"/>
              <a:ea typeface="Lexend"/>
              <a:cs typeface="Lexend"/>
              <a:sym typeface="Lexend"/>
            </a:endParaRPr>
          </a:p>
          <a:p>
            <a:pPr marL="400050" marR="395230" lvl="0" indent="0" algn="l" rtl="0">
              <a:lnSpc>
                <a:spcPct val="150000"/>
              </a:lnSpc>
              <a:spcBef>
                <a:spcPts val="0"/>
              </a:spcBef>
              <a:spcAft>
                <a:spcPts val="0"/>
              </a:spcAft>
              <a:buNone/>
            </a:pPr>
            <a:r>
              <a:rPr lang="en-US" sz="2200">
                <a:solidFill>
                  <a:srgbClr val="000000"/>
                </a:solidFill>
                <a:latin typeface="Lexend"/>
                <a:ea typeface="Lexend"/>
                <a:cs typeface="Lexend"/>
                <a:sym typeface="Lexend"/>
              </a:rPr>
              <a:t>Jennifer Blake, Carol Delton, Ashley Demelo, Sheila Haynes, Ginale Harris</a:t>
            </a:r>
            <a:r>
              <a:rPr lang="en-US" sz="2200" i="1">
                <a:solidFill>
                  <a:srgbClr val="000000"/>
                </a:solidFill>
                <a:latin typeface="Lexend"/>
                <a:ea typeface="Lexend"/>
                <a:cs typeface="Lexend"/>
                <a:sym typeface="Lexend"/>
              </a:rPr>
              <a:t>, </a:t>
            </a:r>
            <a:r>
              <a:rPr lang="en-US" sz="2200">
                <a:solidFill>
                  <a:srgbClr val="000000"/>
                </a:solidFill>
                <a:latin typeface="Lexend"/>
                <a:ea typeface="Lexend"/>
                <a:cs typeface="Lexend"/>
                <a:sym typeface="Lexend"/>
              </a:rPr>
              <a:t>Patty Juergens, Corvetta Kirtman,             Alan Pursell, Daisy López, Joe Manekin, Coriander Melious, Anna Realini, Tiffany Stewart, </a:t>
            </a:r>
            <a:r>
              <a:rPr lang="en-US" sz="2200">
                <a:latin typeface="Lexend"/>
                <a:ea typeface="Lexend"/>
                <a:cs typeface="Lexend"/>
                <a:sym typeface="Lexend"/>
              </a:rPr>
              <a:t>Sayuri Valenza,</a:t>
            </a:r>
            <a:r>
              <a:rPr lang="en-US" sz="2200">
                <a:solidFill>
                  <a:srgbClr val="000000"/>
                </a:solidFill>
                <a:latin typeface="Lexend"/>
                <a:ea typeface="Lexend"/>
                <a:cs typeface="Lexend"/>
                <a:sym typeface="Lexend"/>
              </a:rPr>
              <a:t> Inga Wagar, </a:t>
            </a:r>
            <a:endParaRPr sz="2200">
              <a:solidFill>
                <a:srgbClr val="000000"/>
              </a:solidFill>
              <a:latin typeface="Lexend"/>
              <a:ea typeface="Lexend"/>
              <a:cs typeface="Lexend"/>
              <a:sym typeface="Lexend"/>
            </a:endParaRPr>
          </a:p>
          <a:p>
            <a:pPr marL="400050" marR="395230" lvl="0" indent="0" algn="l" rtl="0">
              <a:lnSpc>
                <a:spcPct val="150000"/>
              </a:lnSpc>
              <a:spcBef>
                <a:spcPts val="0"/>
              </a:spcBef>
              <a:spcAft>
                <a:spcPts val="0"/>
              </a:spcAft>
              <a:buNone/>
            </a:pPr>
            <a:r>
              <a:rPr lang="en-US" sz="2200">
                <a:solidFill>
                  <a:srgbClr val="000000"/>
                </a:solidFill>
                <a:latin typeface="Lexend"/>
                <a:ea typeface="Lexend"/>
                <a:cs typeface="Lexend"/>
                <a:sym typeface="Lexend"/>
              </a:rPr>
              <a:t>JD Woloshyn, Kristen Zimmerman</a:t>
            </a:r>
            <a:endParaRPr sz="2200">
              <a:solidFill>
                <a:srgbClr val="000000"/>
              </a:solidFill>
              <a:latin typeface="Lexend"/>
              <a:ea typeface="Lexend"/>
              <a:cs typeface="Lexend"/>
              <a:sym typeface="Lexend"/>
            </a:endParaRPr>
          </a:p>
          <a:p>
            <a:pPr marL="400050" marR="395230" lvl="0" indent="0" algn="l" rtl="0">
              <a:lnSpc>
                <a:spcPct val="150000"/>
              </a:lnSpc>
              <a:spcBef>
                <a:spcPts val="0"/>
              </a:spcBef>
              <a:spcAft>
                <a:spcPts val="0"/>
              </a:spcAft>
              <a:buNone/>
            </a:pPr>
            <a:endParaRPr sz="700">
              <a:solidFill>
                <a:srgbClr val="000000"/>
              </a:solidFill>
              <a:latin typeface="Lexend"/>
              <a:ea typeface="Lexend"/>
              <a:cs typeface="Lexend"/>
              <a:sym typeface="Lexend"/>
            </a:endParaRPr>
          </a:p>
          <a:p>
            <a:pPr marL="400050" marR="395230" lvl="0" indent="0" algn="ctr" rtl="0">
              <a:lnSpc>
                <a:spcPct val="150000"/>
              </a:lnSpc>
              <a:spcBef>
                <a:spcPts val="0"/>
              </a:spcBef>
              <a:spcAft>
                <a:spcPts val="0"/>
              </a:spcAft>
              <a:buClr>
                <a:schemeClr val="dk1"/>
              </a:buClr>
              <a:buSzPts val="1100"/>
              <a:buFont typeface="Arial"/>
              <a:buNone/>
            </a:pPr>
            <a:r>
              <a:rPr lang="en-US" sz="2500">
                <a:solidFill>
                  <a:srgbClr val="0B7743"/>
                </a:solidFill>
                <a:latin typeface="Lexend"/>
                <a:ea typeface="Lexend"/>
                <a:cs typeface="Lexend"/>
                <a:sym typeface="Lexend"/>
              </a:rPr>
              <a:t>	20 members          5 open seats          Quorum: 11</a:t>
            </a:r>
            <a:endParaRPr sz="2500">
              <a:solidFill>
                <a:srgbClr val="0B7743"/>
              </a:solidFill>
              <a:latin typeface="Lexend"/>
              <a:ea typeface="Lexend"/>
              <a:cs typeface="Lexend"/>
              <a:sym typeface="Lexend"/>
            </a:endParaRPr>
          </a:p>
          <a:p>
            <a:pPr marL="0" lvl="0" indent="0" algn="l" rtl="0">
              <a:spcBef>
                <a:spcPts val="700"/>
              </a:spcBef>
              <a:spcAft>
                <a:spcPts val="0"/>
              </a:spcAft>
              <a:buNone/>
            </a:pPr>
            <a:endParaRPr/>
          </a:p>
        </p:txBody>
      </p:sp>
      <p:sp>
        <p:nvSpPr>
          <p:cNvPr id="2156" name="Google Shape;2156;p330"/>
          <p:cNvSpPr txBox="1"/>
          <p:nvPr/>
        </p:nvSpPr>
        <p:spPr>
          <a:xfrm>
            <a:off x="0" y="234475"/>
            <a:ext cx="9144000" cy="600300"/>
          </a:xfrm>
          <a:prstGeom prst="rect">
            <a:avLst/>
          </a:prstGeom>
          <a:solidFill>
            <a:srgbClr val="FFFFFF"/>
          </a:solidFill>
          <a:ln>
            <a:noFill/>
          </a:ln>
        </p:spPr>
        <p:txBody>
          <a:bodyPr spcFirstLastPara="1" wrap="square" lIns="91425" tIns="91425" rIns="91425" bIns="91425" anchor="t" anchorCtr="0">
            <a:spAutoFit/>
          </a:bodyPr>
          <a:lstStyle/>
          <a:p>
            <a:pPr marL="400050" marR="395230" lvl="0" indent="0" algn="ctr" rtl="0">
              <a:lnSpc>
                <a:spcPct val="150000"/>
              </a:lnSpc>
              <a:spcBef>
                <a:spcPts val="0"/>
              </a:spcBef>
              <a:spcAft>
                <a:spcPts val="700"/>
              </a:spcAft>
              <a:buNone/>
            </a:pPr>
            <a:r>
              <a:rPr lang="en-US" sz="2700" b="1">
                <a:solidFill>
                  <a:srgbClr val="0B7743"/>
                </a:solidFill>
                <a:latin typeface="Lexend"/>
                <a:ea typeface="Lexend"/>
                <a:cs typeface="Lexend"/>
                <a:sym typeface="Lexend"/>
              </a:rPr>
              <a:t>Members of the CAC for Special Education</a:t>
            </a:r>
            <a:endParaRPr>
              <a:latin typeface="Lexend"/>
              <a:ea typeface="Lexend"/>
              <a:cs typeface="Lexend"/>
              <a:sym typeface="Lexen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60"/>
        <p:cNvGrpSpPr/>
        <p:nvPr/>
      </p:nvGrpSpPr>
      <p:grpSpPr>
        <a:xfrm>
          <a:off x="0" y="0"/>
          <a:ext cx="0" cy="0"/>
          <a:chOff x="0" y="0"/>
          <a:chExt cx="0" cy="0"/>
        </a:xfrm>
      </p:grpSpPr>
      <p:sp>
        <p:nvSpPr>
          <p:cNvPr id="2161" name="Google Shape;2161;p331"/>
          <p:cNvSpPr txBox="1">
            <a:spLocks noGrp="1"/>
          </p:cNvSpPr>
          <p:nvPr>
            <p:ph type="body" idx="1"/>
          </p:nvPr>
        </p:nvSpPr>
        <p:spPr>
          <a:xfrm>
            <a:off x="396600" y="300100"/>
            <a:ext cx="8403000" cy="3798900"/>
          </a:xfrm>
          <a:prstGeom prst="rect">
            <a:avLst/>
          </a:prstGeom>
          <a:solidFill>
            <a:srgbClr val="008000"/>
          </a:solidFill>
          <a:ln w="9525" cap="flat" cmpd="sng">
            <a:solidFill>
              <a:srgbClr val="FFFFFF"/>
            </a:solidFill>
            <a:prstDash val="solid"/>
            <a:round/>
            <a:headEnd type="none" w="sm" len="sm"/>
            <a:tailEnd type="none" w="sm" len="sm"/>
          </a:ln>
        </p:spPr>
        <p:txBody>
          <a:bodyPr spcFirstLastPara="1" wrap="square" lIns="68550" tIns="34275" rIns="68550" bIns="34275" anchor="t" anchorCtr="0">
            <a:noAutofit/>
          </a:bodyPr>
          <a:lstStyle/>
          <a:p>
            <a:pPr marL="0" lvl="0" indent="0" algn="l" rtl="0">
              <a:lnSpc>
                <a:spcPct val="90000"/>
              </a:lnSpc>
              <a:spcBef>
                <a:spcPts val="750"/>
              </a:spcBef>
              <a:spcAft>
                <a:spcPts val="0"/>
              </a:spcAft>
              <a:buSzPts val="1800"/>
              <a:buNone/>
            </a:pPr>
            <a:endParaRPr sz="1200" b="1">
              <a:solidFill>
                <a:srgbClr val="FFFFFF"/>
              </a:solidFill>
            </a:endParaRPr>
          </a:p>
          <a:p>
            <a:pPr marL="0" lvl="0" indent="0" algn="ctr" rtl="0">
              <a:lnSpc>
                <a:spcPct val="115000"/>
              </a:lnSpc>
              <a:spcBef>
                <a:spcPts val="0"/>
              </a:spcBef>
              <a:spcAft>
                <a:spcPts val="0"/>
              </a:spcAft>
              <a:buClr>
                <a:schemeClr val="dk1"/>
              </a:buClr>
              <a:buSzPts val="1100"/>
              <a:buFont typeface="Arial"/>
              <a:buNone/>
            </a:pPr>
            <a:r>
              <a:rPr lang="en-US" sz="6000">
                <a:solidFill>
                  <a:srgbClr val="FFFFFF"/>
                </a:solidFill>
                <a:latin typeface="Lexend"/>
                <a:ea typeface="Lexend"/>
                <a:cs typeface="Lexend"/>
                <a:sym typeface="Lexend"/>
              </a:rPr>
              <a:t>Special </a:t>
            </a:r>
            <a:endParaRPr sz="6000">
              <a:solidFill>
                <a:srgbClr val="FFFFFF"/>
              </a:solidFill>
              <a:latin typeface="Lexend"/>
              <a:ea typeface="Lexend"/>
              <a:cs typeface="Lexend"/>
              <a:sym typeface="Lexend"/>
            </a:endParaRPr>
          </a:p>
          <a:p>
            <a:pPr marL="0" lvl="0" indent="0" algn="ctr" rtl="0">
              <a:lnSpc>
                <a:spcPct val="115000"/>
              </a:lnSpc>
              <a:spcBef>
                <a:spcPts val="0"/>
              </a:spcBef>
              <a:spcAft>
                <a:spcPts val="0"/>
              </a:spcAft>
              <a:buClr>
                <a:schemeClr val="dk1"/>
              </a:buClr>
              <a:buSzPts val="1100"/>
              <a:buFont typeface="Arial"/>
              <a:buNone/>
            </a:pPr>
            <a:r>
              <a:rPr lang="en-US" sz="6000">
                <a:solidFill>
                  <a:srgbClr val="FFFFFF"/>
                </a:solidFill>
                <a:latin typeface="Lexend"/>
                <a:ea typeface="Lexend"/>
                <a:cs typeface="Lexend"/>
                <a:sym typeface="Lexend"/>
              </a:rPr>
              <a:t>Education </a:t>
            </a:r>
            <a:endParaRPr sz="6000">
              <a:solidFill>
                <a:srgbClr val="FFFFFF"/>
              </a:solidFill>
              <a:latin typeface="Lexend"/>
              <a:ea typeface="Lexend"/>
              <a:cs typeface="Lexend"/>
              <a:sym typeface="Lexend"/>
            </a:endParaRPr>
          </a:p>
          <a:p>
            <a:pPr marL="0" lvl="0" indent="0" algn="ctr" rtl="0">
              <a:lnSpc>
                <a:spcPct val="115000"/>
              </a:lnSpc>
              <a:spcBef>
                <a:spcPts val="0"/>
              </a:spcBef>
              <a:spcAft>
                <a:spcPts val="0"/>
              </a:spcAft>
              <a:buClr>
                <a:schemeClr val="dk1"/>
              </a:buClr>
              <a:buSzPts val="1100"/>
              <a:buFont typeface="Arial"/>
              <a:buNone/>
            </a:pPr>
            <a:r>
              <a:rPr lang="en-US" sz="6000">
                <a:solidFill>
                  <a:srgbClr val="FFFFFF"/>
                </a:solidFill>
                <a:latin typeface="Lexend"/>
                <a:ea typeface="Lexend"/>
                <a:cs typeface="Lexend"/>
                <a:sym typeface="Lexend"/>
              </a:rPr>
              <a:t>Updates</a:t>
            </a:r>
            <a:endParaRPr sz="3600">
              <a:solidFill>
                <a:srgbClr val="FFFFFF"/>
              </a:solidFill>
              <a:latin typeface="Lexend"/>
              <a:ea typeface="Lexend"/>
              <a:cs typeface="Lexend"/>
              <a:sym typeface="Lexend"/>
            </a:endParaRPr>
          </a:p>
          <a:p>
            <a:pPr marL="0" lvl="0" indent="0" algn="ctr" rtl="0">
              <a:lnSpc>
                <a:spcPct val="100000"/>
              </a:lnSpc>
              <a:spcBef>
                <a:spcPts val="0"/>
              </a:spcBef>
              <a:spcAft>
                <a:spcPts val="0"/>
              </a:spcAft>
              <a:buClr>
                <a:schemeClr val="dk1"/>
              </a:buClr>
              <a:buSzPts val="1100"/>
              <a:buFont typeface="Arial"/>
              <a:buNone/>
            </a:pPr>
            <a:endParaRPr sz="3600" b="1">
              <a:solidFill>
                <a:srgbClr val="FFFFFF"/>
              </a:solidFill>
              <a:latin typeface="Lato"/>
              <a:ea typeface="Lato"/>
              <a:cs typeface="Lato"/>
              <a:sym typeface="Lato"/>
            </a:endParaRPr>
          </a:p>
          <a:p>
            <a:pPr marL="0" lvl="0" indent="0" algn="ctr" rtl="0">
              <a:lnSpc>
                <a:spcPct val="100000"/>
              </a:lnSpc>
              <a:spcBef>
                <a:spcPts val="750"/>
              </a:spcBef>
              <a:spcAft>
                <a:spcPts val="0"/>
              </a:spcAft>
              <a:buSzPts val="1800"/>
              <a:buNone/>
            </a:pPr>
            <a:endParaRPr sz="5200" b="1">
              <a:solidFill>
                <a:srgbClr val="FFFFFF"/>
              </a:solidFill>
              <a:latin typeface="Lato"/>
              <a:ea typeface="Lato"/>
              <a:cs typeface="Lato"/>
              <a:sym typeface="Lato"/>
            </a:endParaRPr>
          </a:p>
          <a:p>
            <a:pPr marL="0" lvl="0" indent="0" algn="ctr" rtl="0">
              <a:lnSpc>
                <a:spcPct val="90000"/>
              </a:lnSpc>
              <a:spcBef>
                <a:spcPts val="750"/>
              </a:spcBef>
              <a:spcAft>
                <a:spcPts val="0"/>
              </a:spcAft>
              <a:buSzPts val="1800"/>
              <a:buNone/>
            </a:pPr>
            <a:endParaRPr sz="4600" b="1">
              <a:solidFill>
                <a:srgbClr val="FFFFFF"/>
              </a:solidFill>
              <a:latin typeface="Trebuchet MS"/>
              <a:ea typeface="Trebuchet MS"/>
              <a:cs typeface="Trebuchet MS"/>
              <a:sym typeface="Trebuchet MS"/>
            </a:endParaRPr>
          </a:p>
          <a:p>
            <a:pPr marL="0" lvl="0" indent="0" algn="ctr" rtl="0">
              <a:lnSpc>
                <a:spcPct val="90000"/>
              </a:lnSpc>
              <a:spcBef>
                <a:spcPts val="750"/>
              </a:spcBef>
              <a:spcAft>
                <a:spcPts val="0"/>
              </a:spcAft>
              <a:buSzPts val="1800"/>
              <a:buNone/>
            </a:pPr>
            <a:endParaRPr sz="4000">
              <a:solidFill>
                <a:srgbClr val="FFFFFF"/>
              </a:solidFill>
              <a:latin typeface="Trebuchet MS"/>
              <a:ea typeface="Trebuchet MS"/>
              <a:cs typeface="Trebuchet MS"/>
              <a:sym typeface="Trebuchet MS"/>
            </a:endParaRPr>
          </a:p>
          <a:p>
            <a:pPr marL="0" lvl="0" indent="0" algn="ctr" rtl="0">
              <a:lnSpc>
                <a:spcPct val="90000"/>
              </a:lnSpc>
              <a:spcBef>
                <a:spcPts val="750"/>
              </a:spcBef>
              <a:spcAft>
                <a:spcPts val="0"/>
              </a:spcAft>
              <a:buSzPts val="1800"/>
              <a:buNone/>
            </a:pPr>
            <a:endParaRPr sz="500">
              <a:solidFill>
                <a:srgbClr val="FFFFFF"/>
              </a:solidFill>
            </a:endParaRPr>
          </a:p>
        </p:txBody>
      </p:sp>
      <p:sp>
        <p:nvSpPr>
          <p:cNvPr id="2162" name="Google Shape;2162;p331"/>
          <p:cNvSpPr txBox="1"/>
          <p:nvPr/>
        </p:nvSpPr>
        <p:spPr>
          <a:xfrm>
            <a:off x="6409800" y="4164400"/>
            <a:ext cx="2389800" cy="4617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US" sz="1800">
                <a:latin typeface="Calibri"/>
                <a:ea typeface="Calibri"/>
                <a:cs typeface="Calibri"/>
                <a:sym typeface="Calibri"/>
              </a:rPr>
              <a:t>    15 minutes</a:t>
            </a:r>
            <a:endParaRPr sz="1800">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66"/>
        <p:cNvGrpSpPr/>
        <p:nvPr/>
      </p:nvGrpSpPr>
      <p:grpSpPr>
        <a:xfrm>
          <a:off x="0" y="0"/>
          <a:ext cx="0" cy="0"/>
          <a:chOff x="0" y="0"/>
          <a:chExt cx="0" cy="0"/>
        </a:xfrm>
      </p:grpSpPr>
      <p:sp>
        <p:nvSpPr>
          <p:cNvPr id="2167" name="Google Shape;2167;p332"/>
          <p:cNvSpPr txBox="1"/>
          <p:nvPr/>
        </p:nvSpPr>
        <p:spPr>
          <a:xfrm>
            <a:off x="0" y="0"/>
            <a:ext cx="9144000" cy="5141100"/>
          </a:xfrm>
          <a:prstGeom prst="rect">
            <a:avLst/>
          </a:prstGeom>
          <a:solidFill>
            <a:srgbClr val="FFFFFF"/>
          </a:solid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p:txBody>
      </p:sp>
      <p:sp>
        <p:nvSpPr>
          <p:cNvPr id="2168" name="Google Shape;2168;p332"/>
          <p:cNvSpPr txBox="1">
            <a:spLocks noGrp="1"/>
          </p:cNvSpPr>
          <p:nvPr>
            <p:ph type="body" idx="1"/>
          </p:nvPr>
        </p:nvSpPr>
        <p:spPr>
          <a:xfrm>
            <a:off x="370500" y="524975"/>
            <a:ext cx="8403000" cy="3993000"/>
          </a:xfrm>
          <a:prstGeom prst="rect">
            <a:avLst/>
          </a:prstGeom>
          <a:solidFill>
            <a:srgbClr val="FFF2CC"/>
          </a:solidFill>
          <a:ln w="9525" cap="flat" cmpd="sng">
            <a:solidFill>
              <a:srgbClr val="FFFFFF"/>
            </a:solidFill>
            <a:prstDash val="solid"/>
            <a:round/>
            <a:headEnd type="none" w="sm" len="sm"/>
            <a:tailEnd type="none" w="sm" len="sm"/>
          </a:ln>
        </p:spPr>
        <p:txBody>
          <a:bodyPr spcFirstLastPara="1" wrap="square" lIns="68550" tIns="34275" rIns="68550" bIns="34275" anchor="t" anchorCtr="0">
            <a:noAutofit/>
          </a:bodyPr>
          <a:lstStyle/>
          <a:p>
            <a:pPr marL="0" marR="253387" lvl="0" indent="0" algn="l" rtl="0">
              <a:spcBef>
                <a:spcPts val="0"/>
              </a:spcBef>
              <a:spcAft>
                <a:spcPts val="0"/>
              </a:spcAft>
              <a:buClr>
                <a:schemeClr val="dk1"/>
              </a:buClr>
              <a:buSzPts val="1100"/>
              <a:buFont typeface="Arial"/>
              <a:buNone/>
            </a:pPr>
            <a:endParaRPr sz="2400">
              <a:latin typeface="Lexend"/>
              <a:ea typeface="Lexend"/>
              <a:cs typeface="Lexend"/>
              <a:sym typeface="Lexend"/>
            </a:endParaRPr>
          </a:p>
          <a:p>
            <a:pPr marL="0" marR="253387" lvl="0" indent="0" algn="l" rtl="0">
              <a:spcBef>
                <a:spcPts val="0"/>
              </a:spcBef>
              <a:spcAft>
                <a:spcPts val="0"/>
              </a:spcAft>
              <a:buClr>
                <a:schemeClr val="dk1"/>
              </a:buClr>
              <a:buSzPts val="1100"/>
              <a:buFont typeface="Arial"/>
              <a:buNone/>
            </a:pPr>
            <a:endParaRPr sz="1000">
              <a:latin typeface="Lexend"/>
              <a:ea typeface="Lexend"/>
              <a:cs typeface="Lexend"/>
              <a:sym typeface="Lexend"/>
            </a:endParaRPr>
          </a:p>
          <a:p>
            <a:pPr marL="0" marR="253387" lvl="0" indent="0" algn="l" rtl="0">
              <a:spcBef>
                <a:spcPts val="0"/>
              </a:spcBef>
              <a:spcAft>
                <a:spcPts val="0"/>
              </a:spcAft>
              <a:buClr>
                <a:schemeClr val="dk1"/>
              </a:buClr>
              <a:buSzPts val="1100"/>
              <a:buFont typeface="Arial"/>
              <a:buNone/>
            </a:pPr>
            <a:endParaRPr sz="1000">
              <a:latin typeface="Lexend"/>
              <a:ea typeface="Lexend"/>
              <a:cs typeface="Lexend"/>
              <a:sym typeface="Lexend"/>
            </a:endParaRPr>
          </a:p>
          <a:p>
            <a:pPr marL="0" marR="253387" lvl="0" indent="0" algn="l" rtl="0">
              <a:spcBef>
                <a:spcPts val="0"/>
              </a:spcBef>
              <a:spcAft>
                <a:spcPts val="0"/>
              </a:spcAft>
              <a:buClr>
                <a:schemeClr val="dk1"/>
              </a:buClr>
              <a:buSzPts val="1100"/>
              <a:buFont typeface="Arial"/>
              <a:buNone/>
            </a:pPr>
            <a:endParaRPr sz="1000">
              <a:latin typeface="Lexend"/>
              <a:ea typeface="Lexend"/>
              <a:cs typeface="Lexend"/>
              <a:sym typeface="Lexend"/>
            </a:endParaRPr>
          </a:p>
          <a:p>
            <a:pPr marL="0" marR="253387" lvl="0" indent="0" algn="l" rtl="0">
              <a:spcBef>
                <a:spcPts val="0"/>
              </a:spcBef>
              <a:spcAft>
                <a:spcPts val="0"/>
              </a:spcAft>
              <a:buClr>
                <a:schemeClr val="dk1"/>
              </a:buClr>
              <a:buSzPts val="1100"/>
              <a:buFont typeface="Arial"/>
              <a:buNone/>
            </a:pPr>
            <a:endParaRPr sz="1000">
              <a:latin typeface="Lexend"/>
              <a:ea typeface="Lexend"/>
              <a:cs typeface="Lexend"/>
              <a:sym typeface="Lexend"/>
            </a:endParaRPr>
          </a:p>
          <a:p>
            <a:pPr marL="228600" marR="253387" lvl="0" indent="0" algn="ctr" rtl="0">
              <a:spcBef>
                <a:spcPts val="0"/>
              </a:spcBef>
              <a:spcAft>
                <a:spcPts val="0"/>
              </a:spcAft>
              <a:buClr>
                <a:schemeClr val="dk1"/>
              </a:buClr>
              <a:buSzPts val="1100"/>
              <a:buFont typeface="Arial"/>
              <a:buNone/>
            </a:pPr>
            <a:r>
              <a:rPr lang="en-US" sz="5200">
                <a:latin typeface="Lexend"/>
                <a:ea typeface="Lexend"/>
                <a:cs typeface="Lexend"/>
                <a:sym typeface="Lexend"/>
              </a:rPr>
              <a:t>Special</a:t>
            </a:r>
            <a:endParaRPr sz="5200">
              <a:latin typeface="Lexend"/>
              <a:ea typeface="Lexend"/>
              <a:cs typeface="Lexend"/>
              <a:sym typeface="Lexend"/>
            </a:endParaRPr>
          </a:p>
          <a:p>
            <a:pPr marL="228600" marR="253387" lvl="0" indent="0" algn="ctr" rtl="0">
              <a:spcBef>
                <a:spcPts val="1000"/>
              </a:spcBef>
              <a:spcAft>
                <a:spcPts val="0"/>
              </a:spcAft>
              <a:buClr>
                <a:schemeClr val="dk1"/>
              </a:buClr>
              <a:buSzPts val="1100"/>
              <a:buFont typeface="Arial"/>
              <a:buNone/>
            </a:pPr>
            <a:r>
              <a:rPr lang="en-US" sz="5200">
                <a:latin typeface="Lexend"/>
                <a:ea typeface="Lexend"/>
                <a:cs typeface="Lexend"/>
                <a:sym typeface="Lexend"/>
              </a:rPr>
              <a:t>Events</a:t>
            </a:r>
            <a:endParaRPr>
              <a:latin typeface="Lexend"/>
              <a:ea typeface="Lexend"/>
              <a:cs typeface="Lexend"/>
              <a:sym typeface="Lexend"/>
            </a:endParaRPr>
          </a:p>
          <a:p>
            <a:pPr marL="228600" marR="253387" lvl="0" indent="0" algn="ctr" rtl="0">
              <a:spcBef>
                <a:spcPts val="1000"/>
              </a:spcBef>
              <a:spcAft>
                <a:spcPts val="0"/>
              </a:spcAft>
              <a:buClr>
                <a:schemeClr val="dk1"/>
              </a:buClr>
              <a:buSzPts val="1100"/>
              <a:buFont typeface="Arial"/>
              <a:buNone/>
            </a:pPr>
            <a:endParaRPr sz="5200">
              <a:latin typeface="Lexend"/>
              <a:ea typeface="Lexend"/>
              <a:cs typeface="Lexend"/>
              <a:sym typeface="Lexend"/>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73"/>
        <p:cNvGrpSpPr/>
        <p:nvPr/>
      </p:nvGrpSpPr>
      <p:grpSpPr>
        <a:xfrm>
          <a:off x="0" y="0"/>
          <a:ext cx="0" cy="0"/>
          <a:chOff x="0" y="0"/>
          <a:chExt cx="0" cy="0"/>
        </a:xfrm>
      </p:grpSpPr>
      <p:sp>
        <p:nvSpPr>
          <p:cNvPr id="2174" name="Google Shape;2174;p333"/>
          <p:cNvSpPr txBox="1">
            <a:spLocks noGrp="1"/>
          </p:cNvSpPr>
          <p:nvPr>
            <p:ph type="title"/>
          </p:nvPr>
        </p:nvSpPr>
        <p:spPr>
          <a:xfrm>
            <a:off x="457325" y="307050"/>
            <a:ext cx="2131800" cy="1481100"/>
          </a:xfrm>
          <a:prstGeom prst="rect">
            <a:avLst/>
          </a:prstGeom>
          <a:solidFill>
            <a:srgbClr val="FFFFFF"/>
          </a:solidFill>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US" sz="3400" b="1">
                <a:solidFill>
                  <a:srgbClr val="1155CC"/>
                </a:solidFill>
                <a:latin typeface="Lexend"/>
                <a:ea typeface="Lexend"/>
                <a:cs typeface="Lexend"/>
                <a:sym typeface="Lexend"/>
              </a:rPr>
              <a:t>Social Media</a:t>
            </a:r>
            <a:endParaRPr sz="3400" b="1">
              <a:solidFill>
                <a:srgbClr val="1155CC"/>
              </a:solidFill>
              <a:latin typeface="Lexend"/>
              <a:ea typeface="Lexend"/>
              <a:cs typeface="Lexend"/>
              <a:sym typeface="Lexend"/>
            </a:endParaRPr>
          </a:p>
        </p:txBody>
      </p:sp>
      <p:sp>
        <p:nvSpPr>
          <p:cNvPr id="2175" name="Google Shape;2175;p333"/>
          <p:cNvSpPr txBox="1">
            <a:spLocks noGrp="1"/>
          </p:cNvSpPr>
          <p:nvPr>
            <p:ph type="body" idx="1"/>
          </p:nvPr>
        </p:nvSpPr>
        <p:spPr>
          <a:xfrm>
            <a:off x="0" y="1788150"/>
            <a:ext cx="9144000" cy="5543700"/>
          </a:xfrm>
          <a:prstGeom prst="rect">
            <a:avLst/>
          </a:prstGeom>
          <a:solidFill>
            <a:srgbClr val="FFFFFF"/>
          </a:solidFill>
        </p:spPr>
        <p:txBody>
          <a:bodyPr spcFirstLastPara="1" wrap="square" lIns="91425" tIns="91425" rIns="91425" bIns="91425" anchor="t" anchorCtr="0">
            <a:noAutofit/>
          </a:bodyPr>
          <a:lstStyle/>
          <a:p>
            <a:pPr marL="0" lvl="0" indent="0" algn="ctr" rtl="0">
              <a:lnSpc>
                <a:spcPct val="150000"/>
              </a:lnSpc>
              <a:spcBef>
                <a:spcPts val="0"/>
              </a:spcBef>
              <a:spcAft>
                <a:spcPts val="0"/>
              </a:spcAft>
              <a:buNone/>
            </a:pPr>
            <a:r>
              <a:rPr lang="en-US">
                <a:latin typeface="Lexend"/>
                <a:ea typeface="Lexend"/>
                <a:cs typeface="Lexend"/>
                <a:sym typeface="Lexend"/>
              </a:rPr>
              <a:t>Instagram</a:t>
            </a:r>
            <a:endParaRPr>
              <a:solidFill>
                <a:srgbClr val="000000"/>
              </a:solidFill>
              <a:latin typeface="Lexend"/>
              <a:ea typeface="Lexend"/>
              <a:cs typeface="Lexend"/>
              <a:sym typeface="Lexend"/>
            </a:endParaRPr>
          </a:p>
          <a:p>
            <a:pPr marL="0" lvl="0" indent="0" algn="l" rtl="0">
              <a:lnSpc>
                <a:spcPct val="100000"/>
              </a:lnSpc>
              <a:spcBef>
                <a:spcPts val="1200"/>
              </a:spcBef>
              <a:spcAft>
                <a:spcPts val="0"/>
              </a:spcAft>
              <a:buNone/>
            </a:pPr>
            <a:endParaRPr sz="100">
              <a:solidFill>
                <a:srgbClr val="000000"/>
              </a:solidFill>
              <a:latin typeface="Lexend"/>
              <a:ea typeface="Lexend"/>
              <a:cs typeface="Lexend"/>
              <a:sym typeface="Lexend"/>
            </a:endParaRPr>
          </a:p>
          <a:p>
            <a:pPr marL="0" lvl="0" indent="0" algn="ctr" rtl="0">
              <a:lnSpc>
                <a:spcPct val="100000"/>
              </a:lnSpc>
              <a:spcBef>
                <a:spcPts val="0"/>
              </a:spcBef>
              <a:spcAft>
                <a:spcPts val="0"/>
              </a:spcAft>
              <a:buClr>
                <a:schemeClr val="dk1"/>
              </a:buClr>
              <a:buSzPts val="1100"/>
              <a:buFont typeface="Arial"/>
              <a:buNone/>
            </a:pPr>
            <a:r>
              <a:rPr lang="en-US" sz="2400" b="1">
                <a:solidFill>
                  <a:srgbClr val="374151"/>
                </a:solidFill>
                <a:latin typeface="Roboto"/>
                <a:ea typeface="Roboto"/>
                <a:cs typeface="Roboto"/>
                <a:sym typeface="Roboto"/>
              </a:rPr>
              <a:t>Name:  @</a:t>
            </a:r>
            <a:r>
              <a:rPr lang="en-US" sz="2400">
                <a:solidFill>
                  <a:srgbClr val="374151"/>
                </a:solidFill>
                <a:latin typeface="Roboto"/>
                <a:ea typeface="Roboto"/>
                <a:cs typeface="Roboto"/>
                <a:sym typeface="Roboto"/>
              </a:rPr>
              <a:t>oaklanddiverselearners</a:t>
            </a:r>
            <a:endParaRPr sz="2400">
              <a:solidFill>
                <a:srgbClr val="374151"/>
              </a:solidFill>
              <a:latin typeface="Roboto"/>
              <a:ea typeface="Roboto"/>
              <a:cs typeface="Roboto"/>
              <a:sym typeface="Roboto"/>
            </a:endParaRPr>
          </a:p>
          <a:p>
            <a:pPr marL="0" lvl="0" indent="0" algn="ctr" rtl="0">
              <a:lnSpc>
                <a:spcPct val="100000"/>
              </a:lnSpc>
              <a:spcBef>
                <a:spcPts val="1200"/>
              </a:spcBef>
              <a:spcAft>
                <a:spcPts val="0"/>
              </a:spcAft>
              <a:buClr>
                <a:schemeClr val="dk1"/>
              </a:buClr>
              <a:buSzPts val="1100"/>
              <a:buFont typeface="Arial"/>
              <a:buNone/>
            </a:pPr>
            <a:r>
              <a:rPr lang="en-US" sz="1300" b="1">
                <a:solidFill>
                  <a:srgbClr val="374151"/>
                </a:solidFill>
                <a:latin typeface="Roboto"/>
                <a:ea typeface="Roboto"/>
                <a:cs typeface="Roboto"/>
                <a:sym typeface="Roboto"/>
              </a:rPr>
              <a:t>Created</a:t>
            </a:r>
            <a:r>
              <a:rPr lang="en-US" sz="1300">
                <a:solidFill>
                  <a:srgbClr val="374151"/>
                </a:solidFill>
                <a:latin typeface="Roboto"/>
                <a:ea typeface="Roboto"/>
                <a:cs typeface="Roboto"/>
                <a:sym typeface="Roboto"/>
              </a:rPr>
              <a:t>:  November 2023  </a:t>
            </a:r>
            <a:endParaRPr sz="1300">
              <a:solidFill>
                <a:srgbClr val="374151"/>
              </a:solidFill>
              <a:latin typeface="Roboto"/>
              <a:ea typeface="Roboto"/>
              <a:cs typeface="Roboto"/>
              <a:sym typeface="Roboto"/>
            </a:endParaRPr>
          </a:p>
          <a:p>
            <a:pPr marL="0" lvl="0" indent="0" algn="ctr" rtl="0">
              <a:lnSpc>
                <a:spcPct val="100000"/>
              </a:lnSpc>
              <a:spcBef>
                <a:spcPts val="1200"/>
              </a:spcBef>
              <a:spcAft>
                <a:spcPts val="0"/>
              </a:spcAft>
              <a:buClr>
                <a:schemeClr val="dk1"/>
              </a:buClr>
              <a:buSzPts val="1100"/>
              <a:buFont typeface="Arial"/>
              <a:buNone/>
            </a:pPr>
            <a:r>
              <a:rPr lang="en-US" sz="1300" b="1">
                <a:solidFill>
                  <a:srgbClr val="374151"/>
                </a:solidFill>
                <a:latin typeface="Roboto"/>
                <a:ea typeface="Roboto"/>
                <a:cs typeface="Roboto"/>
                <a:sym typeface="Roboto"/>
              </a:rPr>
              <a:t>Link:</a:t>
            </a:r>
            <a:r>
              <a:rPr lang="en-US" sz="1300">
                <a:solidFill>
                  <a:srgbClr val="374151"/>
                </a:solidFill>
                <a:latin typeface="Roboto"/>
                <a:ea typeface="Roboto"/>
                <a:cs typeface="Roboto"/>
                <a:sym typeface="Roboto"/>
              </a:rPr>
              <a:t>  </a:t>
            </a:r>
            <a:r>
              <a:rPr lang="en-US" sz="1100" u="sng">
                <a:solidFill>
                  <a:srgbClr val="1155CC"/>
                </a:solidFill>
                <a:highlight>
                  <a:srgbClr val="FFFFFF"/>
                </a:highlight>
                <a:latin typeface="Arial"/>
                <a:ea typeface="Arial"/>
                <a:cs typeface="Arial"/>
                <a:sym typeface="Arial"/>
                <a:hlinkClick r:id="rId3">
                  <a:extLst>
                    <a:ext uri="{A12FA001-AC4F-418D-AE19-62706E023703}">
                      <ahyp:hlinkClr xmlns:ahyp="http://schemas.microsoft.com/office/drawing/2018/hyperlinkcolor" val="tx"/>
                    </a:ext>
                  </a:extLst>
                </a:hlinkClick>
              </a:rPr>
              <a:t>https://instagram.com/oaklanddiverselearners?utm_source=qr</a:t>
            </a:r>
            <a:endParaRPr>
              <a:solidFill>
                <a:srgbClr val="000000"/>
              </a:solidFill>
              <a:latin typeface="Lexend"/>
              <a:ea typeface="Lexend"/>
              <a:cs typeface="Lexend"/>
              <a:sym typeface="Lexend"/>
            </a:endParaRPr>
          </a:p>
        </p:txBody>
      </p:sp>
      <p:pic>
        <p:nvPicPr>
          <p:cNvPr id="2176" name="Google Shape;2176;p333"/>
          <p:cNvPicPr preferRelativeResize="0"/>
          <p:nvPr/>
        </p:nvPicPr>
        <p:blipFill>
          <a:blip r:embed="rId4">
            <a:alphaModFix/>
          </a:blip>
          <a:stretch>
            <a:fillRect/>
          </a:stretch>
        </p:blipFill>
        <p:spPr>
          <a:xfrm>
            <a:off x="2589125" y="307050"/>
            <a:ext cx="6175375" cy="1481100"/>
          </a:xfrm>
          <a:prstGeom prst="rect">
            <a:avLst/>
          </a:prstGeom>
          <a:noFill/>
          <a:ln>
            <a:noFill/>
          </a:ln>
        </p:spPr>
      </p:pic>
      <p:pic>
        <p:nvPicPr>
          <p:cNvPr id="2177" name="Google Shape;2177;p333"/>
          <p:cNvPicPr preferRelativeResize="0"/>
          <p:nvPr/>
        </p:nvPicPr>
        <p:blipFill>
          <a:blip r:embed="rId5">
            <a:alphaModFix/>
          </a:blip>
          <a:stretch>
            <a:fillRect/>
          </a:stretch>
        </p:blipFill>
        <p:spPr>
          <a:xfrm>
            <a:off x="7436723" y="1921500"/>
            <a:ext cx="688475" cy="688450"/>
          </a:xfrm>
          <a:prstGeom prst="rect">
            <a:avLst/>
          </a:prstGeom>
          <a:noFill/>
          <a:ln>
            <a:noFill/>
          </a:ln>
        </p:spPr>
      </p:pic>
      <p:pic>
        <p:nvPicPr>
          <p:cNvPr id="2178" name="Google Shape;2178;p333"/>
          <p:cNvPicPr preferRelativeResize="0"/>
          <p:nvPr/>
        </p:nvPicPr>
        <p:blipFill>
          <a:blip r:embed="rId6">
            <a:alphaModFix/>
          </a:blip>
          <a:stretch>
            <a:fillRect/>
          </a:stretch>
        </p:blipFill>
        <p:spPr>
          <a:xfrm>
            <a:off x="3774674" y="3688400"/>
            <a:ext cx="1594660" cy="15821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82"/>
        <p:cNvGrpSpPr/>
        <p:nvPr/>
      </p:nvGrpSpPr>
      <p:grpSpPr>
        <a:xfrm>
          <a:off x="0" y="0"/>
          <a:ext cx="0" cy="0"/>
          <a:chOff x="0" y="0"/>
          <a:chExt cx="0" cy="0"/>
        </a:xfrm>
      </p:grpSpPr>
      <p:sp>
        <p:nvSpPr>
          <p:cNvPr id="2183" name="Google Shape;2183;p334"/>
          <p:cNvSpPr txBox="1">
            <a:spLocks noGrp="1"/>
          </p:cNvSpPr>
          <p:nvPr>
            <p:ph type="title"/>
          </p:nvPr>
        </p:nvSpPr>
        <p:spPr>
          <a:xfrm>
            <a:off x="457200" y="205978"/>
            <a:ext cx="8229600" cy="8574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sz="3000">
                <a:solidFill>
                  <a:srgbClr val="1155CC"/>
                </a:solidFill>
                <a:latin typeface="Lexend"/>
                <a:ea typeface="Lexend"/>
                <a:cs typeface="Lexend"/>
                <a:sym typeface="Lexend"/>
              </a:rPr>
              <a:t>Upcoming Events/Workshops</a:t>
            </a:r>
            <a:endParaRPr sz="3000">
              <a:solidFill>
                <a:srgbClr val="1155CC"/>
              </a:solidFill>
              <a:latin typeface="Lexend"/>
              <a:ea typeface="Lexend"/>
              <a:cs typeface="Lexend"/>
              <a:sym typeface="Lexend"/>
            </a:endParaRPr>
          </a:p>
        </p:txBody>
      </p:sp>
      <p:sp>
        <p:nvSpPr>
          <p:cNvPr id="2184" name="Google Shape;2184;p334"/>
          <p:cNvSpPr txBox="1">
            <a:spLocks noGrp="1"/>
          </p:cNvSpPr>
          <p:nvPr>
            <p:ph type="body" idx="1"/>
          </p:nvPr>
        </p:nvSpPr>
        <p:spPr>
          <a:xfrm>
            <a:off x="0" y="922375"/>
            <a:ext cx="9144000" cy="4767600"/>
          </a:xfrm>
          <a:prstGeom prst="rect">
            <a:avLst/>
          </a:prstGeom>
          <a:solidFill>
            <a:srgbClr val="FFFFFF"/>
          </a:solidFill>
        </p:spPr>
        <p:txBody>
          <a:bodyPr spcFirstLastPara="1" wrap="square" lIns="91425" tIns="91425" rIns="91425" bIns="91425" anchor="t" anchorCtr="0">
            <a:noAutofit/>
          </a:bodyPr>
          <a:lstStyle/>
          <a:p>
            <a:pPr marL="457200" lvl="0" indent="0" algn="l" rtl="0">
              <a:spcBef>
                <a:spcPts val="0"/>
              </a:spcBef>
              <a:spcAft>
                <a:spcPts val="0"/>
              </a:spcAft>
              <a:buNone/>
            </a:pPr>
            <a:endParaRPr sz="2100" dirty="0">
              <a:latin typeface="Lexend"/>
              <a:ea typeface="Lexend"/>
              <a:cs typeface="Lexend"/>
              <a:sym typeface="Lexend"/>
            </a:endParaRPr>
          </a:p>
          <a:p>
            <a:pPr marL="457200" lvl="0" indent="0" algn="l" rtl="0">
              <a:spcBef>
                <a:spcPts val="0"/>
              </a:spcBef>
              <a:spcAft>
                <a:spcPts val="0"/>
              </a:spcAft>
              <a:buNone/>
            </a:pPr>
            <a:r>
              <a:rPr lang="en-US" sz="2100" dirty="0">
                <a:latin typeface="Lexend"/>
                <a:ea typeface="Lexend"/>
                <a:cs typeface="Lexend"/>
                <a:sym typeface="Lexend"/>
              </a:rPr>
              <a:t>Wednesday,  February 28, 2024, 5:30 - 6:30 PM</a:t>
            </a:r>
            <a:endParaRPr sz="2100" dirty="0">
              <a:latin typeface="Lexend"/>
              <a:ea typeface="Lexend"/>
              <a:cs typeface="Lexend"/>
              <a:sym typeface="Lexend"/>
            </a:endParaRPr>
          </a:p>
          <a:p>
            <a:pPr marL="914400" lvl="1" indent="-342900" algn="l" rtl="0">
              <a:spcBef>
                <a:spcPts val="0"/>
              </a:spcBef>
              <a:spcAft>
                <a:spcPts val="0"/>
              </a:spcAft>
              <a:buSzPts val="1800"/>
              <a:buFont typeface="Lexend"/>
              <a:buChar char="○"/>
            </a:pPr>
            <a:r>
              <a:rPr lang="en-US" dirty="0">
                <a:latin typeface="Lexend"/>
                <a:ea typeface="Lexend"/>
                <a:cs typeface="Lexend"/>
                <a:sym typeface="Lexend"/>
              </a:rPr>
              <a:t>Supporting your Child with Anxiety, </a:t>
            </a:r>
            <a:r>
              <a:rPr lang="en-US" u="sng" dirty="0">
                <a:solidFill>
                  <a:srgbClr val="1155CC"/>
                </a:solidFill>
                <a:latin typeface="Lexend"/>
                <a:ea typeface="Lexend"/>
                <a:cs typeface="Lexend"/>
                <a:sym typeface="Lexend"/>
                <a:hlinkClick r:id="rId3">
                  <a:extLst>
                    <a:ext uri="{A12FA001-AC4F-418D-AE19-62706E023703}">
                      <ahyp:hlinkClr xmlns:ahyp="http://schemas.microsoft.com/office/drawing/2018/hyperlinkcolor" val="tx"/>
                    </a:ext>
                  </a:extLst>
                </a:hlinkClick>
              </a:rPr>
              <a:t>2.28.24 Anxiety.png</a:t>
            </a:r>
            <a:r>
              <a:rPr lang="en-US" dirty="0">
                <a:latin typeface="Lexend"/>
                <a:ea typeface="Lexend"/>
                <a:cs typeface="Lexend"/>
                <a:sym typeface="Lexend"/>
              </a:rPr>
              <a:t> - </a:t>
            </a:r>
            <a:r>
              <a:rPr lang="en-US" u="sng" dirty="0">
                <a:solidFill>
                  <a:schemeClr val="hlink"/>
                </a:solidFill>
                <a:latin typeface="Lexend"/>
                <a:ea typeface="Lexend"/>
                <a:cs typeface="Lexend"/>
                <a:sym typeface="Lexend"/>
                <a:hlinkClick r:id="rId4"/>
              </a:rPr>
              <a:t>Zoom</a:t>
            </a:r>
            <a:endParaRPr sz="2100" dirty="0">
              <a:solidFill>
                <a:srgbClr val="000000"/>
              </a:solidFill>
              <a:latin typeface="Lexend"/>
              <a:ea typeface="Lexend"/>
              <a:cs typeface="Lexend"/>
              <a:sym typeface="Lexend"/>
            </a:endParaRPr>
          </a:p>
          <a:p>
            <a:pPr marL="457200" lvl="0" indent="0" algn="l" rtl="0">
              <a:spcBef>
                <a:spcPts val="0"/>
              </a:spcBef>
              <a:spcAft>
                <a:spcPts val="0"/>
              </a:spcAft>
              <a:buNone/>
            </a:pPr>
            <a:endParaRPr sz="2100" dirty="0">
              <a:solidFill>
                <a:srgbClr val="222222"/>
              </a:solidFill>
              <a:highlight>
                <a:srgbClr val="FFFFFF"/>
              </a:highlight>
              <a:latin typeface="Lexend"/>
              <a:ea typeface="Lexend"/>
              <a:cs typeface="Lexend"/>
              <a:sym typeface="Lexend"/>
            </a:endParaRPr>
          </a:p>
          <a:p>
            <a:pPr marL="457200" lvl="0" indent="0" algn="l" rtl="0">
              <a:spcBef>
                <a:spcPts val="0"/>
              </a:spcBef>
              <a:spcAft>
                <a:spcPts val="0"/>
              </a:spcAft>
              <a:buNone/>
            </a:pPr>
            <a:r>
              <a:rPr lang="en-US" sz="2100" dirty="0">
                <a:solidFill>
                  <a:srgbClr val="222222"/>
                </a:solidFill>
                <a:highlight>
                  <a:srgbClr val="FFFFFF"/>
                </a:highlight>
                <a:latin typeface="Lexend"/>
                <a:ea typeface="Lexend"/>
                <a:cs typeface="Lexend"/>
                <a:sym typeface="Lexend"/>
              </a:rPr>
              <a:t>Wednesday, March 27, 2024, 6-7PM</a:t>
            </a:r>
            <a:endParaRPr sz="2100" dirty="0">
              <a:solidFill>
                <a:srgbClr val="222222"/>
              </a:solidFill>
              <a:highlight>
                <a:srgbClr val="FFFFFF"/>
              </a:highlight>
              <a:latin typeface="Lexend"/>
              <a:ea typeface="Lexend"/>
              <a:cs typeface="Lexend"/>
              <a:sym typeface="Lexend"/>
            </a:endParaRPr>
          </a:p>
          <a:p>
            <a:pPr marL="914400" lvl="1" indent="-342900" algn="l" rtl="0">
              <a:spcBef>
                <a:spcPts val="0"/>
              </a:spcBef>
              <a:spcAft>
                <a:spcPts val="0"/>
              </a:spcAft>
              <a:buClr>
                <a:srgbClr val="222222"/>
              </a:buClr>
              <a:buSzPts val="1800"/>
              <a:buFont typeface="Lexend"/>
              <a:buChar char="○"/>
            </a:pPr>
            <a:r>
              <a:rPr lang="en-US" dirty="0">
                <a:solidFill>
                  <a:srgbClr val="222222"/>
                </a:solidFill>
                <a:highlight>
                  <a:srgbClr val="FFFFFF"/>
                </a:highlight>
                <a:latin typeface="Lexend"/>
                <a:ea typeface="Lexend"/>
                <a:cs typeface="Lexend"/>
                <a:sym typeface="Lexend"/>
              </a:rPr>
              <a:t>Let's Talk...Expanding Food - </a:t>
            </a:r>
            <a:r>
              <a:rPr lang="en-US" u="sng" dirty="0">
                <a:solidFill>
                  <a:schemeClr val="hlink"/>
                </a:solidFill>
                <a:highlight>
                  <a:srgbClr val="FFFFFF"/>
                </a:highlight>
                <a:latin typeface="Lexend"/>
                <a:ea typeface="Lexend"/>
                <a:cs typeface="Lexend"/>
                <a:sym typeface="Lexend"/>
                <a:hlinkClick r:id="rId4"/>
              </a:rPr>
              <a:t>Zoom</a:t>
            </a:r>
            <a:endParaRPr sz="2600" dirty="0">
              <a:solidFill>
                <a:srgbClr val="222222"/>
              </a:solidFill>
              <a:highlight>
                <a:srgbClr val="FFFFFF"/>
              </a:highlight>
              <a:latin typeface="Lexend"/>
              <a:ea typeface="Lexend"/>
              <a:cs typeface="Lexend"/>
              <a:sym typeface="Lexend"/>
            </a:endParaRPr>
          </a:p>
          <a:p>
            <a:pPr marL="457200" lvl="0" indent="0" algn="l" rtl="0">
              <a:spcBef>
                <a:spcPts val="0"/>
              </a:spcBef>
              <a:spcAft>
                <a:spcPts val="0"/>
              </a:spcAft>
              <a:buNone/>
            </a:pPr>
            <a:endParaRPr dirty="0">
              <a:solidFill>
                <a:srgbClr val="000000"/>
              </a:solidFill>
              <a:highlight>
                <a:srgbClr val="FFFF00"/>
              </a:highlight>
              <a:latin typeface="Lexend"/>
              <a:ea typeface="Lexend"/>
              <a:cs typeface="Lexend"/>
              <a:sym typeface="Lexend"/>
            </a:endParaRPr>
          </a:p>
          <a:p>
            <a:pPr marL="0" lvl="0" indent="0" algn="ctr" rtl="0">
              <a:spcBef>
                <a:spcPts val="0"/>
              </a:spcBef>
              <a:spcAft>
                <a:spcPts val="0"/>
              </a:spcAft>
              <a:buClr>
                <a:schemeClr val="dk1"/>
              </a:buClr>
              <a:buSzPts val="1100"/>
              <a:buFont typeface="Arial"/>
              <a:buNone/>
            </a:pPr>
            <a:r>
              <a:rPr lang="en-US" u="sng" dirty="0">
                <a:solidFill>
                  <a:schemeClr val="hlink"/>
                </a:solidFill>
                <a:latin typeface="Lexend"/>
                <a:ea typeface="Lexend"/>
                <a:cs typeface="Lexend"/>
                <a:sym typeface="Lexend"/>
                <a:hlinkClick r:id="rId5"/>
              </a:rPr>
              <a:t>Newsletter December 2023</a:t>
            </a:r>
            <a:endParaRPr sz="1800" dirty="0">
              <a:solidFill>
                <a:srgbClr val="000000"/>
              </a:solidFill>
              <a:latin typeface="Lexend"/>
              <a:ea typeface="Lexend"/>
              <a:cs typeface="Lexend"/>
              <a:sym typeface="Lexend"/>
            </a:endParaRPr>
          </a:p>
          <a:p>
            <a:pPr marL="0" lvl="0" indent="0" algn="ctr" rtl="0">
              <a:spcBef>
                <a:spcPts val="0"/>
              </a:spcBef>
              <a:spcAft>
                <a:spcPts val="0"/>
              </a:spcAft>
              <a:buNone/>
            </a:pPr>
            <a:r>
              <a:rPr lang="en-US" sz="2300" u="sng" dirty="0">
                <a:solidFill>
                  <a:schemeClr val="hlink"/>
                </a:solidFill>
                <a:latin typeface="Lexend"/>
                <a:ea typeface="Lexend"/>
                <a:cs typeface="Lexend"/>
                <a:sym typeface="Lexend"/>
                <a:hlinkClick r:id="rId6"/>
              </a:rPr>
              <a:t>Family Workshop 2023-2024</a:t>
            </a:r>
            <a:endParaRPr sz="2100" dirty="0">
              <a:solidFill>
                <a:srgbClr val="000000"/>
              </a:solidFill>
              <a:latin typeface="Lexend"/>
              <a:ea typeface="Lexend"/>
              <a:cs typeface="Lexend"/>
              <a:sym typeface="Lexend"/>
            </a:endParaRPr>
          </a:p>
          <a:p>
            <a:pPr marL="0" lvl="0" indent="0" algn="ctr" rtl="0">
              <a:spcBef>
                <a:spcPts val="0"/>
              </a:spcBef>
              <a:spcAft>
                <a:spcPts val="0"/>
              </a:spcAft>
              <a:buNone/>
            </a:pPr>
            <a:r>
              <a:rPr lang="en-US" u="sng" dirty="0">
                <a:solidFill>
                  <a:schemeClr val="hlink"/>
                </a:solidFill>
                <a:latin typeface="Lexend"/>
                <a:ea typeface="Lexend"/>
                <a:cs typeface="Lexend"/>
                <a:sym typeface="Lexend"/>
                <a:hlinkClick r:id="rId7"/>
              </a:rPr>
              <a:t>Community Resources</a:t>
            </a:r>
            <a:endParaRPr dirty="0">
              <a:solidFill>
                <a:srgbClr val="000000"/>
              </a:solidFill>
              <a:latin typeface="Lexend"/>
              <a:ea typeface="Lexend"/>
              <a:cs typeface="Lexend"/>
              <a:sym typeface="Lexend"/>
            </a:endParaRPr>
          </a:p>
          <a:p>
            <a:pPr marL="0" lvl="0" indent="0" algn="l" rtl="0">
              <a:lnSpc>
                <a:spcPct val="100000"/>
              </a:lnSpc>
              <a:spcBef>
                <a:spcPts val="0"/>
              </a:spcBef>
              <a:spcAft>
                <a:spcPts val="0"/>
              </a:spcAft>
              <a:buNone/>
            </a:pPr>
            <a:endParaRPr sz="1800" dirty="0">
              <a:solidFill>
                <a:srgbClr val="000000"/>
              </a:solidFill>
              <a:latin typeface="Lexend"/>
              <a:ea typeface="Lexend"/>
              <a:cs typeface="Lexend"/>
              <a:sym typeface="Lexend"/>
            </a:endParaRPr>
          </a:p>
          <a:p>
            <a:pPr marL="0" lvl="0" indent="0" algn="l" rtl="0">
              <a:lnSpc>
                <a:spcPct val="100000"/>
              </a:lnSpc>
              <a:spcBef>
                <a:spcPts val="0"/>
              </a:spcBef>
              <a:spcAft>
                <a:spcPts val="0"/>
              </a:spcAft>
              <a:buNone/>
            </a:pPr>
            <a:r>
              <a:rPr lang="en-US" dirty="0">
                <a:solidFill>
                  <a:srgbClr val="000000"/>
                </a:solidFill>
                <a:latin typeface="Lexend"/>
                <a:ea typeface="Lexend"/>
                <a:cs typeface="Lexend"/>
                <a:sym typeface="Lexend"/>
              </a:rPr>
              <a:t> </a:t>
            </a:r>
            <a:endParaRPr dirty="0">
              <a:solidFill>
                <a:srgbClr val="000000"/>
              </a:solidFill>
              <a:latin typeface="Lexend"/>
              <a:ea typeface="Lexend"/>
              <a:cs typeface="Lexend"/>
              <a:sym typeface="Lexend"/>
            </a:endParaRPr>
          </a:p>
          <a:p>
            <a:pPr marL="0" lvl="0" indent="0" algn="ctr" rtl="0">
              <a:lnSpc>
                <a:spcPct val="100000"/>
              </a:lnSpc>
              <a:spcBef>
                <a:spcPts val="0"/>
              </a:spcBef>
              <a:spcAft>
                <a:spcPts val="0"/>
              </a:spcAft>
              <a:buNone/>
            </a:pPr>
            <a:endParaRPr dirty="0">
              <a:solidFill>
                <a:srgbClr val="000000"/>
              </a:solidFill>
              <a:latin typeface="Lexend"/>
              <a:ea typeface="Lexend"/>
              <a:cs typeface="Lexend"/>
              <a:sym typeface="Lexend"/>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94"/>
        <p:cNvGrpSpPr/>
        <p:nvPr/>
      </p:nvGrpSpPr>
      <p:grpSpPr>
        <a:xfrm>
          <a:off x="0" y="0"/>
          <a:ext cx="0" cy="0"/>
          <a:chOff x="0" y="0"/>
          <a:chExt cx="0" cy="0"/>
        </a:xfrm>
      </p:grpSpPr>
      <p:sp>
        <p:nvSpPr>
          <p:cNvPr id="2195" name="Google Shape;2195;p336"/>
          <p:cNvSpPr txBox="1">
            <a:spLocks noGrp="1"/>
          </p:cNvSpPr>
          <p:nvPr>
            <p:ph type="body" idx="1"/>
          </p:nvPr>
        </p:nvSpPr>
        <p:spPr>
          <a:xfrm>
            <a:off x="438600" y="351950"/>
            <a:ext cx="8242500" cy="3709200"/>
          </a:xfrm>
          <a:prstGeom prst="rect">
            <a:avLst/>
          </a:prstGeom>
          <a:solidFill>
            <a:srgbClr val="008000"/>
          </a:solidFill>
          <a:ln w="9525" cap="flat" cmpd="sng">
            <a:solidFill>
              <a:srgbClr val="FFFFFF"/>
            </a:solidFill>
            <a:prstDash val="solid"/>
            <a:round/>
            <a:headEnd type="none" w="sm" len="sm"/>
            <a:tailEnd type="none" w="sm" len="sm"/>
          </a:ln>
        </p:spPr>
        <p:txBody>
          <a:bodyPr spcFirstLastPara="1" wrap="square" lIns="68550" tIns="34275" rIns="68550" bIns="34275" anchor="ctr" anchorCtr="0">
            <a:noAutofit/>
          </a:bodyPr>
          <a:lstStyle/>
          <a:p>
            <a:pPr marL="0" lvl="0" indent="0" algn="l" rtl="0">
              <a:lnSpc>
                <a:spcPct val="100000"/>
              </a:lnSpc>
              <a:spcBef>
                <a:spcPts val="0"/>
              </a:spcBef>
              <a:spcAft>
                <a:spcPts val="0"/>
              </a:spcAft>
              <a:buSzPts val="1800"/>
              <a:buNone/>
            </a:pPr>
            <a:endParaRPr sz="500" b="1">
              <a:solidFill>
                <a:srgbClr val="FFFFFF"/>
              </a:solidFill>
              <a:latin typeface="Trebuchet MS"/>
              <a:ea typeface="Trebuchet MS"/>
              <a:cs typeface="Trebuchet MS"/>
              <a:sym typeface="Trebuchet MS"/>
            </a:endParaRPr>
          </a:p>
          <a:p>
            <a:pPr marL="0" lvl="0" indent="0" algn="l" rtl="0">
              <a:lnSpc>
                <a:spcPct val="100000"/>
              </a:lnSpc>
              <a:spcBef>
                <a:spcPts val="0"/>
              </a:spcBef>
              <a:spcAft>
                <a:spcPts val="0"/>
              </a:spcAft>
              <a:buSzPts val="1800"/>
              <a:buNone/>
            </a:pPr>
            <a:endParaRPr sz="500" b="1">
              <a:solidFill>
                <a:srgbClr val="FFFFFF"/>
              </a:solidFill>
              <a:latin typeface="Trebuchet MS"/>
              <a:ea typeface="Trebuchet MS"/>
              <a:cs typeface="Trebuchet MS"/>
              <a:sym typeface="Trebuchet MS"/>
            </a:endParaRPr>
          </a:p>
          <a:p>
            <a:pPr marL="0" lvl="0" indent="0" algn="l" rtl="0">
              <a:lnSpc>
                <a:spcPct val="100000"/>
              </a:lnSpc>
              <a:spcBef>
                <a:spcPts val="0"/>
              </a:spcBef>
              <a:spcAft>
                <a:spcPts val="0"/>
              </a:spcAft>
              <a:buSzPts val="1800"/>
              <a:buNone/>
            </a:pPr>
            <a:endParaRPr sz="500" b="1">
              <a:solidFill>
                <a:srgbClr val="FFFFFF"/>
              </a:solidFill>
              <a:latin typeface="Trebuchet MS"/>
              <a:ea typeface="Trebuchet MS"/>
              <a:cs typeface="Trebuchet MS"/>
              <a:sym typeface="Trebuchet MS"/>
            </a:endParaRPr>
          </a:p>
          <a:p>
            <a:pPr marL="0" lvl="0" indent="0" algn="l" rtl="0">
              <a:lnSpc>
                <a:spcPct val="100000"/>
              </a:lnSpc>
              <a:spcBef>
                <a:spcPts val="0"/>
              </a:spcBef>
              <a:spcAft>
                <a:spcPts val="0"/>
              </a:spcAft>
              <a:buSzPts val="1800"/>
              <a:buNone/>
            </a:pPr>
            <a:endParaRPr sz="500" b="1">
              <a:solidFill>
                <a:srgbClr val="FFFFFF"/>
              </a:solidFill>
              <a:latin typeface="Trebuchet MS"/>
              <a:ea typeface="Trebuchet MS"/>
              <a:cs typeface="Trebuchet MS"/>
              <a:sym typeface="Trebuchet MS"/>
            </a:endParaRPr>
          </a:p>
          <a:p>
            <a:pPr marL="0" lvl="0" indent="0" algn="l" rtl="0">
              <a:lnSpc>
                <a:spcPct val="100000"/>
              </a:lnSpc>
              <a:spcBef>
                <a:spcPts val="0"/>
              </a:spcBef>
              <a:spcAft>
                <a:spcPts val="0"/>
              </a:spcAft>
              <a:buSzPts val="1800"/>
              <a:buNone/>
            </a:pPr>
            <a:endParaRPr sz="500" b="1">
              <a:solidFill>
                <a:srgbClr val="FFFFFF"/>
              </a:solidFill>
              <a:latin typeface="Trebuchet MS"/>
              <a:ea typeface="Trebuchet MS"/>
              <a:cs typeface="Trebuchet MS"/>
              <a:sym typeface="Trebuchet MS"/>
            </a:endParaRPr>
          </a:p>
          <a:p>
            <a:pPr marL="0" lvl="0" indent="0" algn="l" rtl="0">
              <a:lnSpc>
                <a:spcPct val="100000"/>
              </a:lnSpc>
              <a:spcBef>
                <a:spcPts val="0"/>
              </a:spcBef>
              <a:spcAft>
                <a:spcPts val="0"/>
              </a:spcAft>
              <a:buSzPts val="1800"/>
              <a:buNone/>
            </a:pPr>
            <a:endParaRPr sz="500" b="1">
              <a:solidFill>
                <a:srgbClr val="FFFFFF"/>
              </a:solidFill>
              <a:latin typeface="Trebuchet MS"/>
              <a:ea typeface="Trebuchet MS"/>
              <a:cs typeface="Trebuchet MS"/>
              <a:sym typeface="Trebuchet MS"/>
            </a:endParaRPr>
          </a:p>
          <a:p>
            <a:pPr marL="0" lvl="0" indent="0" algn="l" rtl="0">
              <a:lnSpc>
                <a:spcPct val="100000"/>
              </a:lnSpc>
              <a:spcBef>
                <a:spcPts val="0"/>
              </a:spcBef>
              <a:spcAft>
                <a:spcPts val="0"/>
              </a:spcAft>
              <a:buSzPts val="1800"/>
              <a:buNone/>
            </a:pPr>
            <a:endParaRPr sz="500" b="1">
              <a:solidFill>
                <a:srgbClr val="FFFFFF"/>
              </a:solidFill>
              <a:latin typeface="Trebuchet MS"/>
              <a:ea typeface="Trebuchet MS"/>
              <a:cs typeface="Trebuchet MS"/>
              <a:sym typeface="Trebuchet MS"/>
            </a:endParaRPr>
          </a:p>
          <a:p>
            <a:pPr marL="0" lvl="0" indent="0" algn="l" rtl="0">
              <a:lnSpc>
                <a:spcPct val="100000"/>
              </a:lnSpc>
              <a:spcBef>
                <a:spcPts val="0"/>
              </a:spcBef>
              <a:spcAft>
                <a:spcPts val="0"/>
              </a:spcAft>
              <a:buSzPts val="1800"/>
              <a:buNone/>
            </a:pPr>
            <a:endParaRPr sz="500" b="1">
              <a:solidFill>
                <a:srgbClr val="FFFFFF"/>
              </a:solidFill>
              <a:latin typeface="Trebuchet MS"/>
              <a:ea typeface="Trebuchet MS"/>
              <a:cs typeface="Trebuchet MS"/>
              <a:sym typeface="Trebuchet MS"/>
            </a:endParaRPr>
          </a:p>
          <a:p>
            <a:pPr marL="0" lvl="0" indent="0" algn="l" rtl="0">
              <a:lnSpc>
                <a:spcPct val="100000"/>
              </a:lnSpc>
              <a:spcBef>
                <a:spcPts val="0"/>
              </a:spcBef>
              <a:spcAft>
                <a:spcPts val="0"/>
              </a:spcAft>
              <a:buSzPts val="1800"/>
              <a:buNone/>
            </a:pPr>
            <a:endParaRPr sz="500" b="1">
              <a:solidFill>
                <a:srgbClr val="FFFFFF"/>
              </a:solidFill>
              <a:latin typeface="Trebuchet MS"/>
              <a:ea typeface="Trebuchet MS"/>
              <a:cs typeface="Trebuchet MS"/>
              <a:sym typeface="Trebuchet MS"/>
            </a:endParaRPr>
          </a:p>
          <a:p>
            <a:pPr marL="0" lvl="0" indent="0" algn="l" rtl="0">
              <a:lnSpc>
                <a:spcPct val="100000"/>
              </a:lnSpc>
              <a:spcBef>
                <a:spcPts val="0"/>
              </a:spcBef>
              <a:spcAft>
                <a:spcPts val="0"/>
              </a:spcAft>
              <a:buSzPts val="1800"/>
              <a:buNone/>
            </a:pPr>
            <a:endParaRPr sz="500" b="1">
              <a:solidFill>
                <a:srgbClr val="FFFFFF"/>
              </a:solidFill>
              <a:latin typeface="Trebuchet MS"/>
              <a:ea typeface="Trebuchet MS"/>
              <a:cs typeface="Trebuchet MS"/>
              <a:sym typeface="Trebuchet MS"/>
            </a:endParaRPr>
          </a:p>
          <a:p>
            <a:pPr marL="0" lvl="0" indent="0" algn="l" rtl="0">
              <a:lnSpc>
                <a:spcPct val="100000"/>
              </a:lnSpc>
              <a:spcBef>
                <a:spcPts val="0"/>
              </a:spcBef>
              <a:spcAft>
                <a:spcPts val="0"/>
              </a:spcAft>
              <a:buSzPts val="1800"/>
              <a:buNone/>
            </a:pPr>
            <a:endParaRPr sz="3100" b="1">
              <a:solidFill>
                <a:srgbClr val="FFFFFF"/>
              </a:solidFill>
              <a:latin typeface="Trebuchet MS"/>
              <a:ea typeface="Trebuchet MS"/>
              <a:cs typeface="Trebuchet MS"/>
              <a:sym typeface="Trebuchet MS"/>
            </a:endParaRPr>
          </a:p>
          <a:p>
            <a:pPr marL="0" lvl="0" indent="0" algn="l" rtl="0">
              <a:lnSpc>
                <a:spcPct val="100000"/>
              </a:lnSpc>
              <a:spcBef>
                <a:spcPts val="0"/>
              </a:spcBef>
              <a:spcAft>
                <a:spcPts val="0"/>
              </a:spcAft>
              <a:buSzPts val="1800"/>
              <a:buNone/>
            </a:pPr>
            <a:endParaRPr sz="500" b="1">
              <a:solidFill>
                <a:srgbClr val="FFFFFF"/>
              </a:solidFill>
              <a:latin typeface="Trebuchet MS"/>
              <a:ea typeface="Trebuchet MS"/>
              <a:cs typeface="Trebuchet MS"/>
              <a:sym typeface="Trebuchet MS"/>
            </a:endParaRPr>
          </a:p>
          <a:p>
            <a:pPr marL="0" lvl="0" indent="0" algn="l" rtl="0">
              <a:lnSpc>
                <a:spcPct val="100000"/>
              </a:lnSpc>
              <a:spcBef>
                <a:spcPts val="0"/>
              </a:spcBef>
              <a:spcAft>
                <a:spcPts val="0"/>
              </a:spcAft>
              <a:buSzPts val="1800"/>
              <a:buNone/>
            </a:pPr>
            <a:endParaRPr sz="500" b="1">
              <a:solidFill>
                <a:srgbClr val="FFFFFF"/>
              </a:solidFill>
              <a:latin typeface="Trebuchet MS"/>
              <a:ea typeface="Trebuchet MS"/>
              <a:cs typeface="Trebuchet MS"/>
              <a:sym typeface="Trebuchet MS"/>
            </a:endParaRPr>
          </a:p>
          <a:p>
            <a:pPr marL="0" lvl="0" indent="0" algn="ctr" rtl="0">
              <a:lnSpc>
                <a:spcPct val="90000"/>
              </a:lnSpc>
              <a:spcBef>
                <a:spcPts val="0"/>
              </a:spcBef>
              <a:spcAft>
                <a:spcPts val="0"/>
              </a:spcAft>
              <a:buSzPts val="1800"/>
              <a:buNone/>
            </a:pPr>
            <a:r>
              <a:rPr lang="en-US" sz="6000" b="1">
                <a:solidFill>
                  <a:srgbClr val="FFFFFF"/>
                </a:solidFill>
                <a:latin typeface="Lato"/>
                <a:ea typeface="Lato"/>
                <a:cs typeface="Lato"/>
                <a:sym typeface="Lato"/>
              </a:rPr>
              <a:t>CAC Member </a:t>
            </a:r>
            <a:endParaRPr sz="6000" b="1">
              <a:solidFill>
                <a:srgbClr val="FFFFFF"/>
              </a:solidFill>
              <a:latin typeface="Lato"/>
              <a:ea typeface="Lato"/>
              <a:cs typeface="Lato"/>
              <a:sym typeface="Lato"/>
            </a:endParaRPr>
          </a:p>
          <a:p>
            <a:pPr marL="0" lvl="0" indent="0" algn="ctr" rtl="0">
              <a:lnSpc>
                <a:spcPct val="90000"/>
              </a:lnSpc>
              <a:spcBef>
                <a:spcPts val="1000"/>
              </a:spcBef>
              <a:spcAft>
                <a:spcPts val="0"/>
              </a:spcAft>
              <a:buSzPts val="1800"/>
              <a:buNone/>
            </a:pPr>
            <a:r>
              <a:rPr lang="en-US" sz="6000" b="1">
                <a:solidFill>
                  <a:srgbClr val="FFFFFF"/>
                </a:solidFill>
                <a:latin typeface="Lato"/>
                <a:ea typeface="Lato"/>
                <a:cs typeface="Lato"/>
                <a:sym typeface="Lato"/>
              </a:rPr>
              <a:t>Updates </a:t>
            </a:r>
            <a:endParaRPr sz="6000" b="1">
              <a:solidFill>
                <a:srgbClr val="FFFFFF"/>
              </a:solidFill>
              <a:latin typeface="Lato"/>
              <a:ea typeface="Lato"/>
              <a:cs typeface="Lato"/>
              <a:sym typeface="Lato"/>
            </a:endParaRPr>
          </a:p>
          <a:p>
            <a:pPr marL="0" lvl="0" indent="0" algn="ctr" rtl="0">
              <a:lnSpc>
                <a:spcPct val="90000"/>
              </a:lnSpc>
              <a:spcBef>
                <a:spcPts val="1000"/>
              </a:spcBef>
              <a:spcAft>
                <a:spcPts val="0"/>
              </a:spcAft>
              <a:buSzPts val="1800"/>
              <a:buNone/>
            </a:pPr>
            <a:endParaRPr sz="4300">
              <a:solidFill>
                <a:srgbClr val="FFFFFF"/>
              </a:solidFill>
              <a:latin typeface="Lato"/>
              <a:ea typeface="Lato"/>
              <a:cs typeface="Lato"/>
              <a:sym typeface="Lato"/>
            </a:endParaRPr>
          </a:p>
          <a:p>
            <a:pPr marL="0" lvl="0" indent="0" algn="ctr" rtl="0">
              <a:lnSpc>
                <a:spcPct val="90000"/>
              </a:lnSpc>
              <a:spcBef>
                <a:spcPts val="750"/>
              </a:spcBef>
              <a:spcAft>
                <a:spcPts val="0"/>
              </a:spcAft>
              <a:buSzPts val="1800"/>
              <a:buNone/>
            </a:pPr>
            <a:endParaRPr sz="3750" b="1">
              <a:solidFill>
                <a:srgbClr val="FFFFFF"/>
              </a:solidFill>
            </a:endParaRPr>
          </a:p>
        </p:txBody>
      </p:sp>
      <p:sp>
        <p:nvSpPr>
          <p:cNvPr id="2196" name="Google Shape;2196;p336"/>
          <p:cNvSpPr txBox="1"/>
          <p:nvPr/>
        </p:nvSpPr>
        <p:spPr>
          <a:xfrm>
            <a:off x="5899900" y="4224200"/>
            <a:ext cx="2781600" cy="461700"/>
          </a:xfrm>
          <a:prstGeom prst="rect">
            <a:avLst/>
          </a:prstGeom>
          <a:solidFill>
            <a:srgbClr val="FFFFFF"/>
          </a:solidFill>
          <a:ln w="9525" cap="flat" cmpd="sng">
            <a:solidFill>
              <a:srgbClr val="FFFFFF"/>
            </a:solidFill>
            <a:prstDash val="solid"/>
            <a:round/>
            <a:headEnd type="none" w="sm" len="sm"/>
            <a:tailEnd type="none" w="sm" len="sm"/>
          </a:ln>
        </p:spPr>
        <p:txBody>
          <a:bodyPr spcFirstLastPara="1" wrap="square" lIns="91425" tIns="91425" rIns="91425" bIns="91425" anchor="ctr" anchorCtr="0">
            <a:spAutoFit/>
          </a:bodyPr>
          <a:lstStyle/>
          <a:p>
            <a:pPr marL="0" lvl="0" indent="0" algn="l" rtl="0">
              <a:spcBef>
                <a:spcPts val="0"/>
              </a:spcBef>
              <a:spcAft>
                <a:spcPts val="0"/>
              </a:spcAft>
              <a:buNone/>
            </a:pPr>
            <a:r>
              <a:rPr lang="en-US" sz="1800">
                <a:latin typeface="Calibri"/>
                <a:ea typeface="Calibri"/>
                <a:cs typeface="Calibri"/>
                <a:sym typeface="Calibri"/>
              </a:rPr>
              <a:t>6:35 pm           20 minutes</a:t>
            </a:r>
            <a:endParaRPr sz="1800">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201"/>
        <p:cNvGrpSpPr/>
        <p:nvPr/>
      </p:nvGrpSpPr>
      <p:grpSpPr>
        <a:xfrm>
          <a:off x="0" y="0"/>
          <a:ext cx="0" cy="0"/>
          <a:chOff x="0" y="0"/>
          <a:chExt cx="0" cy="0"/>
        </a:xfrm>
      </p:grpSpPr>
      <p:sp>
        <p:nvSpPr>
          <p:cNvPr id="2202" name="Google Shape;2202;p337"/>
          <p:cNvSpPr txBox="1"/>
          <p:nvPr/>
        </p:nvSpPr>
        <p:spPr>
          <a:xfrm>
            <a:off x="435625" y="234975"/>
            <a:ext cx="8458200" cy="765300"/>
          </a:xfrm>
          <a:prstGeom prst="rect">
            <a:avLst/>
          </a:prstGeom>
          <a:noFill/>
          <a:ln>
            <a:noFill/>
          </a:ln>
        </p:spPr>
        <p:txBody>
          <a:bodyPr spcFirstLastPara="1" wrap="square" lIns="86625" tIns="43300" rIns="86625" bIns="43300" anchor="ctr" anchorCtr="0">
            <a:noAutofit/>
          </a:bodyPr>
          <a:lstStyle/>
          <a:p>
            <a:pPr marL="0" lvl="0" indent="0" algn="l" rtl="0">
              <a:spcBef>
                <a:spcPts val="0"/>
              </a:spcBef>
              <a:spcAft>
                <a:spcPts val="0"/>
              </a:spcAft>
              <a:buClr>
                <a:srgbClr val="7F7F7F"/>
              </a:buClr>
              <a:buSzPts val="4700"/>
              <a:buFont typeface="Calibri"/>
              <a:buNone/>
            </a:pPr>
            <a:r>
              <a:rPr lang="en-US" sz="4200" b="1">
                <a:solidFill>
                  <a:srgbClr val="1155CC"/>
                </a:solidFill>
                <a:latin typeface="Lexend"/>
                <a:ea typeface="Lexend"/>
                <a:cs typeface="Lexend"/>
                <a:sym typeface="Lexend"/>
              </a:rPr>
              <a:t>What We Do</a:t>
            </a:r>
            <a:endParaRPr sz="2600" b="1" i="0" u="none" strike="noStrike" cap="none">
              <a:solidFill>
                <a:srgbClr val="1155CC"/>
              </a:solidFill>
              <a:latin typeface="Lexend"/>
              <a:ea typeface="Lexend"/>
              <a:cs typeface="Lexend"/>
              <a:sym typeface="Lexend"/>
            </a:endParaRPr>
          </a:p>
        </p:txBody>
      </p:sp>
      <p:sp>
        <p:nvSpPr>
          <p:cNvPr id="2203" name="Google Shape;2203;p337"/>
          <p:cNvSpPr txBox="1"/>
          <p:nvPr/>
        </p:nvSpPr>
        <p:spPr>
          <a:xfrm>
            <a:off x="0" y="1135750"/>
            <a:ext cx="9144000" cy="4007700"/>
          </a:xfrm>
          <a:prstGeom prst="rect">
            <a:avLst/>
          </a:prstGeom>
          <a:solidFill>
            <a:srgbClr val="FFFFFF"/>
          </a:solidFill>
          <a:ln>
            <a:noFill/>
          </a:ln>
        </p:spPr>
        <p:txBody>
          <a:bodyPr spcFirstLastPara="1" wrap="square" lIns="457200" tIns="43300" rIns="86625" bIns="43300" anchor="t" anchorCtr="0">
            <a:noAutofit/>
          </a:bodyPr>
          <a:lstStyle/>
          <a:p>
            <a:pPr marL="0" lvl="1" indent="0" algn="l" rtl="0">
              <a:lnSpc>
                <a:spcPct val="115000"/>
              </a:lnSpc>
              <a:spcBef>
                <a:spcPts val="0"/>
              </a:spcBef>
              <a:spcAft>
                <a:spcPts val="0"/>
              </a:spcAft>
              <a:buClr>
                <a:schemeClr val="dk1"/>
              </a:buClr>
              <a:buSzPts val="3200"/>
              <a:buFont typeface="Arial"/>
              <a:buNone/>
            </a:pPr>
            <a:endParaRPr sz="1800">
              <a:solidFill>
                <a:schemeClr val="dk1"/>
              </a:solidFill>
              <a:latin typeface="Lexend"/>
              <a:ea typeface="Lexend"/>
              <a:cs typeface="Lexend"/>
              <a:sym typeface="Lexend"/>
            </a:endParaRPr>
          </a:p>
          <a:p>
            <a:pPr marL="0" marR="373360" lvl="1" indent="0" algn="l" rtl="0">
              <a:lnSpc>
                <a:spcPct val="115000"/>
              </a:lnSpc>
              <a:spcBef>
                <a:spcPts val="0"/>
              </a:spcBef>
              <a:spcAft>
                <a:spcPts val="0"/>
              </a:spcAft>
              <a:buClr>
                <a:schemeClr val="dk1"/>
              </a:buClr>
              <a:buSzPts val="3200"/>
              <a:buFont typeface="Arial"/>
              <a:buNone/>
            </a:pPr>
            <a:r>
              <a:rPr lang="en-US" sz="3000">
                <a:solidFill>
                  <a:schemeClr val="dk1"/>
                </a:solidFill>
                <a:latin typeface="Lexend"/>
                <a:ea typeface="Lexend"/>
                <a:cs typeface="Lexend"/>
                <a:sym typeface="Lexend"/>
              </a:rPr>
              <a:t>a) Advise the School Board, Superintendent, and other administrators of the Special Education Local Plan Area </a:t>
            </a:r>
            <a:r>
              <a:rPr lang="en-US" sz="3000">
                <a:solidFill>
                  <a:srgbClr val="008000"/>
                </a:solidFill>
                <a:latin typeface="Lexend"/>
                <a:ea typeface="Lexend"/>
                <a:cs typeface="Lexend"/>
                <a:sym typeface="Lexend"/>
              </a:rPr>
              <a:t>[OUSD] </a:t>
            </a:r>
            <a:r>
              <a:rPr lang="en-US" sz="3000">
                <a:solidFill>
                  <a:schemeClr val="dk1"/>
                </a:solidFill>
                <a:latin typeface="Lexend"/>
                <a:ea typeface="Lexend"/>
                <a:cs typeface="Lexend"/>
                <a:sym typeface="Lexend"/>
              </a:rPr>
              <a:t>on the </a:t>
            </a:r>
            <a:r>
              <a:rPr lang="en-US" sz="3000" b="1">
                <a:solidFill>
                  <a:schemeClr val="dk1"/>
                </a:solidFill>
                <a:latin typeface="Lexend"/>
                <a:ea typeface="Lexend"/>
                <a:cs typeface="Lexend"/>
                <a:sym typeface="Lexend"/>
              </a:rPr>
              <a:t>development, amendment, and review of  the Local Plan for Special Education</a:t>
            </a:r>
            <a:endParaRPr sz="2900">
              <a:latin typeface="Lexend"/>
              <a:ea typeface="Lexend"/>
              <a:cs typeface="Lexend"/>
              <a:sym typeface="Lexend"/>
            </a:endParaRPr>
          </a:p>
          <a:p>
            <a:pPr marL="0" marR="0" lvl="0" indent="0" algn="l" rtl="0">
              <a:lnSpc>
                <a:spcPct val="100000"/>
              </a:lnSpc>
              <a:spcBef>
                <a:spcPts val="0"/>
              </a:spcBef>
              <a:spcAft>
                <a:spcPts val="0"/>
              </a:spcAft>
              <a:buClr>
                <a:srgbClr val="000000"/>
              </a:buClr>
              <a:buSzPts val="3800"/>
              <a:buFont typeface="Arial"/>
              <a:buNone/>
            </a:pPr>
            <a:r>
              <a:rPr lang="en-US" sz="3700" b="1" i="0" u="none" strike="noStrike" cap="none">
                <a:solidFill>
                  <a:srgbClr val="000000"/>
                </a:solidFill>
                <a:latin typeface="Calibri"/>
                <a:ea typeface="Calibri"/>
                <a:cs typeface="Calibri"/>
                <a:sym typeface="Calibri"/>
              </a:rPr>
              <a:t> </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208"/>
        <p:cNvGrpSpPr/>
        <p:nvPr/>
      </p:nvGrpSpPr>
      <p:grpSpPr>
        <a:xfrm>
          <a:off x="0" y="0"/>
          <a:ext cx="0" cy="0"/>
          <a:chOff x="0" y="0"/>
          <a:chExt cx="0" cy="0"/>
        </a:xfrm>
      </p:grpSpPr>
      <p:sp>
        <p:nvSpPr>
          <p:cNvPr id="2209" name="Google Shape;2209;p338"/>
          <p:cNvSpPr txBox="1"/>
          <p:nvPr/>
        </p:nvSpPr>
        <p:spPr>
          <a:xfrm>
            <a:off x="435625" y="234975"/>
            <a:ext cx="8458200" cy="765300"/>
          </a:xfrm>
          <a:prstGeom prst="rect">
            <a:avLst/>
          </a:prstGeom>
          <a:noFill/>
          <a:ln>
            <a:noFill/>
          </a:ln>
        </p:spPr>
        <p:txBody>
          <a:bodyPr spcFirstLastPara="1" wrap="square" lIns="86625" tIns="43300" rIns="86625" bIns="43300" anchor="ctr" anchorCtr="0">
            <a:noAutofit/>
          </a:bodyPr>
          <a:lstStyle/>
          <a:p>
            <a:pPr marL="0" lvl="0" indent="0" algn="l" rtl="0">
              <a:spcBef>
                <a:spcPts val="0"/>
              </a:spcBef>
              <a:spcAft>
                <a:spcPts val="0"/>
              </a:spcAft>
              <a:buClr>
                <a:srgbClr val="7F7F7F"/>
              </a:buClr>
              <a:buSzPts val="4700"/>
              <a:buFont typeface="Calibri"/>
              <a:buNone/>
            </a:pPr>
            <a:r>
              <a:rPr lang="en-US" sz="4200" b="1">
                <a:solidFill>
                  <a:srgbClr val="1155CC"/>
                </a:solidFill>
                <a:latin typeface="Lexend"/>
                <a:ea typeface="Lexend"/>
                <a:cs typeface="Lexend"/>
                <a:sym typeface="Lexend"/>
              </a:rPr>
              <a:t>What We Do</a:t>
            </a:r>
            <a:endParaRPr sz="2600" b="1" i="0" u="none" strike="noStrike" cap="none">
              <a:solidFill>
                <a:srgbClr val="1155CC"/>
              </a:solidFill>
              <a:latin typeface="Lexend"/>
              <a:ea typeface="Lexend"/>
              <a:cs typeface="Lexend"/>
              <a:sym typeface="Lexend"/>
            </a:endParaRPr>
          </a:p>
        </p:txBody>
      </p:sp>
      <p:sp>
        <p:nvSpPr>
          <p:cNvPr id="2210" name="Google Shape;2210;p338"/>
          <p:cNvSpPr txBox="1"/>
          <p:nvPr/>
        </p:nvSpPr>
        <p:spPr>
          <a:xfrm>
            <a:off x="0" y="1135750"/>
            <a:ext cx="9144000" cy="4007700"/>
          </a:xfrm>
          <a:prstGeom prst="rect">
            <a:avLst/>
          </a:prstGeom>
          <a:solidFill>
            <a:srgbClr val="FFFFFF"/>
          </a:solidFill>
          <a:ln>
            <a:noFill/>
          </a:ln>
        </p:spPr>
        <p:txBody>
          <a:bodyPr spcFirstLastPara="1" wrap="square" lIns="457200" tIns="43300" rIns="86625" bIns="43300" anchor="t" anchorCtr="0">
            <a:noAutofit/>
          </a:bodyPr>
          <a:lstStyle/>
          <a:p>
            <a:pPr marL="0" lvl="1" indent="0" algn="l" rtl="0">
              <a:lnSpc>
                <a:spcPct val="115000"/>
              </a:lnSpc>
              <a:spcBef>
                <a:spcPts val="0"/>
              </a:spcBef>
              <a:spcAft>
                <a:spcPts val="0"/>
              </a:spcAft>
              <a:buClr>
                <a:schemeClr val="dk1"/>
              </a:buClr>
              <a:buSzPts val="3200"/>
              <a:buFont typeface="Arial"/>
              <a:buNone/>
            </a:pPr>
            <a:endParaRPr sz="1200">
              <a:solidFill>
                <a:schemeClr val="dk1"/>
              </a:solidFill>
              <a:latin typeface="Lexend"/>
              <a:ea typeface="Lexend"/>
              <a:cs typeface="Lexend"/>
              <a:sym typeface="Lexend"/>
            </a:endParaRPr>
          </a:p>
          <a:p>
            <a:pPr marL="0" marR="373360" lvl="1" indent="0" algn="l" rtl="0">
              <a:lnSpc>
                <a:spcPct val="115000"/>
              </a:lnSpc>
              <a:spcBef>
                <a:spcPts val="0"/>
              </a:spcBef>
              <a:spcAft>
                <a:spcPts val="0"/>
              </a:spcAft>
              <a:buClr>
                <a:schemeClr val="dk1"/>
              </a:buClr>
              <a:buSzPts val="4700"/>
              <a:buFont typeface="Arial"/>
              <a:buNone/>
            </a:pPr>
            <a:r>
              <a:rPr lang="en-US" sz="3000">
                <a:solidFill>
                  <a:schemeClr val="dk1"/>
                </a:solidFill>
                <a:latin typeface="Lexend"/>
                <a:ea typeface="Lexend"/>
                <a:cs typeface="Lexend"/>
                <a:sym typeface="Lexend"/>
              </a:rPr>
              <a:t>b) Recommend </a:t>
            </a:r>
            <a:r>
              <a:rPr lang="en-US" sz="3000" b="1">
                <a:latin typeface="Lexend"/>
                <a:ea typeface="Lexend"/>
                <a:cs typeface="Lexend"/>
                <a:sym typeface="Lexend"/>
              </a:rPr>
              <a:t>annual priorities</a:t>
            </a:r>
            <a:endParaRPr sz="3000">
              <a:solidFill>
                <a:schemeClr val="dk1"/>
              </a:solidFill>
              <a:latin typeface="Lexend"/>
              <a:ea typeface="Lexend"/>
              <a:cs typeface="Lexend"/>
              <a:sym typeface="Lexend"/>
            </a:endParaRPr>
          </a:p>
          <a:p>
            <a:pPr marL="0" marR="373360" lvl="1" indent="0" algn="l" rtl="0">
              <a:lnSpc>
                <a:spcPct val="115000"/>
              </a:lnSpc>
              <a:spcBef>
                <a:spcPts val="1500"/>
              </a:spcBef>
              <a:spcAft>
                <a:spcPts val="0"/>
              </a:spcAft>
              <a:buClr>
                <a:schemeClr val="dk1"/>
              </a:buClr>
              <a:buSzPts val="4400"/>
              <a:buFont typeface="Arial"/>
              <a:buNone/>
            </a:pPr>
            <a:r>
              <a:rPr lang="en-US" sz="3000">
                <a:solidFill>
                  <a:schemeClr val="dk1"/>
                </a:solidFill>
                <a:latin typeface="Lexend"/>
                <a:ea typeface="Lexend"/>
                <a:cs typeface="Lexend"/>
                <a:sym typeface="Lexend"/>
              </a:rPr>
              <a:t>c) Assist in </a:t>
            </a:r>
            <a:r>
              <a:rPr lang="en-US" sz="3000">
                <a:latin typeface="Lexend"/>
                <a:ea typeface="Lexend"/>
                <a:cs typeface="Lexend"/>
                <a:sym typeface="Lexend"/>
              </a:rPr>
              <a:t>parent education</a:t>
            </a:r>
            <a:r>
              <a:rPr lang="en-US" sz="3000">
                <a:solidFill>
                  <a:schemeClr val="dk1"/>
                </a:solidFill>
                <a:latin typeface="Lexend"/>
                <a:ea typeface="Lexend"/>
                <a:cs typeface="Lexend"/>
                <a:sym typeface="Lexend"/>
              </a:rPr>
              <a:t> and </a:t>
            </a:r>
            <a:endParaRPr sz="3000">
              <a:solidFill>
                <a:schemeClr val="dk1"/>
              </a:solidFill>
              <a:latin typeface="Lexend"/>
              <a:ea typeface="Lexend"/>
              <a:cs typeface="Lexend"/>
              <a:sym typeface="Lexend"/>
            </a:endParaRPr>
          </a:p>
          <a:p>
            <a:pPr marL="0" marR="373360" lvl="1" indent="0" algn="l" rtl="0">
              <a:lnSpc>
                <a:spcPct val="115000"/>
              </a:lnSpc>
              <a:spcBef>
                <a:spcPts val="0"/>
              </a:spcBef>
              <a:spcAft>
                <a:spcPts val="0"/>
              </a:spcAft>
              <a:buClr>
                <a:schemeClr val="dk1"/>
              </a:buClr>
              <a:buSzPts val="4400"/>
              <a:buFont typeface="Arial"/>
              <a:buNone/>
            </a:pPr>
            <a:r>
              <a:rPr lang="en-US" sz="3000">
                <a:solidFill>
                  <a:schemeClr val="dk1"/>
                </a:solidFill>
                <a:latin typeface="Lexend"/>
                <a:ea typeface="Lexend"/>
                <a:cs typeface="Lexend"/>
                <a:sym typeface="Lexend"/>
              </a:rPr>
              <a:t>in </a:t>
            </a:r>
            <a:r>
              <a:rPr lang="en-US" sz="3000">
                <a:latin typeface="Lexend"/>
                <a:ea typeface="Lexend"/>
                <a:cs typeface="Lexend"/>
                <a:sym typeface="Lexend"/>
              </a:rPr>
              <a:t>recruiting</a:t>
            </a:r>
            <a:r>
              <a:rPr lang="en-US" sz="3000">
                <a:solidFill>
                  <a:schemeClr val="dk1"/>
                </a:solidFill>
                <a:latin typeface="Lexend"/>
                <a:ea typeface="Lexend"/>
                <a:cs typeface="Lexend"/>
                <a:sym typeface="Lexend"/>
              </a:rPr>
              <a:t> parents and other volunteers who may contribute to the </a:t>
            </a:r>
            <a:r>
              <a:rPr lang="en-US" sz="3000" b="1">
                <a:latin typeface="Lexend"/>
                <a:ea typeface="Lexend"/>
                <a:cs typeface="Lexend"/>
                <a:sym typeface="Lexend"/>
              </a:rPr>
              <a:t>implementation of the plan</a:t>
            </a:r>
            <a:endParaRPr sz="3000" b="1">
              <a:latin typeface="Lexend"/>
              <a:ea typeface="Lexend"/>
              <a:cs typeface="Lexend"/>
              <a:sym typeface="Lexend"/>
            </a:endParaRPr>
          </a:p>
          <a:p>
            <a:pPr marL="0" marR="0" lvl="0" indent="0" algn="l" rtl="0">
              <a:lnSpc>
                <a:spcPct val="100000"/>
              </a:lnSpc>
              <a:spcBef>
                <a:spcPts val="1000"/>
              </a:spcBef>
              <a:spcAft>
                <a:spcPts val="0"/>
              </a:spcAft>
              <a:buClr>
                <a:srgbClr val="000000"/>
              </a:buClr>
              <a:buSzPts val="3800"/>
              <a:buFont typeface="Arial"/>
              <a:buNone/>
            </a:pPr>
            <a:r>
              <a:rPr lang="en-US" sz="3700" b="1" i="0" u="none" strike="noStrike" cap="none">
                <a:solidFill>
                  <a:srgbClr val="000000"/>
                </a:solidFill>
                <a:latin typeface="Calibri"/>
                <a:ea typeface="Calibri"/>
                <a:cs typeface="Calibri"/>
                <a:sym typeface="Calibri"/>
              </a:rPr>
              <a:t> </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215"/>
        <p:cNvGrpSpPr/>
        <p:nvPr/>
      </p:nvGrpSpPr>
      <p:grpSpPr>
        <a:xfrm>
          <a:off x="0" y="0"/>
          <a:ext cx="0" cy="0"/>
          <a:chOff x="0" y="0"/>
          <a:chExt cx="0" cy="0"/>
        </a:xfrm>
      </p:grpSpPr>
      <p:sp>
        <p:nvSpPr>
          <p:cNvPr id="2216" name="Google Shape;2216;p339"/>
          <p:cNvSpPr txBox="1"/>
          <p:nvPr/>
        </p:nvSpPr>
        <p:spPr>
          <a:xfrm>
            <a:off x="435625" y="234975"/>
            <a:ext cx="8458200" cy="765300"/>
          </a:xfrm>
          <a:prstGeom prst="rect">
            <a:avLst/>
          </a:prstGeom>
          <a:noFill/>
          <a:ln>
            <a:noFill/>
          </a:ln>
        </p:spPr>
        <p:txBody>
          <a:bodyPr spcFirstLastPara="1" wrap="square" lIns="86625" tIns="43300" rIns="86625" bIns="43300" anchor="ctr" anchorCtr="0">
            <a:noAutofit/>
          </a:bodyPr>
          <a:lstStyle/>
          <a:p>
            <a:pPr marL="0" lvl="0" indent="0" algn="l" rtl="0">
              <a:spcBef>
                <a:spcPts val="0"/>
              </a:spcBef>
              <a:spcAft>
                <a:spcPts val="0"/>
              </a:spcAft>
              <a:buClr>
                <a:srgbClr val="7F7F7F"/>
              </a:buClr>
              <a:buSzPts val="4700"/>
              <a:buFont typeface="Calibri"/>
              <a:buNone/>
            </a:pPr>
            <a:r>
              <a:rPr lang="en-US" sz="4200" b="1">
                <a:solidFill>
                  <a:srgbClr val="1155CC"/>
                </a:solidFill>
                <a:latin typeface="Lexend"/>
                <a:ea typeface="Lexend"/>
                <a:cs typeface="Lexend"/>
                <a:sym typeface="Lexend"/>
              </a:rPr>
              <a:t>What We Do</a:t>
            </a:r>
            <a:endParaRPr sz="2600" b="1" i="0" u="none" strike="noStrike" cap="none">
              <a:solidFill>
                <a:srgbClr val="1155CC"/>
              </a:solidFill>
              <a:latin typeface="Lexend"/>
              <a:ea typeface="Lexend"/>
              <a:cs typeface="Lexend"/>
              <a:sym typeface="Lexend"/>
            </a:endParaRPr>
          </a:p>
        </p:txBody>
      </p:sp>
      <p:sp>
        <p:nvSpPr>
          <p:cNvPr id="2217" name="Google Shape;2217;p339"/>
          <p:cNvSpPr txBox="1"/>
          <p:nvPr/>
        </p:nvSpPr>
        <p:spPr>
          <a:xfrm>
            <a:off x="0" y="1135750"/>
            <a:ext cx="9144000" cy="4007700"/>
          </a:xfrm>
          <a:prstGeom prst="rect">
            <a:avLst/>
          </a:prstGeom>
          <a:solidFill>
            <a:srgbClr val="FFFFFF"/>
          </a:solidFill>
          <a:ln>
            <a:noFill/>
          </a:ln>
        </p:spPr>
        <p:txBody>
          <a:bodyPr spcFirstLastPara="1" wrap="square" lIns="457200" tIns="43300" rIns="86625" bIns="43300" anchor="t" anchorCtr="0">
            <a:noAutofit/>
          </a:bodyPr>
          <a:lstStyle/>
          <a:p>
            <a:pPr marL="0" lvl="1" indent="0" algn="l" rtl="0">
              <a:lnSpc>
                <a:spcPct val="115000"/>
              </a:lnSpc>
              <a:spcBef>
                <a:spcPts val="0"/>
              </a:spcBef>
              <a:spcAft>
                <a:spcPts val="0"/>
              </a:spcAft>
              <a:buClr>
                <a:schemeClr val="dk1"/>
              </a:buClr>
              <a:buSzPts val="3200"/>
              <a:buFont typeface="Arial"/>
              <a:buNone/>
            </a:pPr>
            <a:endParaRPr sz="1200">
              <a:solidFill>
                <a:schemeClr val="dk1"/>
              </a:solidFill>
              <a:latin typeface="Lexend"/>
              <a:ea typeface="Lexend"/>
              <a:cs typeface="Lexend"/>
              <a:sym typeface="Lexend"/>
            </a:endParaRPr>
          </a:p>
          <a:p>
            <a:pPr marL="0" lvl="1" indent="0" algn="l" rtl="0">
              <a:lnSpc>
                <a:spcPct val="115000"/>
              </a:lnSpc>
              <a:spcBef>
                <a:spcPts val="0"/>
              </a:spcBef>
              <a:spcAft>
                <a:spcPts val="0"/>
              </a:spcAft>
              <a:buClr>
                <a:schemeClr val="dk1"/>
              </a:buClr>
              <a:buSzPts val="4700"/>
              <a:buFont typeface="Arial"/>
              <a:buNone/>
            </a:pPr>
            <a:endParaRPr sz="800">
              <a:solidFill>
                <a:schemeClr val="dk1"/>
              </a:solidFill>
              <a:latin typeface="Lexend"/>
              <a:ea typeface="Lexend"/>
              <a:cs typeface="Lexend"/>
              <a:sym typeface="Lexend"/>
            </a:endParaRPr>
          </a:p>
          <a:p>
            <a:pPr marL="0" lvl="1" indent="0" algn="l" rtl="0">
              <a:lnSpc>
                <a:spcPct val="115000"/>
              </a:lnSpc>
              <a:spcBef>
                <a:spcPts val="2000"/>
              </a:spcBef>
              <a:spcAft>
                <a:spcPts val="0"/>
              </a:spcAft>
              <a:buClr>
                <a:schemeClr val="dk1"/>
              </a:buClr>
              <a:buSzPts val="4700"/>
              <a:buFont typeface="Arial"/>
              <a:buNone/>
            </a:pPr>
            <a:r>
              <a:rPr lang="en-US" sz="3000">
                <a:solidFill>
                  <a:schemeClr val="dk1"/>
                </a:solidFill>
                <a:latin typeface="Lexend"/>
                <a:ea typeface="Lexend"/>
                <a:cs typeface="Lexend"/>
                <a:sym typeface="Lexend"/>
              </a:rPr>
              <a:t>d) Encourage </a:t>
            </a:r>
            <a:r>
              <a:rPr lang="en-US" sz="3000" b="1">
                <a:latin typeface="Lexend"/>
                <a:ea typeface="Lexend"/>
                <a:cs typeface="Lexend"/>
                <a:sym typeface="Lexend"/>
              </a:rPr>
              <a:t>community involvement</a:t>
            </a:r>
            <a:r>
              <a:rPr lang="en-US" sz="3000">
                <a:solidFill>
                  <a:schemeClr val="dk1"/>
                </a:solidFill>
                <a:latin typeface="Lexend"/>
                <a:ea typeface="Lexend"/>
                <a:cs typeface="Lexend"/>
                <a:sym typeface="Lexend"/>
              </a:rPr>
              <a:t> in   the development and review of the </a:t>
            </a:r>
            <a:r>
              <a:rPr lang="en-US" sz="3000" b="1">
                <a:solidFill>
                  <a:schemeClr val="dk1"/>
                </a:solidFill>
                <a:latin typeface="Lexend"/>
                <a:ea typeface="Lexend"/>
                <a:cs typeface="Lexend"/>
                <a:sym typeface="Lexend"/>
              </a:rPr>
              <a:t>local plan</a:t>
            </a:r>
            <a:endParaRPr sz="3200" b="1">
              <a:solidFill>
                <a:schemeClr val="dk1"/>
              </a:solidFill>
              <a:latin typeface="Lexend"/>
              <a:ea typeface="Lexend"/>
              <a:cs typeface="Lexend"/>
              <a:sym typeface="Lexend"/>
            </a:endParaRPr>
          </a:p>
          <a:p>
            <a:pPr marL="0" marR="373360" lvl="1" indent="0" algn="l" rtl="0">
              <a:lnSpc>
                <a:spcPct val="115000"/>
              </a:lnSpc>
              <a:spcBef>
                <a:spcPts val="2000"/>
              </a:spcBef>
              <a:spcAft>
                <a:spcPts val="0"/>
              </a:spcAft>
              <a:buClr>
                <a:schemeClr val="dk1"/>
              </a:buClr>
              <a:buSzPts val="4400"/>
              <a:buFont typeface="Arial"/>
              <a:buNone/>
            </a:pPr>
            <a:r>
              <a:rPr lang="en-US" sz="3000">
                <a:solidFill>
                  <a:schemeClr val="dk1"/>
                </a:solidFill>
                <a:latin typeface="Lexend"/>
                <a:ea typeface="Lexend"/>
                <a:cs typeface="Lexend"/>
                <a:sym typeface="Lexend"/>
              </a:rPr>
              <a:t>e)  Support </a:t>
            </a:r>
            <a:r>
              <a:rPr lang="en-US" sz="3000" b="1">
                <a:solidFill>
                  <a:schemeClr val="dk1"/>
                </a:solidFill>
                <a:latin typeface="Lexend"/>
                <a:ea typeface="Lexend"/>
                <a:cs typeface="Lexend"/>
                <a:sym typeface="Lexend"/>
              </a:rPr>
              <a:t>activities on behalf of individuals with exceptional needs </a:t>
            </a:r>
            <a:r>
              <a:rPr lang="en-US" sz="3000" b="1">
                <a:solidFill>
                  <a:srgbClr val="980000"/>
                </a:solidFill>
                <a:latin typeface="Lexend"/>
                <a:ea typeface="Lexend"/>
                <a:cs typeface="Lexend"/>
                <a:sym typeface="Lexend"/>
              </a:rPr>
              <a:t>   </a:t>
            </a:r>
            <a:endParaRPr sz="3000" b="1">
              <a:solidFill>
                <a:srgbClr val="980000"/>
              </a:solidFill>
              <a:latin typeface="Lexend"/>
              <a:ea typeface="Lexend"/>
              <a:cs typeface="Lexend"/>
              <a:sym typeface="Lexend"/>
            </a:endParaRPr>
          </a:p>
          <a:p>
            <a:pPr marL="0" marR="373360" lvl="1" indent="0" algn="ctr" rtl="0">
              <a:lnSpc>
                <a:spcPct val="115000"/>
              </a:lnSpc>
              <a:spcBef>
                <a:spcPts val="0"/>
              </a:spcBef>
              <a:spcAft>
                <a:spcPts val="0"/>
              </a:spcAft>
              <a:buClr>
                <a:schemeClr val="dk1"/>
              </a:buClr>
              <a:buSzPts val="4400"/>
              <a:buFont typeface="Arial"/>
              <a:buNone/>
            </a:pPr>
            <a:endParaRPr sz="3000">
              <a:latin typeface="Lexend"/>
              <a:ea typeface="Lexend"/>
              <a:cs typeface="Lexend"/>
              <a:sym typeface="Lexend"/>
            </a:endParaRPr>
          </a:p>
          <a:p>
            <a:pPr marL="0" marR="0" lvl="0" indent="0" algn="l" rtl="0">
              <a:lnSpc>
                <a:spcPct val="100000"/>
              </a:lnSpc>
              <a:spcBef>
                <a:spcPts val="0"/>
              </a:spcBef>
              <a:spcAft>
                <a:spcPts val="0"/>
              </a:spcAft>
              <a:buClr>
                <a:srgbClr val="000000"/>
              </a:buClr>
              <a:buSzPts val="3800"/>
              <a:buFont typeface="Arial"/>
              <a:buNone/>
            </a:pPr>
            <a:r>
              <a:rPr lang="en-US" sz="3700" b="1" i="0" u="none" strike="noStrike" cap="none">
                <a:solidFill>
                  <a:srgbClr val="000000"/>
                </a:solidFill>
                <a:latin typeface="Calibri"/>
                <a:ea typeface="Calibri"/>
                <a:cs typeface="Calibri"/>
                <a:sym typeface="Calibri"/>
              </a:rPr>
              <a:t> </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222"/>
        <p:cNvGrpSpPr/>
        <p:nvPr/>
      </p:nvGrpSpPr>
      <p:grpSpPr>
        <a:xfrm>
          <a:off x="0" y="0"/>
          <a:ext cx="0" cy="0"/>
          <a:chOff x="0" y="0"/>
          <a:chExt cx="0" cy="0"/>
        </a:xfrm>
      </p:grpSpPr>
      <p:sp>
        <p:nvSpPr>
          <p:cNvPr id="2223" name="Google Shape;2223;p340"/>
          <p:cNvSpPr txBox="1"/>
          <p:nvPr/>
        </p:nvSpPr>
        <p:spPr>
          <a:xfrm>
            <a:off x="435625" y="234975"/>
            <a:ext cx="8458200" cy="765300"/>
          </a:xfrm>
          <a:prstGeom prst="rect">
            <a:avLst/>
          </a:prstGeom>
          <a:noFill/>
          <a:ln>
            <a:noFill/>
          </a:ln>
        </p:spPr>
        <p:txBody>
          <a:bodyPr spcFirstLastPara="1" wrap="square" lIns="86625" tIns="43300" rIns="86625" bIns="43300" anchor="ctr" anchorCtr="0">
            <a:noAutofit/>
          </a:bodyPr>
          <a:lstStyle/>
          <a:p>
            <a:pPr marL="0" lvl="0" indent="0" algn="l" rtl="0">
              <a:spcBef>
                <a:spcPts val="0"/>
              </a:spcBef>
              <a:spcAft>
                <a:spcPts val="0"/>
              </a:spcAft>
              <a:buClr>
                <a:srgbClr val="7F7F7F"/>
              </a:buClr>
              <a:buSzPts val="4700"/>
              <a:buFont typeface="Calibri"/>
              <a:buNone/>
            </a:pPr>
            <a:r>
              <a:rPr lang="en-US" sz="4200" b="1">
                <a:solidFill>
                  <a:srgbClr val="1155CC"/>
                </a:solidFill>
                <a:latin typeface="Lexend"/>
                <a:ea typeface="Lexend"/>
                <a:cs typeface="Lexend"/>
                <a:sym typeface="Lexend"/>
              </a:rPr>
              <a:t>What We Do</a:t>
            </a:r>
            <a:endParaRPr sz="2600" b="1" i="0" u="none" strike="noStrike" cap="none">
              <a:solidFill>
                <a:srgbClr val="1155CC"/>
              </a:solidFill>
              <a:latin typeface="Lexend"/>
              <a:ea typeface="Lexend"/>
              <a:cs typeface="Lexend"/>
              <a:sym typeface="Lexend"/>
            </a:endParaRPr>
          </a:p>
        </p:txBody>
      </p:sp>
      <p:sp>
        <p:nvSpPr>
          <p:cNvPr id="2224" name="Google Shape;2224;p340"/>
          <p:cNvSpPr txBox="1"/>
          <p:nvPr/>
        </p:nvSpPr>
        <p:spPr>
          <a:xfrm>
            <a:off x="0" y="1135750"/>
            <a:ext cx="9144000" cy="4007700"/>
          </a:xfrm>
          <a:prstGeom prst="rect">
            <a:avLst/>
          </a:prstGeom>
          <a:solidFill>
            <a:srgbClr val="FFFFFF"/>
          </a:solidFill>
          <a:ln>
            <a:noFill/>
          </a:ln>
        </p:spPr>
        <p:txBody>
          <a:bodyPr spcFirstLastPara="1" wrap="square" lIns="457200" tIns="43300" rIns="86625" bIns="43300" anchor="t" anchorCtr="0">
            <a:noAutofit/>
          </a:bodyPr>
          <a:lstStyle/>
          <a:p>
            <a:pPr marL="0" lvl="1" indent="0" algn="l" rtl="0">
              <a:lnSpc>
                <a:spcPct val="115000"/>
              </a:lnSpc>
              <a:spcBef>
                <a:spcPts val="0"/>
              </a:spcBef>
              <a:spcAft>
                <a:spcPts val="0"/>
              </a:spcAft>
              <a:buClr>
                <a:schemeClr val="dk1"/>
              </a:buClr>
              <a:buSzPts val="3200"/>
              <a:buFont typeface="Arial"/>
              <a:buNone/>
            </a:pPr>
            <a:endParaRPr sz="1200">
              <a:solidFill>
                <a:schemeClr val="dk1"/>
              </a:solidFill>
              <a:latin typeface="Lexend"/>
              <a:ea typeface="Lexend"/>
              <a:cs typeface="Lexend"/>
              <a:sym typeface="Lexend"/>
            </a:endParaRPr>
          </a:p>
          <a:p>
            <a:pPr marL="0" lvl="1" indent="0" algn="l" rtl="0">
              <a:lnSpc>
                <a:spcPct val="115000"/>
              </a:lnSpc>
              <a:spcBef>
                <a:spcPts val="0"/>
              </a:spcBef>
              <a:spcAft>
                <a:spcPts val="0"/>
              </a:spcAft>
              <a:buClr>
                <a:schemeClr val="dk1"/>
              </a:buClr>
              <a:buSzPts val="4700"/>
              <a:buFont typeface="Arial"/>
              <a:buNone/>
            </a:pPr>
            <a:r>
              <a:rPr lang="en-US" sz="3000">
                <a:solidFill>
                  <a:schemeClr val="dk1"/>
                </a:solidFill>
                <a:latin typeface="Lexend"/>
                <a:ea typeface="Lexend"/>
                <a:cs typeface="Lexend"/>
                <a:sym typeface="Lexend"/>
              </a:rPr>
              <a:t>f) </a:t>
            </a:r>
            <a:r>
              <a:rPr lang="en-US" sz="3000">
                <a:latin typeface="Lexend"/>
                <a:ea typeface="Lexend"/>
                <a:cs typeface="Lexend"/>
                <a:sym typeface="Lexend"/>
              </a:rPr>
              <a:t>Assist in parent awareness of the </a:t>
            </a:r>
            <a:r>
              <a:rPr lang="en-US" sz="3000" b="1">
                <a:latin typeface="Lexend"/>
                <a:ea typeface="Lexend"/>
                <a:cs typeface="Lexend"/>
                <a:sym typeface="Lexend"/>
              </a:rPr>
              <a:t>importance of regular school attendance</a:t>
            </a:r>
            <a:endParaRPr sz="2900" b="1">
              <a:latin typeface="Lexend"/>
              <a:ea typeface="Lexend"/>
              <a:cs typeface="Lexend"/>
              <a:sym typeface="Lexend"/>
            </a:endParaRPr>
          </a:p>
          <a:p>
            <a:pPr marL="0" marR="373360" lvl="1" indent="0" algn="l" rtl="0">
              <a:lnSpc>
                <a:spcPct val="115000"/>
              </a:lnSpc>
              <a:spcBef>
                <a:spcPts val="1000"/>
              </a:spcBef>
              <a:spcAft>
                <a:spcPts val="0"/>
              </a:spcAft>
              <a:buClr>
                <a:schemeClr val="dk1"/>
              </a:buClr>
              <a:buSzPts val="4400"/>
              <a:buFont typeface="Arial"/>
              <a:buNone/>
            </a:pPr>
            <a:r>
              <a:rPr lang="en-US" sz="3000">
                <a:latin typeface="Lexend"/>
                <a:ea typeface="Lexend"/>
                <a:cs typeface="Lexend"/>
                <a:sym typeface="Lexend"/>
              </a:rPr>
              <a:t>g) </a:t>
            </a:r>
            <a:r>
              <a:rPr lang="en-US" sz="3000">
                <a:solidFill>
                  <a:schemeClr val="dk1"/>
                </a:solidFill>
                <a:latin typeface="Lexend"/>
                <a:ea typeface="Lexend"/>
                <a:cs typeface="Lexend"/>
                <a:sym typeface="Lexend"/>
              </a:rPr>
              <a:t>Support </a:t>
            </a:r>
            <a:r>
              <a:rPr lang="en-US" sz="3000" b="1">
                <a:solidFill>
                  <a:schemeClr val="dk1"/>
                </a:solidFill>
                <a:latin typeface="Lexend"/>
                <a:ea typeface="Lexend"/>
                <a:cs typeface="Lexend"/>
                <a:sym typeface="Lexend"/>
              </a:rPr>
              <a:t>community</a:t>
            </a:r>
            <a:r>
              <a:rPr lang="en-US" sz="3000">
                <a:solidFill>
                  <a:schemeClr val="dk1"/>
                </a:solidFill>
                <a:latin typeface="Lexend"/>
                <a:ea typeface="Lexend"/>
                <a:cs typeface="Lexend"/>
                <a:sym typeface="Lexend"/>
              </a:rPr>
              <a:t> </a:t>
            </a:r>
            <a:r>
              <a:rPr lang="en-US" sz="3000" b="1">
                <a:solidFill>
                  <a:schemeClr val="dk1"/>
                </a:solidFill>
                <a:latin typeface="Lexend"/>
                <a:ea typeface="Lexend"/>
                <a:cs typeface="Lexend"/>
                <a:sym typeface="Lexend"/>
              </a:rPr>
              <a:t>involvement in the [LCAP] parent advisory committee</a:t>
            </a:r>
            <a:r>
              <a:rPr lang="en-US" sz="3000">
                <a:solidFill>
                  <a:schemeClr val="dk1"/>
                </a:solidFill>
                <a:latin typeface="Lexend"/>
                <a:ea typeface="Lexend"/>
                <a:cs typeface="Lexend"/>
                <a:sym typeface="Lexend"/>
              </a:rPr>
              <a:t> . . .      to encourage the </a:t>
            </a:r>
            <a:r>
              <a:rPr lang="en-US" sz="3000" b="1">
                <a:solidFill>
                  <a:schemeClr val="dk1"/>
                </a:solidFill>
                <a:latin typeface="Lexend"/>
                <a:ea typeface="Lexend"/>
                <a:cs typeface="Lexend"/>
                <a:sym typeface="Lexend"/>
              </a:rPr>
              <a:t>inclusion</a:t>
            </a:r>
            <a:r>
              <a:rPr lang="en-US" sz="3000">
                <a:solidFill>
                  <a:schemeClr val="dk1"/>
                </a:solidFill>
                <a:latin typeface="Lexend"/>
                <a:ea typeface="Lexend"/>
                <a:cs typeface="Lexend"/>
                <a:sym typeface="Lexend"/>
              </a:rPr>
              <a:t> of parents of individuals with exceptional needs</a:t>
            </a:r>
            <a:endParaRPr sz="3000">
              <a:latin typeface="Lexend"/>
              <a:ea typeface="Lexend"/>
              <a:cs typeface="Lexend"/>
              <a:sym typeface="Lexend"/>
            </a:endParaRPr>
          </a:p>
          <a:p>
            <a:pPr marL="0" marR="0" lvl="0" indent="0" algn="l" rtl="0">
              <a:lnSpc>
                <a:spcPct val="100000"/>
              </a:lnSpc>
              <a:spcBef>
                <a:spcPts val="1000"/>
              </a:spcBef>
              <a:spcAft>
                <a:spcPts val="0"/>
              </a:spcAft>
              <a:buClr>
                <a:srgbClr val="000000"/>
              </a:buClr>
              <a:buSzPts val="3800"/>
              <a:buFont typeface="Arial"/>
              <a:buNone/>
            </a:pPr>
            <a:r>
              <a:rPr lang="en-US" sz="3700" b="1" i="0" u="none" strike="noStrike" cap="none">
                <a:solidFill>
                  <a:srgbClr val="000000"/>
                </a:solidFill>
                <a:latin typeface="Calibri"/>
                <a:ea typeface="Calibri"/>
                <a:cs typeface="Calibri"/>
                <a:sym typeface="Calibri"/>
              </a:rPr>
              <a:t> </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229"/>
        <p:cNvGrpSpPr/>
        <p:nvPr/>
      </p:nvGrpSpPr>
      <p:grpSpPr>
        <a:xfrm>
          <a:off x="0" y="0"/>
          <a:ext cx="0" cy="0"/>
          <a:chOff x="0" y="0"/>
          <a:chExt cx="0" cy="0"/>
        </a:xfrm>
      </p:grpSpPr>
      <p:sp>
        <p:nvSpPr>
          <p:cNvPr id="2230" name="Google Shape;2230;p341"/>
          <p:cNvSpPr txBox="1">
            <a:spLocks noGrp="1"/>
          </p:cNvSpPr>
          <p:nvPr>
            <p:ph type="body" idx="1"/>
          </p:nvPr>
        </p:nvSpPr>
        <p:spPr>
          <a:xfrm>
            <a:off x="0" y="0"/>
            <a:ext cx="9144000" cy="5143500"/>
          </a:xfrm>
          <a:prstGeom prst="rect">
            <a:avLst/>
          </a:prstGeom>
          <a:solidFill>
            <a:srgbClr val="FFFFFF"/>
          </a:solidFill>
        </p:spPr>
        <p:txBody>
          <a:bodyPr spcFirstLastPara="1" wrap="square" lIns="91425" tIns="91425" rIns="91425" bIns="91425" anchor="t" anchorCtr="0">
            <a:noAutofit/>
          </a:bodyPr>
          <a:lstStyle/>
          <a:p>
            <a:pPr marL="0" marR="731244" lvl="0" indent="0" algn="l" rtl="0">
              <a:lnSpc>
                <a:spcPct val="150000"/>
              </a:lnSpc>
              <a:spcBef>
                <a:spcPts val="800"/>
              </a:spcBef>
              <a:spcAft>
                <a:spcPts val="0"/>
              </a:spcAft>
              <a:buClr>
                <a:schemeClr val="dk1"/>
              </a:buClr>
              <a:buSzPts val="1100"/>
              <a:buFont typeface="Arial"/>
              <a:buNone/>
            </a:pPr>
            <a:endParaRPr sz="1400" b="1">
              <a:solidFill>
                <a:srgbClr val="FFFFFF"/>
              </a:solidFill>
              <a:latin typeface="Trebuchet MS"/>
              <a:ea typeface="Trebuchet MS"/>
              <a:cs typeface="Trebuchet MS"/>
              <a:sym typeface="Trebuchet MS"/>
            </a:endParaRPr>
          </a:p>
          <a:p>
            <a:pPr marL="0" marR="731244" lvl="0" indent="0" algn="l" rtl="0">
              <a:lnSpc>
                <a:spcPct val="150000"/>
              </a:lnSpc>
              <a:spcBef>
                <a:spcPts val="800"/>
              </a:spcBef>
              <a:spcAft>
                <a:spcPts val="0"/>
              </a:spcAft>
              <a:buClr>
                <a:schemeClr val="dk1"/>
              </a:buClr>
              <a:buSzPts val="1100"/>
              <a:buFont typeface="Arial"/>
              <a:buNone/>
            </a:pPr>
            <a:endParaRPr sz="800" b="1">
              <a:solidFill>
                <a:srgbClr val="FFFFFF"/>
              </a:solidFill>
              <a:latin typeface="Trebuchet MS"/>
              <a:ea typeface="Trebuchet MS"/>
              <a:cs typeface="Trebuchet MS"/>
              <a:sym typeface="Trebuchet MS"/>
            </a:endParaRPr>
          </a:p>
          <a:p>
            <a:pPr marL="457200" marR="389004" lvl="0" indent="0" algn="l" rtl="0">
              <a:lnSpc>
                <a:spcPct val="115000"/>
              </a:lnSpc>
              <a:spcBef>
                <a:spcPts val="800"/>
              </a:spcBef>
              <a:spcAft>
                <a:spcPts val="0"/>
              </a:spcAft>
              <a:buClr>
                <a:schemeClr val="dk1"/>
              </a:buClr>
              <a:buSzPts val="1100"/>
              <a:buFont typeface="Arial"/>
              <a:buNone/>
            </a:pPr>
            <a:r>
              <a:rPr lang="en-US" sz="2700" b="1">
                <a:solidFill>
                  <a:srgbClr val="000000"/>
                </a:solidFill>
                <a:latin typeface="Lexend"/>
                <a:ea typeface="Lexend"/>
                <a:cs typeface="Lexend"/>
                <a:sym typeface="Lexend"/>
              </a:rPr>
              <a:t>You can become a CAC member at any time.</a:t>
            </a:r>
            <a:endParaRPr sz="2700" b="1">
              <a:solidFill>
                <a:srgbClr val="000000"/>
              </a:solidFill>
              <a:latin typeface="Lexend"/>
              <a:ea typeface="Lexend"/>
              <a:cs typeface="Lexend"/>
              <a:sym typeface="Lexend"/>
            </a:endParaRPr>
          </a:p>
          <a:p>
            <a:pPr marL="457200" marR="731244" lvl="0" indent="0" algn="l" rtl="0">
              <a:lnSpc>
                <a:spcPct val="115000"/>
              </a:lnSpc>
              <a:spcBef>
                <a:spcPts val="0"/>
              </a:spcBef>
              <a:spcAft>
                <a:spcPts val="0"/>
              </a:spcAft>
              <a:buClr>
                <a:schemeClr val="dk1"/>
              </a:buClr>
              <a:buSzPts val="1100"/>
              <a:buFont typeface="Arial"/>
              <a:buNone/>
            </a:pPr>
            <a:endParaRPr b="1">
              <a:solidFill>
                <a:srgbClr val="000000"/>
              </a:solidFill>
              <a:latin typeface="Lexend"/>
              <a:ea typeface="Lexend"/>
              <a:cs typeface="Lexend"/>
              <a:sym typeface="Lexend"/>
            </a:endParaRPr>
          </a:p>
          <a:p>
            <a:pPr marL="457200" marR="731244" lvl="0" indent="0" algn="l" rtl="0">
              <a:lnSpc>
                <a:spcPct val="115000"/>
              </a:lnSpc>
              <a:spcBef>
                <a:spcPts val="0"/>
              </a:spcBef>
              <a:spcAft>
                <a:spcPts val="0"/>
              </a:spcAft>
              <a:buClr>
                <a:schemeClr val="dk1"/>
              </a:buClr>
              <a:buSzPts val="1100"/>
              <a:buFont typeface="Arial"/>
              <a:buNone/>
            </a:pPr>
            <a:r>
              <a:rPr lang="en-US" sz="2700">
                <a:solidFill>
                  <a:srgbClr val="000000"/>
                </a:solidFill>
                <a:latin typeface="Lexend"/>
                <a:ea typeface="Lexend"/>
                <a:cs typeface="Lexend"/>
                <a:sym typeface="Lexend"/>
              </a:rPr>
              <a:t>If you are interested, contact Cintya Molina at 510-491-6069 or </a:t>
            </a:r>
            <a:r>
              <a:rPr lang="en-US" sz="2700" u="sng">
                <a:solidFill>
                  <a:schemeClr val="hlink"/>
                </a:solidFill>
                <a:latin typeface="Lexend"/>
                <a:ea typeface="Lexend"/>
                <a:cs typeface="Lexend"/>
                <a:sym typeface="Lexend"/>
                <a:hlinkClick r:id="rId3"/>
              </a:rPr>
              <a:t>cintya.molina@ousd.org</a:t>
            </a:r>
            <a:r>
              <a:rPr lang="en-US" sz="2700">
                <a:solidFill>
                  <a:srgbClr val="000000"/>
                </a:solidFill>
                <a:latin typeface="Lexend"/>
                <a:ea typeface="Lexend"/>
                <a:cs typeface="Lexend"/>
                <a:sym typeface="Lexend"/>
              </a:rPr>
              <a:t>.</a:t>
            </a:r>
            <a:endParaRPr sz="2700">
              <a:solidFill>
                <a:srgbClr val="000000"/>
              </a:solidFill>
              <a:latin typeface="Lexend"/>
              <a:ea typeface="Lexend"/>
              <a:cs typeface="Lexend"/>
              <a:sym typeface="Lexend"/>
            </a:endParaRPr>
          </a:p>
          <a:p>
            <a:pPr marL="457200" marR="731244" lvl="0" indent="0" algn="l" rtl="0">
              <a:lnSpc>
                <a:spcPct val="115000"/>
              </a:lnSpc>
              <a:spcBef>
                <a:spcPts val="0"/>
              </a:spcBef>
              <a:spcAft>
                <a:spcPts val="0"/>
              </a:spcAft>
              <a:buClr>
                <a:schemeClr val="dk1"/>
              </a:buClr>
              <a:buSzPts val="1100"/>
              <a:buFont typeface="Arial"/>
              <a:buNone/>
            </a:pPr>
            <a:endParaRPr>
              <a:solidFill>
                <a:srgbClr val="000000"/>
              </a:solidFill>
              <a:latin typeface="Lexend"/>
              <a:ea typeface="Lexend"/>
              <a:cs typeface="Lexend"/>
              <a:sym typeface="Lexend"/>
            </a:endParaRPr>
          </a:p>
          <a:p>
            <a:pPr marL="457200" marR="389004" lvl="0" indent="0" algn="l" rtl="0">
              <a:lnSpc>
                <a:spcPct val="115000"/>
              </a:lnSpc>
              <a:spcBef>
                <a:spcPts val="0"/>
              </a:spcBef>
              <a:spcAft>
                <a:spcPts val="0"/>
              </a:spcAft>
              <a:buClr>
                <a:schemeClr val="dk1"/>
              </a:buClr>
              <a:buSzPts val="1100"/>
              <a:buFont typeface="Arial"/>
              <a:buNone/>
            </a:pPr>
            <a:r>
              <a:rPr lang="en-US" sz="2700">
                <a:solidFill>
                  <a:srgbClr val="000000"/>
                </a:solidFill>
                <a:latin typeface="Lexend"/>
                <a:ea typeface="Lexend"/>
                <a:cs typeface="Lexend"/>
                <a:sym typeface="Lexend"/>
              </a:rPr>
              <a:t>Nominees must attend a minimum of</a:t>
            </a:r>
            <a:endParaRPr sz="2700">
              <a:solidFill>
                <a:srgbClr val="000000"/>
              </a:solidFill>
              <a:latin typeface="Lexend"/>
              <a:ea typeface="Lexend"/>
              <a:cs typeface="Lexend"/>
              <a:sym typeface="Lexend"/>
            </a:endParaRPr>
          </a:p>
          <a:p>
            <a:pPr marL="457200" marR="389004" lvl="0" indent="0" algn="l" rtl="0">
              <a:lnSpc>
                <a:spcPct val="115000"/>
              </a:lnSpc>
              <a:spcBef>
                <a:spcPts val="0"/>
              </a:spcBef>
              <a:spcAft>
                <a:spcPts val="0"/>
              </a:spcAft>
              <a:buClr>
                <a:schemeClr val="dk1"/>
              </a:buClr>
              <a:buSzPts val="1100"/>
              <a:buFont typeface="Arial"/>
              <a:buNone/>
            </a:pPr>
            <a:r>
              <a:rPr lang="en-US" sz="2700">
                <a:solidFill>
                  <a:srgbClr val="000000"/>
                </a:solidFill>
                <a:latin typeface="Lexend"/>
                <a:ea typeface="Lexend"/>
                <a:cs typeface="Lexend"/>
                <a:sym typeface="Lexend"/>
              </a:rPr>
              <a:t>3 CAC meetings to become CAC members.</a:t>
            </a:r>
            <a:endParaRPr sz="2150" b="1">
              <a:solidFill>
                <a:srgbClr val="FFFFFF"/>
              </a:solidFill>
              <a:latin typeface="Trebuchet MS"/>
              <a:ea typeface="Trebuchet MS"/>
              <a:cs typeface="Trebuchet MS"/>
              <a:sym typeface="Trebuchet MS"/>
            </a:endParaRPr>
          </a:p>
          <a:p>
            <a:pPr marL="0" lvl="0" indent="0" algn="l" rtl="0">
              <a:lnSpc>
                <a:spcPct val="115000"/>
              </a:lnSpc>
              <a:spcBef>
                <a:spcPts val="800"/>
              </a:spcBef>
              <a:spcAft>
                <a:spcPts val="0"/>
              </a:spcAft>
              <a:buClr>
                <a:schemeClr val="dk1"/>
              </a:buClr>
              <a:buSzPts val="1100"/>
              <a:buFont typeface="Arial"/>
              <a:buNone/>
            </a:pPr>
            <a:endParaRPr sz="2200" b="1"/>
          </a:p>
          <a:p>
            <a:pPr marL="0" lvl="0" indent="0" algn="l" rtl="0">
              <a:lnSpc>
                <a:spcPct val="115000"/>
              </a:lnSpc>
              <a:spcBef>
                <a:spcPts val="800"/>
              </a:spcBef>
              <a:spcAft>
                <a:spcPts val="0"/>
              </a:spcAft>
              <a:buClr>
                <a:schemeClr val="dk1"/>
              </a:buClr>
              <a:buSzPts val="1100"/>
              <a:buFont typeface="Arial"/>
              <a:buNone/>
            </a:pPr>
            <a:endParaRPr sz="2050" b="1"/>
          </a:p>
          <a:p>
            <a:pPr marL="0" lvl="0" indent="0" algn="l" rtl="0">
              <a:spcBef>
                <a:spcPts val="0"/>
              </a:spcBef>
              <a:spcAft>
                <a:spcPts val="0"/>
              </a:spcAft>
              <a:buClr>
                <a:schemeClr val="dk1"/>
              </a:buClr>
              <a:buSzPts val="1100"/>
              <a:buFont typeface="Arial"/>
              <a:buNone/>
            </a:pPr>
            <a:endParaRPr sz="1200">
              <a:solidFill>
                <a:srgbClr val="7F7F7F"/>
              </a:solidFill>
              <a:highlight>
                <a:srgbClr val="FFFFFF"/>
              </a:highlight>
            </a:endParaRPr>
          </a:p>
          <a:p>
            <a:pPr marL="0" lvl="0" indent="0" algn="l" rtl="0">
              <a:spcBef>
                <a:spcPts val="800"/>
              </a:spcBef>
              <a:spcAft>
                <a:spcPts val="0"/>
              </a:spcAft>
              <a:buNone/>
            </a:pPr>
            <a:endParaRPr sz="1700" b="1">
              <a:highlight>
                <a:schemeClr val="lt1"/>
              </a:highlight>
            </a:endParaRPr>
          </a:p>
          <a:p>
            <a:pPr marL="0" lvl="0" indent="0" algn="l" rtl="0">
              <a:spcBef>
                <a:spcPts val="1000"/>
              </a:spcBef>
              <a:spcAft>
                <a:spcPts val="0"/>
              </a:spcAft>
              <a:buClr>
                <a:schemeClr val="dk1"/>
              </a:buClr>
              <a:buSzPts val="1100"/>
              <a:buFont typeface="Arial"/>
              <a:buNone/>
            </a:pPr>
            <a:endParaRPr sz="1700" b="1">
              <a:highlight>
                <a:schemeClr val="lt1"/>
              </a:highlight>
            </a:endParaRPr>
          </a:p>
          <a:p>
            <a:pPr marL="0" lvl="0" indent="0" algn="l" rtl="0">
              <a:lnSpc>
                <a:spcPct val="100000"/>
              </a:lnSpc>
              <a:spcBef>
                <a:spcPts val="1000"/>
              </a:spcBef>
              <a:spcAft>
                <a:spcPts val="0"/>
              </a:spcAft>
              <a:buNone/>
            </a:pPr>
            <a:endParaRPr sz="1700" b="1">
              <a:highlight>
                <a:srgbClr val="FFFFFF"/>
              </a:highlight>
            </a:endParaRPr>
          </a:p>
          <a:p>
            <a:pPr marL="0" lvl="0" indent="0" algn="l" rtl="0">
              <a:lnSpc>
                <a:spcPct val="100000"/>
              </a:lnSpc>
              <a:spcBef>
                <a:spcPts val="0"/>
              </a:spcBef>
              <a:spcAft>
                <a:spcPts val="0"/>
              </a:spcAft>
              <a:buNone/>
            </a:pPr>
            <a:endParaRPr sz="1700" b="1">
              <a:highlight>
                <a:srgbClr val="FFFFFF"/>
              </a:highlight>
            </a:endParaRPr>
          </a:p>
          <a:p>
            <a:pPr marL="0" lvl="0" indent="0" algn="l" rtl="0">
              <a:lnSpc>
                <a:spcPct val="100000"/>
              </a:lnSpc>
              <a:spcBef>
                <a:spcPts val="0"/>
              </a:spcBef>
              <a:spcAft>
                <a:spcPts val="0"/>
              </a:spcAft>
              <a:buNone/>
            </a:pPr>
            <a:endParaRPr sz="1700" b="1">
              <a:highlight>
                <a:srgbClr val="FFFFFF"/>
              </a:highlight>
            </a:endParaRPr>
          </a:p>
          <a:p>
            <a:pPr marL="0" lvl="0" indent="0" algn="l" rtl="0">
              <a:lnSpc>
                <a:spcPct val="165600"/>
              </a:lnSpc>
              <a:spcBef>
                <a:spcPts val="0"/>
              </a:spcBef>
              <a:spcAft>
                <a:spcPts val="0"/>
              </a:spcAft>
              <a:buNone/>
            </a:pPr>
            <a:endParaRPr sz="1700" b="1">
              <a:highlight>
                <a:srgbClr val="FFFFFF"/>
              </a:highlight>
            </a:endParaRPr>
          </a:p>
          <a:p>
            <a:pPr marL="0" lvl="0" indent="0" algn="l" rtl="0">
              <a:lnSpc>
                <a:spcPct val="165600"/>
              </a:lnSpc>
              <a:spcBef>
                <a:spcPts val="0"/>
              </a:spcBef>
              <a:spcAft>
                <a:spcPts val="0"/>
              </a:spcAft>
              <a:buNone/>
            </a:pPr>
            <a:endParaRPr sz="1700" b="1">
              <a:solidFill>
                <a:srgbClr val="666666"/>
              </a:solidFill>
              <a:highlight>
                <a:srgbClr val="FFFFFF"/>
              </a:highlight>
            </a:endParaRPr>
          </a:p>
          <a:p>
            <a:pPr marL="0" lvl="0" indent="0" algn="l" rtl="0">
              <a:spcBef>
                <a:spcPts val="400"/>
              </a:spcBef>
              <a:spcAft>
                <a:spcPts val="0"/>
              </a:spcAft>
              <a:buNone/>
            </a:pPr>
            <a:endParaRPr sz="3200" b="1"/>
          </a:p>
          <a:p>
            <a:pPr marL="0" lvl="0" indent="0" algn="l" rtl="0">
              <a:spcBef>
                <a:spcPts val="400"/>
              </a:spcBef>
              <a:spcAft>
                <a:spcPts val="0"/>
              </a:spcAft>
              <a:buNone/>
            </a:pPr>
            <a:endParaRPr sz="3000" b="1"/>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235"/>
        <p:cNvGrpSpPr/>
        <p:nvPr/>
      </p:nvGrpSpPr>
      <p:grpSpPr>
        <a:xfrm>
          <a:off x="0" y="0"/>
          <a:ext cx="0" cy="0"/>
          <a:chOff x="0" y="0"/>
          <a:chExt cx="0" cy="0"/>
        </a:xfrm>
      </p:grpSpPr>
      <p:sp>
        <p:nvSpPr>
          <p:cNvPr id="2236" name="Google Shape;2236;p342"/>
          <p:cNvSpPr txBox="1">
            <a:spLocks noGrp="1"/>
          </p:cNvSpPr>
          <p:nvPr>
            <p:ph type="body" idx="1"/>
          </p:nvPr>
        </p:nvSpPr>
        <p:spPr>
          <a:xfrm>
            <a:off x="0" y="0"/>
            <a:ext cx="9144000" cy="5143500"/>
          </a:xfrm>
          <a:prstGeom prst="rect">
            <a:avLst/>
          </a:prstGeom>
          <a:solidFill>
            <a:srgbClr val="FFFFFF"/>
          </a:solidFill>
        </p:spPr>
        <p:txBody>
          <a:bodyPr spcFirstLastPara="1" wrap="square" lIns="91425" tIns="91425" rIns="91425" bIns="91425" anchor="t" anchorCtr="0">
            <a:noAutofit/>
          </a:bodyPr>
          <a:lstStyle/>
          <a:p>
            <a:pPr marL="457200" marR="389004" lvl="0" indent="0" algn="ctr" rtl="0">
              <a:lnSpc>
                <a:spcPct val="100000"/>
              </a:lnSpc>
              <a:spcBef>
                <a:spcPts val="1000"/>
              </a:spcBef>
              <a:spcAft>
                <a:spcPts val="0"/>
              </a:spcAft>
              <a:buClr>
                <a:schemeClr val="dk1"/>
              </a:buClr>
              <a:buSzPts val="1100"/>
              <a:buFont typeface="Arial"/>
              <a:buNone/>
            </a:pPr>
            <a:r>
              <a:rPr lang="en-US" sz="2400">
                <a:solidFill>
                  <a:srgbClr val="0000FF"/>
                </a:solidFill>
                <a:latin typeface="Lexend"/>
                <a:ea typeface="Lexend"/>
                <a:cs typeface="Lexend"/>
                <a:sym typeface="Lexend"/>
              </a:rPr>
              <a:t>For additional information about the CAC:</a:t>
            </a:r>
            <a:endParaRPr sz="2400">
              <a:solidFill>
                <a:srgbClr val="0000FF"/>
              </a:solidFill>
              <a:latin typeface="Lexend"/>
              <a:ea typeface="Lexend"/>
              <a:cs typeface="Lexend"/>
              <a:sym typeface="Lexend"/>
            </a:endParaRPr>
          </a:p>
          <a:p>
            <a:pPr marL="457200" marR="389004" lvl="0" indent="0" algn="l" rtl="0">
              <a:lnSpc>
                <a:spcPct val="100000"/>
              </a:lnSpc>
              <a:spcBef>
                <a:spcPts val="0"/>
              </a:spcBef>
              <a:spcAft>
                <a:spcPts val="0"/>
              </a:spcAft>
              <a:buClr>
                <a:schemeClr val="dk1"/>
              </a:buClr>
              <a:buSzPts val="1100"/>
              <a:buFont typeface="Arial"/>
              <a:buNone/>
            </a:pPr>
            <a:endParaRPr sz="2700" b="1">
              <a:solidFill>
                <a:srgbClr val="000000"/>
              </a:solidFill>
              <a:latin typeface="Lexend"/>
              <a:ea typeface="Lexend"/>
              <a:cs typeface="Lexend"/>
              <a:sym typeface="Lexend"/>
            </a:endParaRPr>
          </a:p>
          <a:p>
            <a:pPr marL="457200" marR="389004" lvl="0" indent="0" algn="l" rtl="0">
              <a:lnSpc>
                <a:spcPct val="100000"/>
              </a:lnSpc>
              <a:spcBef>
                <a:spcPts val="0"/>
              </a:spcBef>
              <a:spcAft>
                <a:spcPts val="0"/>
              </a:spcAft>
              <a:buClr>
                <a:schemeClr val="dk1"/>
              </a:buClr>
              <a:buSzPts val="1100"/>
              <a:buFont typeface="Arial"/>
              <a:buNone/>
            </a:pPr>
            <a:endParaRPr sz="2700" b="1">
              <a:solidFill>
                <a:srgbClr val="000000"/>
              </a:solidFill>
              <a:latin typeface="Lexend"/>
              <a:ea typeface="Lexend"/>
              <a:cs typeface="Lexend"/>
              <a:sym typeface="Lexend"/>
            </a:endParaRPr>
          </a:p>
          <a:p>
            <a:pPr marL="0" lvl="0" indent="0" algn="l" rtl="0">
              <a:spcBef>
                <a:spcPts val="0"/>
              </a:spcBef>
              <a:spcAft>
                <a:spcPts val="0"/>
              </a:spcAft>
              <a:buNone/>
            </a:pPr>
            <a:endParaRPr sz="2150" b="1">
              <a:solidFill>
                <a:srgbClr val="FFFFFF"/>
              </a:solidFill>
              <a:latin typeface="Trebuchet MS"/>
              <a:ea typeface="Trebuchet MS"/>
              <a:cs typeface="Trebuchet MS"/>
              <a:sym typeface="Trebuchet MS"/>
            </a:endParaRPr>
          </a:p>
          <a:p>
            <a:pPr marL="0" lvl="0" indent="0" algn="l" rtl="0">
              <a:lnSpc>
                <a:spcPct val="115000"/>
              </a:lnSpc>
              <a:spcBef>
                <a:spcPts val="1000"/>
              </a:spcBef>
              <a:spcAft>
                <a:spcPts val="0"/>
              </a:spcAft>
              <a:buClr>
                <a:schemeClr val="dk1"/>
              </a:buClr>
              <a:buSzPts val="1100"/>
              <a:buFont typeface="Arial"/>
              <a:buNone/>
            </a:pPr>
            <a:endParaRPr sz="2200" b="1"/>
          </a:p>
          <a:p>
            <a:pPr marL="0" lvl="0" indent="0" algn="l" rtl="0">
              <a:lnSpc>
                <a:spcPct val="115000"/>
              </a:lnSpc>
              <a:spcBef>
                <a:spcPts val="800"/>
              </a:spcBef>
              <a:spcAft>
                <a:spcPts val="0"/>
              </a:spcAft>
              <a:buClr>
                <a:schemeClr val="dk1"/>
              </a:buClr>
              <a:buSzPts val="1100"/>
              <a:buFont typeface="Arial"/>
              <a:buNone/>
            </a:pPr>
            <a:endParaRPr sz="2050" b="1"/>
          </a:p>
          <a:p>
            <a:pPr marL="0" lvl="0" indent="0" algn="l" rtl="0">
              <a:spcBef>
                <a:spcPts val="0"/>
              </a:spcBef>
              <a:spcAft>
                <a:spcPts val="0"/>
              </a:spcAft>
              <a:buClr>
                <a:schemeClr val="dk1"/>
              </a:buClr>
              <a:buSzPts val="1100"/>
              <a:buFont typeface="Arial"/>
              <a:buNone/>
            </a:pPr>
            <a:endParaRPr sz="1200">
              <a:solidFill>
                <a:srgbClr val="7F7F7F"/>
              </a:solidFill>
              <a:highlight>
                <a:srgbClr val="FFFFFF"/>
              </a:highlight>
            </a:endParaRPr>
          </a:p>
          <a:p>
            <a:pPr marL="0" lvl="0" indent="0" algn="l" rtl="0">
              <a:spcBef>
                <a:spcPts val="800"/>
              </a:spcBef>
              <a:spcAft>
                <a:spcPts val="0"/>
              </a:spcAft>
              <a:buNone/>
            </a:pPr>
            <a:endParaRPr sz="1700" b="1">
              <a:highlight>
                <a:schemeClr val="lt1"/>
              </a:highlight>
            </a:endParaRPr>
          </a:p>
          <a:p>
            <a:pPr marL="0" lvl="0" indent="0" algn="l" rtl="0">
              <a:spcBef>
                <a:spcPts val="1000"/>
              </a:spcBef>
              <a:spcAft>
                <a:spcPts val="0"/>
              </a:spcAft>
              <a:buClr>
                <a:schemeClr val="dk1"/>
              </a:buClr>
              <a:buSzPts val="1100"/>
              <a:buFont typeface="Arial"/>
              <a:buNone/>
            </a:pPr>
            <a:endParaRPr sz="1700" b="1">
              <a:highlight>
                <a:schemeClr val="lt1"/>
              </a:highlight>
            </a:endParaRPr>
          </a:p>
          <a:p>
            <a:pPr marL="0" lvl="0" indent="0" algn="l" rtl="0">
              <a:lnSpc>
                <a:spcPct val="100000"/>
              </a:lnSpc>
              <a:spcBef>
                <a:spcPts val="1000"/>
              </a:spcBef>
              <a:spcAft>
                <a:spcPts val="0"/>
              </a:spcAft>
              <a:buNone/>
            </a:pPr>
            <a:endParaRPr sz="1700" b="1">
              <a:highlight>
                <a:srgbClr val="FFFFFF"/>
              </a:highlight>
            </a:endParaRPr>
          </a:p>
          <a:p>
            <a:pPr marL="0" lvl="0" indent="0" algn="l" rtl="0">
              <a:lnSpc>
                <a:spcPct val="100000"/>
              </a:lnSpc>
              <a:spcBef>
                <a:spcPts val="0"/>
              </a:spcBef>
              <a:spcAft>
                <a:spcPts val="0"/>
              </a:spcAft>
              <a:buNone/>
            </a:pPr>
            <a:endParaRPr sz="2100" b="1">
              <a:highlight>
                <a:srgbClr val="FFFFFF"/>
              </a:highlight>
            </a:endParaRPr>
          </a:p>
          <a:p>
            <a:pPr marL="0" lvl="0" indent="0" algn="ctr" rtl="0">
              <a:lnSpc>
                <a:spcPct val="165600"/>
              </a:lnSpc>
              <a:spcBef>
                <a:spcPts val="0"/>
              </a:spcBef>
              <a:spcAft>
                <a:spcPts val="0"/>
              </a:spcAft>
              <a:buNone/>
            </a:pPr>
            <a:endParaRPr sz="500" b="1">
              <a:highlight>
                <a:srgbClr val="FFFFFF"/>
              </a:highlight>
            </a:endParaRPr>
          </a:p>
          <a:p>
            <a:pPr marL="0" lvl="0" indent="0" algn="ctr" rtl="0">
              <a:lnSpc>
                <a:spcPct val="165600"/>
              </a:lnSpc>
              <a:spcBef>
                <a:spcPts val="0"/>
              </a:spcBef>
              <a:spcAft>
                <a:spcPts val="0"/>
              </a:spcAft>
              <a:buNone/>
            </a:pPr>
            <a:r>
              <a:rPr lang="en-US" sz="1700">
                <a:highlight>
                  <a:srgbClr val="FFFFFF"/>
                </a:highlight>
              </a:rPr>
              <a:t>Link: </a:t>
            </a:r>
            <a:r>
              <a:rPr lang="en-US" sz="1700" u="sng">
                <a:solidFill>
                  <a:schemeClr val="hlink"/>
                </a:solidFill>
                <a:highlight>
                  <a:srgbClr val="FFFFFF"/>
                </a:highlight>
                <a:hlinkClick r:id="rId3"/>
              </a:rPr>
              <a:t>tinyurl.com/ytwn3422</a:t>
            </a:r>
            <a:endParaRPr sz="1700">
              <a:highlight>
                <a:srgbClr val="FFFFFF"/>
              </a:highlight>
            </a:endParaRPr>
          </a:p>
          <a:p>
            <a:pPr marL="0" lvl="0" indent="0" algn="l" rtl="0">
              <a:lnSpc>
                <a:spcPct val="165600"/>
              </a:lnSpc>
              <a:spcBef>
                <a:spcPts val="0"/>
              </a:spcBef>
              <a:spcAft>
                <a:spcPts val="0"/>
              </a:spcAft>
              <a:buNone/>
            </a:pPr>
            <a:endParaRPr sz="1700" b="1">
              <a:solidFill>
                <a:srgbClr val="666666"/>
              </a:solidFill>
              <a:highlight>
                <a:srgbClr val="FFFFFF"/>
              </a:highlight>
            </a:endParaRPr>
          </a:p>
          <a:p>
            <a:pPr marL="0" lvl="0" indent="0" algn="l" rtl="0">
              <a:spcBef>
                <a:spcPts val="400"/>
              </a:spcBef>
              <a:spcAft>
                <a:spcPts val="0"/>
              </a:spcAft>
              <a:buNone/>
            </a:pPr>
            <a:endParaRPr sz="3200" b="1"/>
          </a:p>
          <a:p>
            <a:pPr marL="0" lvl="0" indent="0" algn="l" rtl="0">
              <a:spcBef>
                <a:spcPts val="400"/>
              </a:spcBef>
              <a:spcAft>
                <a:spcPts val="0"/>
              </a:spcAft>
              <a:buNone/>
            </a:pPr>
            <a:endParaRPr sz="3000" b="1"/>
          </a:p>
        </p:txBody>
      </p:sp>
      <p:pic>
        <p:nvPicPr>
          <p:cNvPr id="2237" name="Google Shape;2237;p342">
            <a:hlinkClick r:id="rId3"/>
          </p:cNvPr>
          <p:cNvPicPr preferRelativeResize="0"/>
          <p:nvPr/>
        </p:nvPicPr>
        <p:blipFill rotWithShape="1">
          <a:blip r:embed="rId4">
            <a:alphaModFix/>
          </a:blip>
          <a:srcRect t="4379" r="1097" b="4570"/>
          <a:stretch/>
        </p:blipFill>
        <p:spPr>
          <a:xfrm>
            <a:off x="1571900" y="845575"/>
            <a:ext cx="6000200" cy="3452326"/>
          </a:xfrm>
          <a:prstGeom prst="rect">
            <a:avLst/>
          </a:prstGeom>
          <a:noFill/>
          <a:ln w="9525" cap="flat" cmpd="sng">
            <a:solidFill>
              <a:schemeClr val="dk2"/>
            </a:solidFill>
            <a:prstDash val="solid"/>
            <a:round/>
            <a:headEnd type="none" w="sm" len="sm"/>
            <a:tailEnd type="none" w="sm" len="sm"/>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241"/>
        <p:cNvGrpSpPr/>
        <p:nvPr/>
      </p:nvGrpSpPr>
      <p:grpSpPr>
        <a:xfrm>
          <a:off x="0" y="0"/>
          <a:ext cx="0" cy="0"/>
          <a:chOff x="0" y="0"/>
          <a:chExt cx="0" cy="0"/>
        </a:xfrm>
      </p:grpSpPr>
      <p:sp>
        <p:nvSpPr>
          <p:cNvPr id="2242" name="Google Shape;2242;p343"/>
          <p:cNvSpPr txBox="1"/>
          <p:nvPr/>
        </p:nvSpPr>
        <p:spPr>
          <a:xfrm>
            <a:off x="0" y="0"/>
            <a:ext cx="9144000" cy="5141100"/>
          </a:xfrm>
          <a:prstGeom prst="rect">
            <a:avLst/>
          </a:prstGeom>
          <a:solidFill>
            <a:srgbClr val="FFFFFF"/>
          </a:solid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p:txBody>
      </p:sp>
      <p:sp>
        <p:nvSpPr>
          <p:cNvPr id="2243" name="Google Shape;2243;p343"/>
          <p:cNvSpPr txBox="1">
            <a:spLocks noGrp="1"/>
          </p:cNvSpPr>
          <p:nvPr>
            <p:ph type="body" idx="1"/>
          </p:nvPr>
        </p:nvSpPr>
        <p:spPr>
          <a:xfrm>
            <a:off x="370500" y="623250"/>
            <a:ext cx="8403000" cy="3894600"/>
          </a:xfrm>
          <a:prstGeom prst="rect">
            <a:avLst/>
          </a:prstGeom>
          <a:solidFill>
            <a:srgbClr val="FFF2CC"/>
          </a:solidFill>
          <a:ln w="9525" cap="flat" cmpd="sng">
            <a:solidFill>
              <a:srgbClr val="FFFFFF"/>
            </a:solidFill>
            <a:prstDash val="solid"/>
            <a:round/>
            <a:headEnd type="none" w="sm" len="sm"/>
            <a:tailEnd type="none" w="sm" len="sm"/>
          </a:ln>
        </p:spPr>
        <p:txBody>
          <a:bodyPr spcFirstLastPara="1" wrap="square" lIns="68550" tIns="34275" rIns="68550" bIns="34275" anchor="t" anchorCtr="0">
            <a:noAutofit/>
          </a:bodyPr>
          <a:lstStyle/>
          <a:p>
            <a:pPr marL="0" marR="253387" lvl="0" indent="0" algn="l" rtl="0">
              <a:spcBef>
                <a:spcPts val="0"/>
              </a:spcBef>
              <a:spcAft>
                <a:spcPts val="0"/>
              </a:spcAft>
              <a:buClr>
                <a:schemeClr val="dk1"/>
              </a:buClr>
              <a:buSzPts val="1100"/>
              <a:buFont typeface="Arial"/>
              <a:buNone/>
            </a:pPr>
            <a:endParaRPr sz="1200" b="1">
              <a:latin typeface="Lato"/>
              <a:ea typeface="Lato"/>
              <a:cs typeface="Lato"/>
              <a:sym typeface="Lato"/>
            </a:endParaRPr>
          </a:p>
          <a:p>
            <a:pPr marL="0" marR="253387" lvl="0" indent="0" algn="l" rtl="0">
              <a:spcBef>
                <a:spcPts val="0"/>
              </a:spcBef>
              <a:spcAft>
                <a:spcPts val="0"/>
              </a:spcAft>
              <a:buClr>
                <a:schemeClr val="dk1"/>
              </a:buClr>
              <a:buSzPts val="1100"/>
              <a:buFont typeface="Arial"/>
              <a:buNone/>
            </a:pPr>
            <a:endParaRPr sz="5000" b="1">
              <a:latin typeface="Lato"/>
              <a:ea typeface="Lato"/>
              <a:cs typeface="Lato"/>
              <a:sym typeface="Lato"/>
            </a:endParaRPr>
          </a:p>
          <a:p>
            <a:pPr marL="228600" marR="253387" lvl="0" indent="0" algn="ctr" rtl="0">
              <a:spcBef>
                <a:spcPts val="0"/>
              </a:spcBef>
              <a:spcAft>
                <a:spcPts val="0"/>
              </a:spcAft>
              <a:buClr>
                <a:schemeClr val="dk1"/>
              </a:buClr>
              <a:buSzPts val="1100"/>
              <a:buFont typeface="Arial"/>
              <a:buNone/>
            </a:pPr>
            <a:r>
              <a:rPr lang="en-US" sz="4000" b="1">
                <a:latin typeface="Lexend"/>
                <a:ea typeface="Lexend"/>
                <a:cs typeface="Lexend"/>
                <a:sym typeface="Lexend"/>
              </a:rPr>
              <a:t>Updates on Actions</a:t>
            </a:r>
            <a:endParaRPr sz="4000" b="1">
              <a:latin typeface="Lexend"/>
              <a:ea typeface="Lexend"/>
              <a:cs typeface="Lexend"/>
              <a:sym typeface="Lexend"/>
            </a:endParaRPr>
          </a:p>
          <a:p>
            <a:pPr marL="228600" marR="253387" lvl="0" indent="0" algn="ctr" rtl="0">
              <a:spcBef>
                <a:spcPts val="0"/>
              </a:spcBef>
              <a:spcAft>
                <a:spcPts val="0"/>
              </a:spcAft>
              <a:buClr>
                <a:schemeClr val="dk1"/>
              </a:buClr>
              <a:buSzPts val="1100"/>
              <a:buFont typeface="Arial"/>
              <a:buNone/>
            </a:pPr>
            <a:r>
              <a:rPr lang="en-US" sz="4000" b="1">
                <a:latin typeface="Lexend"/>
                <a:ea typeface="Lexend"/>
                <a:cs typeface="Lexend"/>
                <a:sym typeface="Lexend"/>
              </a:rPr>
              <a:t>to Support our Initiatives</a:t>
            </a:r>
            <a:endParaRPr sz="4000" b="1">
              <a:latin typeface="Lexend"/>
              <a:ea typeface="Lexend"/>
              <a:cs typeface="Lexend"/>
              <a:sym typeface="Lexend"/>
            </a:endParaRPr>
          </a:p>
          <a:p>
            <a:pPr marL="228600" marR="253387" lvl="0" indent="0" algn="ctr" rtl="0">
              <a:spcBef>
                <a:spcPts val="0"/>
              </a:spcBef>
              <a:spcAft>
                <a:spcPts val="0"/>
              </a:spcAft>
              <a:buClr>
                <a:schemeClr val="dk1"/>
              </a:buClr>
              <a:buSzPts val="1100"/>
              <a:buFont typeface="Arial"/>
              <a:buNone/>
            </a:pPr>
            <a:endParaRPr sz="1200">
              <a:latin typeface="Lato"/>
              <a:ea typeface="Lato"/>
              <a:cs typeface="Lato"/>
              <a:sym typeface="Lato"/>
            </a:endParaRPr>
          </a:p>
          <a:p>
            <a:pPr marL="228600" marR="253387" lvl="0" indent="0" algn="ctr" rtl="0">
              <a:spcBef>
                <a:spcPts val="0"/>
              </a:spcBef>
              <a:spcAft>
                <a:spcPts val="0"/>
              </a:spcAft>
              <a:buClr>
                <a:schemeClr val="dk1"/>
              </a:buClr>
              <a:buSzPts val="1100"/>
              <a:buFont typeface="Arial"/>
              <a:buNone/>
            </a:pPr>
            <a:endParaRPr sz="4100">
              <a:latin typeface="Lato"/>
              <a:ea typeface="Lato"/>
              <a:cs typeface="Lato"/>
              <a:sym typeface="Lato"/>
            </a:endParaRPr>
          </a:p>
          <a:p>
            <a:pPr marL="228600" marR="253387" lvl="0" indent="0" algn="ctr" rtl="0">
              <a:spcBef>
                <a:spcPts val="0"/>
              </a:spcBef>
              <a:spcAft>
                <a:spcPts val="0"/>
              </a:spcAft>
              <a:buSzPts val="1100"/>
              <a:buNone/>
            </a:pPr>
            <a:endParaRPr sz="4600" b="1" i="1">
              <a:latin typeface="Lato"/>
              <a:ea typeface="Lato"/>
              <a:cs typeface="Lato"/>
              <a:sym typeface="Lato"/>
            </a:endParaRPr>
          </a:p>
          <a:p>
            <a:pPr marL="457200" marR="498403" lvl="0" indent="0" algn="ctr" rtl="0">
              <a:spcBef>
                <a:spcPts val="0"/>
              </a:spcBef>
              <a:spcAft>
                <a:spcPts val="0"/>
              </a:spcAft>
              <a:buSzPts val="1100"/>
              <a:buNone/>
            </a:pPr>
            <a:endParaRPr b="1">
              <a:latin typeface="Trebuchet MS"/>
              <a:ea typeface="Trebuchet MS"/>
              <a:cs typeface="Trebuchet MS"/>
              <a:sym typeface="Trebuchet MS"/>
            </a:endParaRPr>
          </a:p>
          <a:p>
            <a:pPr marL="0" lvl="0" indent="0" algn="ctr" rtl="0">
              <a:lnSpc>
                <a:spcPct val="100000"/>
              </a:lnSpc>
              <a:spcBef>
                <a:spcPts val="0"/>
              </a:spcBef>
              <a:spcAft>
                <a:spcPts val="0"/>
              </a:spcAft>
              <a:buSzPts val="1800"/>
              <a:buNone/>
            </a:pPr>
            <a:endParaRPr sz="1800">
              <a:solidFill>
                <a:srgbClr val="000000"/>
              </a:solidFill>
              <a:latin typeface="Trebuchet MS"/>
              <a:ea typeface="Trebuchet MS"/>
              <a:cs typeface="Trebuchet MS"/>
              <a:sym typeface="Trebuchet MS"/>
            </a:endParaRPr>
          </a:p>
          <a:p>
            <a:pPr marL="0" lvl="0" indent="0" algn="ctr" rtl="0">
              <a:lnSpc>
                <a:spcPct val="100000"/>
              </a:lnSpc>
              <a:spcBef>
                <a:spcPts val="0"/>
              </a:spcBef>
              <a:spcAft>
                <a:spcPts val="0"/>
              </a:spcAft>
              <a:buSzPts val="1800"/>
              <a:buNone/>
            </a:pPr>
            <a:r>
              <a:rPr lang="en-US" sz="1800">
                <a:solidFill>
                  <a:srgbClr val="000000"/>
                </a:solidFill>
                <a:latin typeface="Trebuchet MS"/>
                <a:ea typeface="Trebuchet MS"/>
                <a:cs typeface="Trebuchet MS"/>
                <a:sym typeface="Trebuchet MS"/>
              </a:rPr>
              <a:t>							</a:t>
            </a:r>
            <a:r>
              <a:rPr lang="en-US" sz="1800">
                <a:solidFill>
                  <a:srgbClr val="000000"/>
                </a:solidFill>
                <a:latin typeface="Lato"/>
                <a:ea typeface="Lato"/>
                <a:cs typeface="Lato"/>
                <a:sym typeface="Lato"/>
              </a:rPr>
              <a:t>							</a:t>
            </a:r>
            <a:endParaRPr>
              <a:solidFill>
                <a:srgbClr val="000000"/>
              </a:solidFill>
              <a:latin typeface="Lato"/>
              <a:ea typeface="Lato"/>
              <a:cs typeface="Lato"/>
              <a:sym typeface="Lato"/>
            </a:endParaRPr>
          </a:p>
          <a:p>
            <a:pPr marL="0" lvl="0" indent="0" algn="ctr" rtl="0">
              <a:lnSpc>
                <a:spcPct val="90000"/>
              </a:lnSpc>
              <a:spcBef>
                <a:spcPts val="750"/>
              </a:spcBef>
              <a:spcAft>
                <a:spcPts val="0"/>
              </a:spcAft>
              <a:buSzPts val="1800"/>
              <a:buNone/>
            </a:pPr>
            <a:endParaRPr sz="500">
              <a:solidFill>
                <a:srgbClr val="FFFFFF"/>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247"/>
        <p:cNvGrpSpPr/>
        <p:nvPr/>
      </p:nvGrpSpPr>
      <p:grpSpPr>
        <a:xfrm>
          <a:off x="0" y="0"/>
          <a:ext cx="0" cy="0"/>
          <a:chOff x="0" y="0"/>
          <a:chExt cx="0" cy="0"/>
        </a:xfrm>
      </p:grpSpPr>
      <p:sp>
        <p:nvSpPr>
          <p:cNvPr id="2248" name="Google Shape;2248;p344"/>
          <p:cNvSpPr txBox="1"/>
          <p:nvPr/>
        </p:nvSpPr>
        <p:spPr>
          <a:xfrm>
            <a:off x="-12" y="-6"/>
            <a:ext cx="9144000" cy="6069600"/>
          </a:xfrm>
          <a:prstGeom prst="rect">
            <a:avLst/>
          </a:prstGeom>
          <a:solidFill>
            <a:srgbClr val="FFFFFF"/>
          </a:solidFill>
          <a:ln>
            <a:noFill/>
          </a:ln>
        </p:spPr>
        <p:txBody>
          <a:bodyPr spcFirstLastPara="1" wrap="square" lIns="91425" tIns="91425" rIns="91425" bIns="91425" anchor="t" anchorCtr="0">
            <a:noAutofit/>
          </a:bodyPr>
          <a:lstStyle/>
          <a:p>
            <a:pPr marL="0" marR="508000" lvl="0" indent="0" algn="l" rtl="0">
              <a:spcBef>
                <a:spcPts val="0"/>
              </a:spcBef>
              <a:spcAft>
                <a:spcPts val="0"/>
              </a:spcAft>
              <a:buNone/>
            </a:pPr>
            <a:endParaRPr sz="1300">
              <a:solidFill>
                <a:srgbClr val="FFFFFF"/>
              </a:solidFill>
              <a:latin typeface="Lato"/>
              <a:ea typeface="Lato"/>
              <a:cs typeface="Lato"/>
              <a:sym typeface="Lato"/>
            </a:endParaRPr>
          </a:p>
          <a:p>
            <a:pPr marL="457200" marR="508000" lvl="0" indent="0" algn="l" rtl="0">
              <a:lnSpc>
                <a:spcPct val="115000"/>
              </a:lnSpc>
              <a:spcBef>
                <a:spcPts val="0"/>
              </a:spcBef>
              <a:spcAft>
                <a:spcPts val="0"/>
              </a:spcAft>
              <a:buNone/>
            </a:pPr>
            <a:endParaRPr sz="1900" b="1">
              <a:solidFill>
                <a:srgbClr val="1C4587"/>
              </a:solidFill>
              <a:latin typeface="Lexend"/>
              <a:ea typeface="Lexend"/>
              <a:cs typeface="Lexend"/>
              <a:sym typeface="Lexend"/>
            </a:endParaRPr>
          </a:p>
          <a:p>
            <a:pPr marL="457200" marR="508000" lvl="0" indent="0" algn="l" rtl="0">
              <a:lnSpc>
                <a:spcPct val="115000"/>
              </a:lnSpc>
              <a:spcBef>
                <a:spcPts val="600"/>
              </a:spcBef>
              <a:spcAft>
                <a:spcPts val="0"/>
              </a:spcAft>
              <a:buNone/>
            </a:pPr>
            <a:endParaRPr sz="1900">
              <a:solidFill>
                <a:srgbClr val="010101"/>
              </a:solidFill>
              <a:latin typeface="Lexend"/>
              <a:ea typeface="Lexend"/>
              <a:cs typeface="Lexend"/>
              <a:sym typeface="Lexend"/>
            </a:endParaRPr>
          </a:p>
          <a:p>
            <a:pPr marL="457200" marR="508000" lvl="0" indent="0" algn="l" rtl="0">
              <a:lnSpc>
                <a:spcPct val="115000"/>
              </a:lnSpc>
              <a:spcBef>
                <a:spcPts val="0"/>
              </a:spcBef>
              <a:spcAft>
                <a:spcPts val="0"/>
              </a:spcAft>
              <a:buNone/>
            </a:pPr>
            <a:endParaRPr sz="1900">
              <a:solidFill>
                <a:srgbClr val="010101"/>
              </a:solidFill>
              <a:latin typeface="Lexend"/>
              <a:ea typeface="Lexend"/>
              <a:cs typeface="Lexend"/>
              <a:sym typeface="Lexend"/>
            </a:endParaRPr>
          </a:p>
          <a:p>
            <a:pPr marL="457200" marR="508000" lvl="0" indent="0" algn="l" rtl="0">
              <a:lnSpc>
                <a:spcPct val="115000"/>
              </a:lnSpc>
              <a:spcBef>
                <a:spcPts val="0"/>
              </a:spcBef>
              <a:spcAft>
                <a:spcPts val="0"/>
              </a:spcAft>
              <a:buClr>
                <a:schemeClr val="dk1"/>
              </a:buClr>
              <a:buSzPts val="1100"/>
              <a:buFont typeface="Arial"/>
              <a:buNone/>
            </a:pPr>
            <a:endParaRPr sz="1900" b="1">
              <a:solidFill>
                <a:srgbClr val="1C4587"/>
              </a:solidFill>
              <a:latin typeface="Lexend"/>
              <a:ea typeface="Lexend"/>
              <a:cs typeface="Lexend"/>
              <a:sym typeface="Lexend"/>
            </a:endParaRPr>
          </a:p>
          <a:p>
            <a:pPr marL="457200" marR="508000" lvl="0" indent="0" algn="l" rtl="0">
              <a:spcBef>
                <a:spcPts val="0"/>
              </a:spcBef>
              <a:spcAft>
                <a:spcPts val="0"/>
              </a:spcAft>
              <a:buNone/>
            </a:pPr>
            <a:endParaRPr sz="800" i="1">
              <a:solidFill>
                <a:srgbClr val="FFFFFF"/>
              </a:solidFill>
              <a:latin typeface="Lato"/>
              <a:ea typeface="Lato"/>
              <a:cs typeface="Lato"/>
              <a:sym typeface="Lato"/>
            </a:endParaRPr>
          </a:p>
          <a:p>
            <a:pPr marL="457200" marR="508000" lvl="0" indent="0" algn="l" rtl="0">
              <a:spcBef>
                <a:spcPts val="0"/>
              </a:spcBef>
              <a:spcAft>
                <a:spcPts val="0"/>
              </a:spcAft>
              <a:buNone/>
            </a:pPr>
            <a:endParaRPr sz="2000">
              <a:solidFill>
                <a:srgbClr val="FFFFFF"/>
              </a:solidFill>
              <a:latin typeface="Lato"/>
              <a:ea typeface="Lato"/>
              <a:cs typeface="Lato"/>
              <a:sym typeface="Lato"/>
            </a:endParaRPr>
          </a:p>
          <a:p>
            <a:pPr marL="457200" marR="508000" lvl="0" indent="0" algn="l" rtl="0">
              <a:spcBef>
                <a:spcPts val="1000"/>
              </a:spcBef>
              <a:spcAft>
                <a:spcPts val="1000"/>
              </a:spcAft>
              <a:buNone/>
            </a:pPr>
            <a:endParaRPr sz="2000">
              <a:solidFill>
                <a:srgbClr val="FFFFFF"/>
              </a:solidFill>
              <a:latin typeface="Lato"/>
              <a:ea typeface="Lato"/>
              <a:cs typeface="Lato"/>
              <a:sym typeface="Lato"/>
            </a:endParaRPr>
          </a:p>
        </p:txBody>
      </p:sp>
      <p:graphicFrame>
        <p:nvGraphicFramePr>
          <p:cNvPr id="2249" name="Google Shape;2249;p344"/>
          <p:cNvGraphicFramePr/>
          <p:nvPr>
            <p:extLst>
              <p:ext uri="{D42A27DB-BD31-4B8C-83A1-F6EECF244321}">
                <p14:modId xmlns:p14="http://schemas.microsoft.com/office/powerpoint/2010/main" val="3463281340"/>
              </p:ext>
            </p:extLst>
          </p:nvPr>
        </p:nvGraphicFramePr>
        <p:xfrm>
          <a:off x="295400" y="478850"/>
          <a:ext cx="8553200" cy="4026064"/>
        </p:xfrm>
        <a:graphic>
          <a:graphicData uri="http://schemas.openxmlformats.org/drawingml/2006/table">
            <a:tbl>
              <a:tblPr>
                <a:noFill/>
                <a:tableStyleId>{2FCAB90A-02B3-40B9-BA1F-2F9EF7ADB48B}</a:tableStyleId>
              </a:tblPr>
              <a:tblGrid>
                <a:gridCol w="8553200">
                  <a:extLst>
                    <a:ext uri="{9D8B030D-6E8A-4147-A177-3AD203B41FA5}">
                      <a16:colId xmlns:a16="http://schemas.microsoft.com/office/drawing/2014/main" val="20000"/>
                    </a:ext>
                  </a:extLst>
                </a:gridCol>
              </a:tblGrid>
              <a:tr h="2015430">
                <a:tc>
                  <a:txBody>
                    <a:bodyPr/>
                    <a:lstStyle/>
                    <a:p>
                      <a:pPr marL="114300" marR="138183" lvl="0" indent="0" algn="l" rtl="0">
                        <a:lnSpc>
                          <a:spcPct val="100000"/>
                        </a:lnSpc>
                        <a:spcBef>
                          <a:spcPts val="0"/>
                        </a:spcBef>
                        <a:spcAft>
                          <a:spcPts val="0"/>
                        </a:spcAft>
                        <a:buNone/>
                      </a:pPr>
                      <a:endParaRPr sz="500" b="1" dirty="0">
                        <a:solidFill>
                          <a:srgbClr val="1C4587"/>
                        </a:solidFill>
                        <a:latin typeface="Lexend"/>
                        <a:ea typeface="Lexend"/>
                        <a:cs typeface="Lexend"/>
                        <a:sym typeface="Lexend"/>
                      </a:endParaRPr>
                    </a:p>
                    <a:p>
                      <a:pPr marL="114300" marR="138183" lvl="0" indent="0" algn="l" rtl="0">
                        <a:lnSpc>
                          <a:spcPct val="115000"/>
                        </a:lnSpc>
                        <a:spcBef>
                          <a:spcPts val="0"/>
                        </a:spcBef>
                        <a:spcAft>
                          <a:spcPts val="0"/>
                        </a:spcAft>
                        <a:buNone/>
                      </a:pPr>
                      <a:r>
                        <a:rPr lang="en-US" sz="2100" b="1" dirty="0">
                          <a:solidFill>
                            <a:srgbClr val="1C4587"/>
                          </a:solidFill>
                          <a:latin typeface="Lexend"/>
                          <a:ea typeface="Lexend"/>
                          <a:cs typeface="Lexend"/>
                          <a:sym typeface="Lexend"/>
                        </a:rPr>
                        <a:t>1) Board Adoption of </a:t>
                      </a:r>
                      <a:r>
                        <a:rPr lang="en-US" sz="2100" b="1" i="1" dirty="0">
                          <a:solidFill>
                            <a:srgbClr val="1C4587"/>
                          </a:solidFill>
                          <a:latin typeface="Lexend"/>
                          <a:ea typeface="Lexend"/>
                          <a:cs typeface="Lexend"/>
                          <a:sym typeface="Lexend"/>
                        </a:rPr>
                        <a:t>Resolution to Promote School Stability and Belonging for Disabled Students in OUSD</a:t>
                      </a:r>
                      <a:r>
                        <a:rPr lang="en-US" sz="2100" b="1" dirty="0">
                          <a:solidFill>
                            <a:srgbClr val="1C4587"/>
                          </a:solidFill>
                          <a:latin typeface="Lexend"/>
                          <a:ea typeface="Lexend"/>
                          <a:cs typeface="Lexend"/>
                          <a:sym typeface="Lexend"/>
                        </a:rPr>
                        <a:t>: </a:t>
                      </a:r>
                      <a:r>
                        <a:rPr lang="en-US" sz="2100" dirty="0">
                          <a:solidFill>
                            <a:srgbClr val="1C4587"/>
                          </a:solidFill>
                          <a:latin typeface="Lexend"/>
                          <a:ea typeface="Lexend"/>
                          <a:cs typeface="Lexend"/>
                          <a:sym typeface="Lexend"/>
                        </a:rPr>
                        <a:t>Stopping the Expulsion of Disabled Students from their Schools to Close their Programs</a:t>
                      </a:r>
                      <a:endParaRPr sz="2100" dirty="0">
                        <a:solidFill>
                          <a:srgbClr val="1C4587"/>
                        </a:solidFill>
                        <a:latin typeface="Lexend"/>
                        <a:ea typeface="Lexend"/>
                        <a:cs typeface="Lexend"/>
                        <a:sym typeface="Lexend"/>
                      </a:endParaRPr>
                    </a:p>
                  </a:txBody>
                  <a:tcPr marL="91425" marR="91425" marT="91425" marB="91425">
                    <a:lnL w="9525" cap="flat" cmpd="sng">
                      <a:solidFill>
                        <a:srgbClr val="008000"/>
                      </a:solidFill>
                      <a:prstDash val="solid"/>
                      <a:round/>
                      <a:headEnd type="none" w="sm" len="sm"/>
                      <a:tailEnd type="none" w="sm" len="sm"/>
                    </a:lnL>
                    <a:lnR w="9525" cap="flat" cmpd="sng">
                      <a:solidFill>
                        <a:srgbClr val="008000"/>
                      </a:solidFill>
                      <a:prstDash val="solid"/>
                      <a:round/>
                      <a:headEnd type="none" w="sm" len="sm"/>
                      <a:tailEnd type="none" w="sm" len="sm"/>
                    </a:lnR>
                    <a:lnT w="9525" cap="flat" cmpd="sng">
                      <a:solidFill>
                        <a:srgbClr val="008000"/>
                      </a:solidFill>
                      <a:prstDash val="solid"/>
                      <a:round/>
                      <a:headEnd type="none" w="sm" len="sm"/>
                      <a:tailEnd type="none" w="sm" len="sm"/>
                    </a:lnT>
                    <a:lnB w="9525" cap="flat" cmpd="sng">
                      <a:solidFill>
                        <a:srgbClr val="008000"/>
                      </a:solidFill>
                      <a:prstDash val="solid"/>
                      <a:round/>
                      <a:headEnd type="none" w="sm" len="sm"/>
                      <a:tailEnd type="none" w="sm" len="sm"/>
                    </a:lnB>
                  </a:tcPr>
                </a:tc>
                <a:extLst>
                  <a:ext uri="{0D108BD9-81ED-4DB2-BD59-A6C34878D82A}">
                    <a16:rowId xmlns:a16="http://schemas.microsoft.com/office/drawing/2014/main" val="10000"/>
                  </a:ext>
                </a:extLst>
              </a:tr>
              <a:tr h="1910575">
                <a:tc>
                  <a:txBody>
                    <a:bodyPr/>
                    <a:lstStyle/>
                    <a:p>
                      <a:pPr marL="114300" marR="138183" lvl="0" indent="0" algn="l" rtl="0">
                        <a:lnSpc>
                          <a:spcPct val="100000"/>
                        </a:lnSpc>
                        <a:spcBef>
                          <a:spcPts val="0"/>
                        </a:spcBef>
                        <a:spcAft>
                          <a:spcPts val="0"/>
                        </a:spcAft>
                        <a:buNone/>
                      </a:pPr>
                      <a:endParaRPr sz="500" b="1" dirty="0">
                        <a:solidFill>
                          <a:srgbClr val="1C4587"/>
                        </a:solidFill>
                        <a:latin typeface="Lexend"/>
                        <a:ea typeface="Lexend"/>
                        <a:cs typeface="Lexend"/>
                        <a:sym typeface="Lexend"/>
                      </a:endParaRPr>
                    </a:p>
                    <a:p>
                      <a:pPr marL="114300" marR="138183" lvl="0" indent="0" algn="l" rtl="0">
                        <a:lnSpc>
                          <a:spcPct val="115000"/>
                        </a:lnSpc>
                        <a:spcBef>
                          <a:spcPts val="0"/>
                        </a:spcBef>
                        <a:spcAft>
                          <a:spcPts val="0"/>
                        </a:spcAft>
                        <a:buClr>
                          <a:schemeClr val="dk1"/>
                        </a:buClr>
                        <a:buSzPts val="1100"/>
                        <a:buFont typeface="Arial"/>
                        <a:buNone/>
                      </a:pPr>
                      <a:r>
                        <a:rPr lang="en-US" sz="2100" b="1" dirty="0">
                          <a:solidFill>
                            <a:srgbClr val="1C4587"/>
                          </a:solidFill>
                          <a:latin typeface="Lexend"/>
                          <a:ea typeface="Lexend"/>
                          <a:cs typeface="Lexend"/>
                          <a:sym typeface="Lexend"/>
                        </a:rPr>
                        <a:t>2)  Implementation of Plan to Reduce Suspensions for Disabled Black Students in Middle School</a:t>
                      </a:r>
                      <a:endParaRPr sz="2100" b="1" dirty="0">
                        <a:solidFill>
                          <a:srgbClr val="1C4587"/>
                        </a:solidFill>
                        <a:latin typeface="Lexend"/>
                        <a:ea typeface="Lexend"/>
                        <a:cs typeface="Lexend"/>
                        <a:sym typeface="Lexend"/>
                      </a:endParaRPr>
                    </a:p>
                    <a:p>
                      <a:pPr marL="114300" marR="138183" lvl="0" indent="0" algn="l" rtl="0">
                        <a:lnSpc>
                          <a:spcPct val="115000"/>
                        </a:lnSpc>
                        <a:spcBef>
                          <a:spcPts val="600"/>
                        </a:spcBef>
                        <a:spcAft>
                          <a:spcPts val="0"/>
                        </a:spcAft>
                        <a:buClr>
                          <a:schemeClr val="dk1"/>
                        </a:buClr>
                        <a:buSzPts val="1100"/>
                        <a:buFont typeface="Arial"/>
                        <a:buNone/>
                      </a:pPr>
                      <a:r>
                        <a:rPr lang="en-US" sz="2100" dirty="0">
                          <a:solidFill>
                            <a:srgbClr val="0C7342"/>
                          </a:solidFill>
                          <a:latin typeface="Lexend"/>
                          <a:ea typeface="Lexend"/>
                          <a:cs typeface="Lexend"/>
                          <a:sym typeface="Lexend"/>
                        </a:rPr>
                        <a:t>Working Group meets every third Thursday.</a:t>
                      </a:r>
                      <a:endParaRPr sz="2100" dirty="0">
                        <a:solidFill>
                          <a:srgbClr val="0C7342"/>
                        </a:solidFill>
                        <a:latin typeface="Lexend"/>
                        <a:ea typeface="Lexend"/>
                        <a:cs typeface="Lexend"/>
                        <a:sym typeface="Lexend"/>
                      </a:endParaRPr>
                    </a:p>
                    <a:p>
                      <a:pPr marL="114300" marR="138183" lvl="0" indent="0" algn="l" rtl="0">
                        <a:lnSpc>
                          <a:spcPct val="115000"/>
                        </a:lnSpc>
                        <a:spcBef>
                          <a:spcPts val="0"/>
                        </a:spcBef>
                        <a:spcAft>
                          <a:spcPts val="0"/>
                        </a:spcAft>
                        <a:buClr>
                          <a:schemeClr val="dk1"/>
                        </a:buClr>
                        <a:buSzPts val="1100"/>
                        <a:buFont typeface="Arial"/>
                        <a:buNone/>
                      </a:pPr>
                      <a:r>
                        <a:rPr lang="en-US" sz="2100" dirty="0">
                          <a:solidFill>
                            <a:srgbClr val="0C7342"/>
                          </a:solidFill>
                          <a:latin typeface="Lexend"/>
                          <a:ea typeface="Lexend"/>
                          <a:cs typeface="Lexend"/>
                          <a:sym typeface="Lexend"/>
                        </a:rPr>
                        <a:t>Next Meeting: Thursday, February 15 at 6pm.</a:t>
                      </a:r>
                      <a:endParaRPr sz="2100" dirty="0">
                        <a:solidFill>
                          <a:srgbClr val="0C7342"/>
                        </a:solidFill>
                        <a:latin typeface="Lexend"/>
                        <a:ea typeface="Lexend"/>
                        <a:cs typeface="Lexend"/>
                        <a:sym typeface="Lexend"/>
                      </a:endParaRPr>
                    </a:p>
                    <a:p>
                      <a:pPr marL="114300" marR="138183" lvl="0" indent="0" algn="l" rtl="0">
                        <a:lnSpc>
                          <a:spcPct val="100000"/>
                        </a:lnSpc>
                        <a:spcBef>
                          <a:spcPts val="1000"/>
                        </a:spcBef>
                        <a:spcAft>
                          <a:spcPts val="0"/>
                        </a:spcAft>
                        <a:buClr>
                          <a:schemeClr val="dk1"/>
                        </a:buClr>
                        <a:buSzPts val="1100"/>
                        <a:buFont typeface="Arial"/>
                        <a:buNone/>
                      </a:pPr>
                      <a:endParaRPr sz="500" dirty="0">
                        <a:solidFill>
                          <a:srgbClr val="010101"/>
                        </a:solidFill>
                        <a:latin typeface="Lexend"/>
                        <a:ea typeface="Lexend"/>
                        <a:cs typeface="Lexend"/>
                        <a:sym typeface="Lexend"/>
                      </a:endParaRPr>
                    </a:p>
                  </a:txBody>
                  <a:tcPr marL="91425" marR="91425" marT="91425" marB="91425">
                    <a:lnL w="9525" cap="flat" cmpd="sng">
                      <a:solidFill>
                        <a:srgbClr val="0B7743"/>
                      </a:solidFill>
                      <a:prstDash val="solid"/>
                      <a:round/>
                      <a:headEnd type="none" w="sm" len="sm"/>
                      <a:tailEnd type="none" w="sm" len="sm"/>
                    </a:lnL>
                    <a:lnR w="9525" cap="flat" cmpd="sng">
                      <a:solidFill>
                        <a:srgbClr val="0B7743"/>
                      </a:solidFill>
                      <a:prstDash val="solid"/>
                      <a:round/>
                      <a:headEnd type="none" w="sm" len="sm"/>
                      <a:tailEnd type="none" w="sm" len="sm"/>
                    </a:lnR>
                    <a:lnT w="9525" cap="flat" cmpd="sng">
                      <a:solidFill>
                        <a:srgbClr val="008000"/>
                      </a:solidFill>
                      <a:prstDash val="solid"/>
                      <a:round/>
                      <a:headEnd type="none" w="sm" len="sm"/>
                      <a:tailEnd type="none" w="sm" len="sm"/>
                    </a:lnT>
                    <a:lnB w="9525" cap="flat" cmpd="sng">
                      <a:solidFill>
                        <a:srgbClr val="0B7743"/>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253"/>
        <p:cNvGrpSpPr/>
        <p:nvPr/>
      </p:nvGrpSpPr>
      <p:grpSpPr>
        <a:xfrm>
          <a:off x="0" y="0"/>
          <a:ext cx="0" cy="0"/>
          <a:chOff x="0" y="0"/>
          <a:chExt cx="0" cy="0"/>
        </a:xfrm>
      </p:grpSpPr>
      <p:sp>
        <p:nvSpPr>
          <p:cNvPr id="2254" name="Google Shape;2254;p345"/>
          <p:cNvSpPr txBox="1"/>
          <p:nvPr/>
        </p:nvSpPr>
        <p:spPr>
          <a:xfrm>
            <a:off x="-12" y="-6"/>
            <a:ext cx="9144000" cy="6069600"/>
          </a:xfrm>
          <a:prstGeom prst="rect">
            <a:avLst/>
          </a:prstGeom>
          <a:solidFill>
            <a:srgbClr val="FFFFFF"/>
          </a:solidFill>
          <a:ln>
            <a:noFill/>
          </a:ln>
        </p:spPr>
        <p:txBody>
          <a:bodyPr spcFirstLastPara="1" wrap="square" lIns="91425" tIns="91425" rIns="91425" bIns="91425" anchor="t" anchorCtr="0">
            <a:noAutofit/>
          </a:bodyPr>
          <a:lstStyle/>
          <a:p>
            <a:pPr marL="0" marR="508000" lvl="0" indent="0" algn="l" rtl="0">
              <a:spcBef>
                <a:spcPts val="0"/>
              </a:spcBef>
              <a:spcAft>
                <a:spcPts val="0"/>
              </a:spcAft>
              <a:buNone/>
            </a:pPr>
            <a:endParaRPr sz="1300">
              <a:solidFill>
                <a:srgbClr val="FFFFFF"/>
              </a:solidFill>
              <a:latin typeface="Lato"/>
              <a:ea typeface="Lato"/>
              <a:cs typeface="Lato"/>
              <a:sym typeface="Lato"/>
            </a:endParaRPr>
          </a:p>
          <a:p>
            <a:pPr marL="457200" marR="508000" lvl="0" indent="0" algn="l" rtl="0">
              <a:lnSpc>
                <a:spcPct val="115000"/>
              </a:lnSpc>
              <a:spcBef>
                <a:spcPts val="0"/>
              </a:spcBef>
              <a:spcAft>
                <a:spcPts val="0"/>
              </a:spcAft>
              <a:buNone/>
            </a:pPr>
            <a:endParaRPr sz="1900" b="1">
              <a:solidFill>
                <a:srgbClr val="1C4587"/>
              </a:solidFill>
              <a:latin typeface="Lexend"/>
              <a:ea typeface="Lexend"/>
              <a:cs typeface="Lexend"/>
              <a:sym typeface="Lexend"/>
            </a:endParaRPr>
          </a:p>
          <a:p>
            <a:pPr marL="457200" marR="508000" lvl="0" indent="0" algn="l" rtl="0">
              <a:lnSpc>
                <a:spcPct val="115000"/>
              </a:lnSpc>
              <a:spcBef>
                <a:spcPts val="600"/>
              </a:spcBef>
              <a:spcAft>
                <a:spcPts val="0"/>
              </a:spcAft>
              <a:buNone/>
            </a:pPr>
            <a:endParaRPr sz="1900">
              <a:solidFill>
                <a:srgbClr val="010101"/>
              </a:solidFill>
              <a:latin typeface="Lexend"/>
              <a:ea typeface="Lexend"/>
              <a:cs typeface="Lexend"/>
              <a:sym typeface="Lexend"/>
            </a:endParaRPr>
          </a:p>
          <a:p>
            <a:pPr marL="457200" marR="508000" lvl="0" indent="0" algn="l" rtl="0">
              <a:lnSpc>
                <a:spcPct val="115000"/>
              </a:lnSpc>
              <a:spcBef>
                <a:spcPts val="0"/>
              </a:spcBef>
              <a:spcAft>
                <a:spcPts val="0"/>
              </a:spcAft>
              <a:buNone/>
            </a:pPr>
            <a:endParaRPr sz="1900">
              <a:solidFill>
                <a:srgbClr val="010101"/>
              </a:solidFill>
              <a:latin typeface="Lexend"/>
              <a:ea typeface="Lexend"/>
              <a:cs typeface="Lexend"/>
              <a:sym typeface="Lexend"/>
            </a:endParaRPr>
          </a:p>
          <a:p>
            <a:pPr marL="457200" marR="508000" lvl="0" indent="0" algn="l" rtl="0">
              <a:lnSpc>
                <a:spcPct val="115000"/>
              </a:lnSpc>
              <a:spcBef>
                <a:spcPts val="0"/>
              </a:spcBef>
              <a:spcAft>
                <a:spcPts val="0"/>
              </a:spcAft>
              <a:buClr>
                <a:schemeClr val="dk1"/>
              </a:buClr>
              <a:buSzPts val="1100"/>
              <a:buFont typeface="Arial"/>
              <a:buNone/>
            </a:pPr>
            <a:endParaRPr sz="1900" b="1">
              <a:solidFill>
                <a:srgbClr val="1C4587"/>
              </a:solidFill>
              <a:latin typeface="Lexend"/>
              <a:ea typeface="Lexend"/>
              <a:cs typeface="Lexend"/>
              <a:sym typeface="Lexend"/>
            </a:endParaRPr>
          </a:p>
          <a:p>
            <a:pPr marL="457200" marR="508000" lvl="0" indent="0" algn="l" rtl="0">
              <a:spcBef>
                <a:spcPts val="0"/>
              </a:spcBef>
              <a:spcAft>
                <a:spcPts val="0"/>
              </a:spcAft>
              <a:buNone/>
            </a:pPr>
            <a:endParaRPr sz="800" i="1">
              <a:solidFill>
                <a:srgbClr val="FFFFFF"/>
              </a:solidFill>
              <a:latin typeface="Lato"/>
              <a:ea typeface="Lato"/>
              <a:cs typeface="Lato"/>
              <a:sym typeface="Lato"/>
            </a:endParaRPr>
          </a:p>
          <a:p>
            <a:pPr marL="457200" marR="508000" lvl="0" indent="0" algn="l" rtl="0">
              <a:spcBef>
                <a:spcPts val="0"/>
              </a:spcBef>
              <a:spcAft>
                <a:spcPts val="0"/>
              </a:spcAft>
              <a:buNone/>
            </a:pPr>
            <a:endParaRPr sz="2000">
              <a:solidFill>
                <a:srgbClr val="FFFFFF"/>
              </a:solidFill>
              <a:latin typeface="Lato"/>
              <a:ea typeface="Lato"/>
              <a:cs typeface="Lato"/>
              <a:sym typeface="Lato"/>
            </a:endParaRPr>
          </a:p>
          <a:p>
            <a:pPr marL="457200" marR="508000" lvl="0" indent="0" algn="l" rtl="0">
              <a:spcBef>
                <a:spcPts val="1000"/>
              </a:spcBef>
              <a:spcAft>
                <a:spcPts val="1000"/>
              </a:spcAft>
              <a:buNone/>
            </a:pPr>
            <a:endParaRPr sz="2000">
              <a:solidFill>
                <a:srgbClr val="FFFFFF"/>
              </a:solidFill>
              <a:latin typeface="Lato"/>
              <a:ea typeface="Lato"/>
              <a:cs typeface="Lato"/>
              <a:sym typeface="Lato"/>
            </a:endParaRPr>
          </a:p>
        </p:txBody>
      </p:sp>
      <p:graphicFrame>
        <p:nvGraphicFramePr>
          <p:cNvPr id="2255" name="Google Shape;2255;p345"/>
          <p:cNvGraphicFramePr/>
          <p:nvPr>
            <p:extLst>
              <p:ext uri="{D42A27DB-BD31-4B8C-83A1-F6EECF244321}">
                <p14:modId xmlns:p14="http://schemas.microsoft.com/office/powerpoint/2010/main" val="2410536885"/>
              </p:ext>
            </p:extLst>
          </p:nvPr>
        </p:nvGraphicFramePr>
        <p:xfrm>
          <a:off x="295388" y="247352"/>
          <a:ext cx="8553200" cy="4648795"/>
        </p:xfrm>
        <a:graphic>
          <a:graphicData uri="http://schemas.openxmlformats.org/drawingml/2006/table">
            <a:tbl>
              <a:tblPr>
                <a:noFill/>
                <a:tableStyleId>{2FCAB90A-02B3-40B9-BA1F-2F9EF7ADB48B}</a:tableStyleId>
              </a:tblPr>
              <a:tblGrid>
                <a:gridCol w="8553200">
                  <a:extLst>
                    <a:ext uri="{9D8B030D-6E8A-4147-A177-3AD203B41FA5}">
                      <a16:colId xmlns:a16="http://schemas.microsoft.com/office/drawing/2014/main" val="20000"/>
                    </a:ext>
                  </a:extLst>
                </a:gridCol>
              </a:tblGrid>
              <a:tr h="2343775">
                <a:tc>
                  <a:txBody>
                    <a:bodyPr/>
                    <a:lstStyle/>
                    <a:p>
                      <a:pPr marL="114300" marR="138183" lvl="0" indent="0" algn="l" rtl="0">
                        <a:lnSpc>
                          <a:spcPct val="100000"/>
                        </a:lnSpc>
                        <a:spcBef>
                          <a:spcPts val="0"/>
                        </a:spcBef>
                        <a:spcAft>
                          <a:spcPts val="0"/>
                        </a:spcAft>
                        <a:buNone/>
                      </a:pPr>
                      <a:endParaRPr sz="500" b="1" dirty="0">
                        <a:solidFill>
                          <a:srgbClr val="1C4587"/>
                        </a:solidFill>
                        <a:latin typeface="Lexend"/>
                        <a:ea typeface="Lexend"/>
                        <a:cs typeface="Lexend"/>
                        <a:sym typeface="Lexend"/>
                      </a:endParaRPr>
                    </a:p>
                    <a:p>
                      <a:pPr marL="114300" marR="508000" lvl="0" indent="0" algn="l" rtl="0">
                        <a:lnSpc>
                          <a:spcPct val="115000"/>
                        </a:lnSpc>
                        <a:spcBef>
                          <a:spcPts val="0"/>
                        </a:spcBef>
                        <a:spcAft>
                          <a:spcPts val="0"/>
                        </a:spcAft>
                        <a:buNone/>
                      </a:pPr>
                      <a:r>
                        <a:rPr lang="en-US" sz="2100" b="1" dirty="0">
                          <a:solidFill>
                            <a:srgbClr val="1C4587"/>
                          </a:solidFill>
                          <a:latin typeface="Lexend"/>
                          <a:ea typeface="Lexend"/>
                          <a:cs typeface="Lexend"/>
                          <a:sym typeface="Lexend"/>
                        </a:rPr>
                        <a:t>3) Implementation of </a:t>
                      </a:r>
                      <a:r>
                        <a:rPr lang="en-US" sz="2100" b="1" i="1" dirty="0">
                          <a:solidFill>
                            <a:srgbClr val="1C4587"/>
                          </a:solidFill>
                          <a:latin typeface="Lexend"/>
                          <a:ea typeface="Lexend"/>
                          <a:cs typeface="Lexend"/>
                          <a:sym typeface="Lexend"/>
                        </a:rPr>
                        <a:t>Board-Adopted Resolution No. 2021-0159 - Ensuring Access to Social-Emotional and Academic Supports for Students with Disabilities    </a:t>
                      </a:r>
                      <a:endParaRPr sz="2100" b="1" i="1" dirty="0">
                        <a:solidFill>
                          <a:srgbClr val="1C4587"/>
                        </a:solidFill>
                        <a:latin typeface="Lexend"/>
                        <a:ea typeface="Lexend"/>
                        <a:cs typeface="Lexend"/>
                        <a:sym typeface="Lexend"/>
                      </a:endParaRPr>
                    </a:p>
                    <a:p>
                      <a:pPr marL="114300" marR="508000" lvl="0" indent="0" algn="l" rtl="0">
                        <a:lnSpc>
                          <a:spcPct val="115000"/>
                        </a:lnSpc>
                        <a:spcBef>
                          <a:spcPts val="600"/>
                        </a:spcBef>
                        <a:spcAft>
                          <a:spcPts val="0"/>
                        </a:spcAft>
                        <a:buNone/>
                      </a:pPr>
                      <a:r>
                        <a:rPr lang="en-US" sz="2000" dirty="0">
                          <a:solidFill>
                            <a:srgbClr val="0C7342"/>
                          </a:solidFill>
                          <a:latin typeface="Lexend"/>
                          <a:ea typeface="Lexend"/>
                          <a:cs typeface="Lexend"/>
                          <a:sym typeface="Lexend"/>
                        </a:rPr>
                        <a:t>[After-School, Visual-Performing Arts, Athletics, Work-Based/Linked Learning, etc.]</a:t>
                      </a:r>
                      <a:endParaRPr sz="800" dirty="0">
                        <a:solidFill>
                          <a:srgbClr val="0C7342"/>
                        </a:solidFill>
                        <a:latin typeface="Lexend"/>
                        <a:ea typeface="Lexend"/>
                        <a:cs typeface="Lexend"/>
                        <a:sym typeface="Lexend"/>
                      </a:endParaRPr>
                    </a:p>
                  </a:txBody>
                  <a:tcPr marL="91425" marR="91425" marT="91425" marB="91425">
                    <a:lnL w="9525" cap="flat" cmpd="sng">
                      <a:solidFill>
                        <a:srgbClr val="0C7342"/>
                      </a:solidFill>
                      <a:prstDash val="solid"/>
                      <a:round/>
                      <a:headEnd type="none" w="sm" len="sm"/>
                      <a:tailEnd type="none" w="sm" len="sm"/>
                    </a:lnL>
                    <a:lnR w="9525" cap="flat" cmpd="sng">
                      <a:solidFill>
                        <a:srgbClr val="0C7342"/>
                      </a:solidFill>
                      <a:prstDash val="solid"/>
                      <a:round/>
                      <a:headEnd type="none" w="sm" len="sm"/>
                      <a:tailEnd type="none" w="sm" len="sm"/>
                    </a:lnR>
                    <a:lnT w="9525" cap="flat" cmpd="sng">
                      <a:solidFill>
                        <a:srgbClr val="0C7342"/>
                      </a:solidFill>
                      <a:prstDash val="solid"/>
                      <a:round/>
                      <a:headEnd type="none" w="sm" len="sm"/>
                      <a:tailEnd type="none" w="sm" len="sm"/>
                    </a:lnT>
                    <a:lnB w="9525" cap="flat" cmpd="sng">
                      <a:solidFill>
                        <a:srgbClr val="0C7342"/>
                      </a:solidFill>
                      <a:prstDash val="solid"/>
                      <a:round/>
                      <a:headEnd type="none" w="sm" len="sm"/>
                      <a:tailEnd type="none" w="sm" len="sm"/>
                    </a:lnB>
                  </a:tcPr>
                </a:tc>
                <a:extLst>
                  <a:ext uri="{0D108BD9-81ED-4DB2-BD59-A6C34878D82A}">
                    <a16:rowId xmlns:a16="http://schemas.microsoft.com/office/drawing/2014/main" val="10000"/>
                  </a:ext>
                </a:extLst>
              </a:tr>
              <a:tr h="1910575">
                <a:tc>
                  <a:txBody>
                    <a:bodyPr/>
                    <a:lstStyle/>
                    <a:p>
                      <a:pPr marL="114300" marR="138183" lvl="0" indent="0" algn="l" rtl="0">
                        <a:lnSpc>
                          <a:spcPct val="100000"/>
                        </a:lnSpc>
                        <a:spcBef>
                          <a:spcPts val="0"/>
                        </a:spcBef>
                        <a:spcAft>
                          <a:spcPts val="0"/>
                        </a:spcAft>
                        <a:buNone/>
                      </a:pPr>
                      <a:endParaRPr sz="500" b="1" dirty="0">
                        <a:solidFill>
                          <a:srgbClr val="1C4587"/>
                        </a:solidFill>
                        <a:latin typeface="Lexend"/>
                        <a:ea typeface="Lexend"/>
                        <a:cs typeface="Lexend"/>
                        <a:sym typeface="Lexend"/>
                      </a:endParaRPr>
                    </a:p>
                    <a:p>
                      <a:pPr marL="114300" marR="508000" lvl="0" indent="0" algn="l" rtl="0">
                        <a:lnSpc>
                          <a:spcPct val="115000"/>
                        </a:lnSpc>
                        <a:spcBef>
                          <a:spcPts val="0"/>
                        </a:spcBef>
                        <a:spcAft>
                          <a:spcPts val="0"/>
                        </a:spcAft>
                        <a:buNone/>
                      </a:pPr>
                      <a:r>
                        <a:rPr lang="en-US" sz="2100" b="1" dirty="0">
                          <a:solidFill>
                            <a:srgbClr val="1C4587"/>
                          </a:solidFill>
                          <a:latin typeface="Lexend"/>
                          <a:ea typeface="Lexend"/>
                          <a:cs typeface="Lexend"/>
                          <a:sym typeface="Lexend"/>
                        </a:rPr>
                        <a:t>4) Stable Programming and Space at </a:t>
                      </a:r>
                      <a:r>
                        <a:rPr lang="en-US" sz="2100" b="1" i="1" dirty="0">
                          <a:solidFill>
                            <a:srgbClr val="1C4587"/>
                          </a:solidFill>
                          <a:latin typeface="Lexend"/>
                          <a:ea typeface="Lexend"/>
                          <a:cs typeface="Lexend"/>
                          <a:sym typeface="Lexend"/>
                        </a:rPr>
                        <a:t>The Center </a:t>
                      </a:r>
                      <a:r>
                        <a:rPr lang="en-US" sz="2100" b="1" dirty="0">
                          <a:solidFill>
                            <a:srgbClr val="1C4587"/>
                          </a:solidFill>
                          <a:latin typeface="Lexend"/>
                          <a:ea typeface="Lexend"/>
                          <a:cs typeface="Lexend"/>
                          <a:sym typeface="Lexend"/>
                        </a:rPr>
                        <a:t>for Students in the Young Adult Program; Accessibility of Linked Learning and Work-Career Opportunities for Disabled Students  </a:t>
                      </a:r>
                      <a:endParaRPr sz="2100" b="1" dirty="0">
                        <a:solidFill>
                          <a:srgbClr val="1C4587"/>
                        </a:solidFill>
                        <a:latin typeface="Lexend"/>
                        <a:ea typeface="Lexend"/>
                        <a:cs typeface="Lexend"/>
                        <a:sym typeface="Lexend"/>
                      </a:endParaRPr>
                    </a:p>
                    <a:p>
                      <a:pPr marL="114300" marR="138183" lvl="0" indent="0" algn="l" rtl="0">
                        <a:lnSpc>
                          <a:spcPct val="115000"/>
                        </a:lnSpc>
                        <a:spcBef>
                          <a:spcPts val="600"/>
                        </a:spcBef>
                        <a:spcAft>
                          <a:spcPts val="0"/>
                        </a:spcAft>
                        <a:buNone/>
                      </a:pPr>
                      <a:r>
                        <a:rPr lang="en-US" sz="2100" dirty="0">
                          <a:solidFill>
                            <a:srgbClr val="0C7342"/>
                          </a:solidFill>
                          <a:latin typeface="Lexend"/>
                          <a:ea typeface="Lexend"/>
                          <a:cs typeface="Lexend"/>
                          <a:sym typeface="Lexend"/>
                        </a:rPr>
                        <a:t>We will provide an update for this initiative in March.</a:t>
                      </a:r>
                      <a:endParaRPr sz="2100" b="1" dirty="0">
                        <a:solidFill>
                          <a:srgbClr val="0C7342"/>
                        </a:solidFill>
                        <a:latin typeface="Lexend"/>
                        <a:ea typeface="Lexend"/>
                        <a:cs typeface="Lexend"/>
                        <a:sym typeface="Lexend"/>
                      </a:endParaRPr>
                    </a:p>
                    <a:p>
                      <a:pPr marL="114300" marR="138183" lvl="0" indent="0" algn="l" rtl="0">
                        <a:lnSpc>
                          <a:spcPct val="115000"/>
                        </a:lnSpc>
                        <a:spcBef>
                          <a:spcPts val="0"/>
                        </a:spcBef>
                        <a:spcAft>
                          <a:spcPts val="0"/>
                        </a:spcAft>
                        <a:buNone/>
                      </a:pPr>
                      <a:endParaRPr sz="800" dirty="0">
                        <a:solidFill>
                          <a:srgbClr val="010101"/>
                        </a:solidFill>
                        <a:latin typeface="Lexend"/>
                        <a:ea typeface="Lexend"/>
                        <a:cs typeface="Lexend"/>
                        <a:sym typeface="Lexend"/>
                      </a:endParaRPr>
                    </a:p>
                  </a:txBody>
                  <a:tcPr marL="91425" marR="91425" marT="91425" marB="91425">
                    <a:lnL w="9525" cap="flat" cmpd="sng">
                      <a:solidFill>
                        <a:srgbClr val="0B7743"/>
                      </a:solidFill>
                      <a:prstDash val="solid"/>
                      <a:round/>
                      <a:headEnd type="none" w="sm" len="sm"/>
                      <a:tailEnd type="none" w="sm" len="sm"/>
                    </a:lnL>
                    <a:lnR w="9525" cap="flat" cmpd="sng">
                      <a:solidFill>
                        <a:srgbClr val="0B7743"/>
                      </a:solidFill>
                      <a:prstDash val="solid"/>
                      <a:round/>
                      <a:headEnd type="none" w="sm" len="sm"/>
                      <a:tailEnd type="none" w="sm" len="sm"/>
                    </a:lnR>
                    <a:lnT w="9525" cap="flat" cmpd="sng">
                      <a:solidFill>
                        <a:srgbClr val="0C7342"/>
                      </a:solidFill>
                      <a:prstDash val="solid"/>
                      <a:round/>
                      <a:headEnd type="none" w="sm" len="sm"/>
                      <a:tailEnd type="none" w="sm" len="sm"/>
                    </a:lnT>
                    <a:lnB w="9525" cap="flat" cmpd="sng">
                      <a:solidFill>
                        <a:srgbClr val="0B7743"/>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259"/>
        <p:cNvGrpSpPr/>
        <p:nvPr/>
      </p:nvGrpSpPr>
      <p:grpSpPr>
        <a:xfrm>
          <a:off x="0" y="0"/>
          <a:ext cx="0" cy="0"/>
          <a:chOff x="0" y="0"/>
          <a:chExt cx="0" cy="0"/>
        </a:xfrm>
      </p:grpSpPr>
      <p:sp>
        <p:nvSpPr>
          <p:cNvPr id="2260" name="Google Shape;2260;p346"/>
          <p:cNvSpPr txBox="1"/>
          <p:nvPr/>
        </p:nvSpPr>
        <p:spPr>
          <a:xfrm>
            <a:off x="-12" y="-6"/>
            <a:ext cx="9144000" cy="6069600"/>
          </a:xfrm>
          <a:prstGeom prst="rect">
            <a:avLst/>
          </a:prstGeom>
          <a:solidFill>
            <a:srgbClr val="FFFFFF"/>
          </a:solidFill>
          <a:ln>
            <a:noFill/>
          </a:ln>
        </p:spPr>
        <p:txBody>
          <a:bodyPr spcFirstLastPara="1" wrap="square" lIns="91425" tIns="91425" rIns="91425" bIns="91425" anchor="t" anchorCtr="0">
            <a:noAutofit/>
          </a:bodyPr>
          <a:lstStyle/>
          <a:p>
            <a:pPr marL="0" marR="508000" lvl="0" indent="0" algn="l" rtl="0">
              <a:spcBef>
                <a:spcPts val="0"/>
              </a:spcBef>
              <a:spcAft>
                <a:spcPts val="0"/>
              </a:spcAft>
              <a:buNone/>
            </a:pPr>
            <a:endParaRPr sz="1300">
              <a:solidFill>
                <a:srgbClr val="FFFFFF"/>
              </a:solidFill>
              <a:latin typeface="Lato"/>
              <a:ea typeface="Lato"/>
              <a:cs typeface="Lato"/>
              <a:sym typeface="Lato"/>
            </a:endParaRPr>
          </a:p>
          <a:p>
            <a:pPr marL="457200" marR="508000" lvl="0" indent="0" algn="l" rtl="0">
              <a:lnSpc>
                <a:spcPct val="115000"/>
              </a:lnSpc>
              <a:spcBef>
                <a:spcPts val="0"/>
              </a:spcBef>
              <a:spcAft>
                <a:spcPts val="0"/>
              </a:spcAft>
              <a:buNone/>
            </a:pPr>
            <a:endParaRPr sz="1900" b="1">
              <a:solidFill>
                <a:srgbClr val="1C4587"/>
              </a:solidFill>
              <a:latin typeface="Lexend"/>
              <a:ea typeface="Lexend"/>
              <a:cs typeface="Lexend"/>
              <a:sym typeface="Lexend"/>
            </a:endParaRPr>
          </a:p>
          <a:p>
            <a:pPr marL="457200" marR="508000" lvl="0" indent="0" algn="l" rtl="0">
              <a:lnSpc>
                <a:spcPct val="115000"/>
              </a:lnSpc>
              <a:spcBef>
                <a:spcPts val="600"/>
              </a:spcBef>
              <a:spcAft>
                <a:spcPts val="0"/>
              </a:spcAft>
              <a:buNone/>
            </a:pPr>
            <a:endParaRPr sz="1900">
              <a:solidFill>
                <a:srgbClr val="010101"/>
              </a:solidFill>
              <a:latin typeface="Lexend"/>
              <a:ea typeface="Lexend"/>
              <a:cs typeface="Lexend"/>
              <a:sym typeface="Lexend"/>
            </a:endParaRPr>
          </a:p>
          <a:p>
            <a:pPr marL="457200" marR="508000" lvl="0" indent="0" algn="l" rtl="0">
              <a:lnSpc>
                <a:spcPct val="115000"/>
              </a:lnSpc>
              <a:spcBef>
                <a:spcPts val="0"/>
              </a:spcBef>
              <a:spcAft>
                <a:spcPts val="0"/>
              </a:spcAft>
              <a:buNone/>
            </a:pPr>
            <a:endParaRPr sz="1900">
              <a:solidFill>
                <a:srgbClr val="010101"/>
              </a:solidFill>
              <a:latin typeface="Lexend"/>
              <a:ea typeface="Lexend"/>
              <a:cs typeface="Lexend"/>
              <a:sym typeface="Lexend"/>
            </a:endParaRPr>
          </a:p>
          <a:p>
            <a:pPr marL="457200" marR="508000" lvl="0" indent="0" algn="l" rtl="0">
              <a:lnSpc>
                <a:spcPct val="115000"/>
              </a:lnSpc>
              <a:spcBef>
                <a:spcPts val="0"/>
              </a:spcBef>
              <a:spcAft>
                <a:spcPts val="0"/>
              </a:spcAft>
              <a:buClr>
                <a:schemeClr val="dk1"/>
              </a:buClr>
              <a:buSzPts val="1100"/>
              <a:buFont typeface="Arial"/>
              <a:buNone/>
            </a:pPr>
            <a:endParaRPr sz="1900" b="1">
              <a:solidFill>
                <a:srgbClr val="1C4587"/>
              </a:solidFill>
              <a:latin typeface="Lexend"/>
              <a:ea typeface="Lexend"/>
              <a:cs typeface="Lexend"/>
              <a:sym typeface="Lexend"/>
            </a:endParaRPr>
          </a:p>
          <a:p>
            <a:pPr marL="457200" marR="508000" lvl="0" indent="0" algn="l" rtl="0">
              <a:spcBef>
                <a:spcPts val="0"/>
              </a:spcBef>
              <a:spcAft>
                <a:spcPts val="0"/>
              </a:spcAft>
              <a:buNone/>
            </a:pPr>
            <a:endParaRPr sz="800" i="1">
              <a:solidFill>
                <a:srgbClr val="FFFFFF"/>
              </a:solidFill>
              <a:latin typeface="Lato"/>
              <a:ea typeface="Lato"/>
              <a:cs typeface="Lato"/>
              <a:sym typeface="Lato"/>
            </a:endParaRPr>
          </a:p>
          <a:p>
            <a:pPr marL="457200" marR="508000" lvl="0" indent="0" algn="l" rtl="0">
              <a:spcBef>
                <a:spcPts val="0"/>
              </a:spcBef>
              <a:spcAft>
                <a:spcPts val="0"/>
              </a:spcAft>
              <a:buNone/>
            </a:pPr>
            <a:endParaRPr sz="2000">
              <a:solidFill>
                <a:srgbClr val="FFFFFF"/>
              </a:solidFill>
              <a:latin typeface="Lato"/>
              <a:ea typeface="Lato"/>
              <a:cs typeface="Lato"/>
              <a:sym typeface="Lato"/>
            </a:endParaRPr>
          </a:p>
          <a:p>
            <a:pPr marL="457200" marR="508000" lvl="0" indent="0" algn="l" rtl="0">
              <a:spcBef>
                <a:spcPts val="1000"/>
              </a:spcBef>
              <a:spcAft>
                <a:spcPts val="1000"/>
              </a:spcAft>
              <a:buNone/>
            </a:pPr>
            <a:endParaRPr sz="2000">
              <a:solidFill>
                <a:srgbClr val="FFFFFF"/>
              </a:solidFill>
              <a:latin typeface="Lato"/>
              <a:ea typeface="Lato"/>
              <a:cs typeface="Lato"/>
              <a:sym typeface="Lato"/>
            </a:endParaRPr>
          </a:p>
        </p:txBody>
      </p:sp>
      <p:graphicFrame>
        <p:nvGraphicFramePr>
          <p:cNvPr id="2261" name="Google Shape;2261;p346"/>
          <p:cNvGraphicFramePr/>
          <p:nvPr>
            <p:extLst>
              <p:ext uri="{D42A27DB-BD31-4B8C-83A1-F6EECF244321}">
                <p14:modId xmlns:p14="http://schemas.microsoft.com/office/powerpoint/2010/main" val="2097088091"/>
              </p:ext>
            </p:extLst>
          </p:nvPr>
        </p:nvGraphicFramePr>
        <p:xfrm>
          <a:off x="280050" y="338438"/>
          <a:ext cx="8583900" cy="4700401"/>
        </p:xfrm>
        <a:graphic>
          <a:graphicData uri="http://schemas.openxmlformats.org/drawingml/2006/table">
            <a:tbl>
              <a:tblPr>
                <a:noFill/>
                <a:tableStyleId>{2FCAB90A-02B3-40B9-BA1F-2F9EF7ADB48B}</a:tableStyleId>
              </a:tblPr>
              <a:tblGrid>
                <a:gridCol w="8583900">
                  <a:extLst>
                    <a:ext uri="{9D8B030D-6E8A-4147-A177-3AD203B41FA5}">
                      <a16:colId xmlns:a16="http://schemas.microsoft.com/office/drawing/2014/main" val="20000"/>
                    </a:ext>
                  </a:extLst>
                </a:gridCol>
              </a:tblGrid>
              <a:tr h="2080975">
                <a:tc>
                  <a:txBody>
                    <a:bodyPr/>
                    <a:lstStyle/>
                    <a:p>
                      <a:pPr marL="114300" marR="138183" lvl="0" indent="0" algn="l" rtl="0">
                        <a:lnSpc>
                          <a:spcPct val="100000"/>
                        </a:lnSpc>
                        <a:spcBef>
                          <a:spcPts val="0"/>
                        </a:spcBef>
                        <a:spcAft>
                          <a:spcPts val="0"/>
                        </a:spcAft>
                        <a:buNone/>
                      </a:pPr>
                      <a:endParaRPr sz="500" b="1" dirty="0">
                        <a:solidFill>
                          <a:srgbClr val="1C4587"/>
                        </a:solidFill>
                        <a:latin typeface="Lexend"/>
                        <a:ea typeface="Lexend"/>
                        <a:cs typeface="Lexend"/>
                        <a:sym typeface="Lexend"/>
                      </a:endParaRPr>
                    </a:p>
                    <a:p>
                      <a:pPr marL="114300" marR="0" lvl="0" indent="0" algn="l" rtl="0">
                        <a:lnSpc>
                          <a:spcPct val="100000"/>
                        </a:lnSpc>
                        <a:spcBef>
                          <a:spcPts val="0"/>
                        </a:spcBef>
                        <a:spcAft>
                          <a:spcPts val="0"/>
                        </a:spcAft>
                        <a:buNone/>
                      </a:pPr>
                      <a:r>
                        <a:rPr lang="en-US" sz="2100" b="1" dirty="0">
                          <a:solidFill>
                            <a:srgbClr val="1C4587"/>
                          </a:solidFill>
                          <a:latin typeface="Lexend"/>
                          <a:ea typeface="Lexend"/>
                          <a:cs typeface="Lexend"/>
                          <a:sym typeface="Lexend"/>
                        </a:rPr>
                        <a:t>5) School Board Legislative Priorities Related to Special Education</a:t>
                      </a:r>
                      <a:endParaRPr sz="2100" b="1" dirty="0">
                        <a:solidFill>
                          <a:srgbClr val="1C4587"/>
                        </a:solidFill>
                        <a:latin typeface="Lexend"/>
                        <a:ea typeface="Lexend"/>
                        <a:cs typeface="Lexend"/>
                        <a:sym typeface="Lexend"/>
                      </a:endParaRPr>
                    </a:p>
                    <a:p>
                      <a:pPr marL="114300" marR="270417" lvl="0" indent="0" algn="l" rtl="0">
                        <a:lnSpc>
                          <a:spcPct val="115000"/>
                        </a:lnSpc>
                        <a:spcBef>
                          <a:spcPts val="600"/>
                        </a:spcBef>
                        <a:spcAft>
                          <a:spcPts val="0"/>
                        </a:spcAft>
                        <a:buNone/>
                      </a:pPr>
                      <a:r>
                        <a:rPr lang="en-US" sz="2000" dirty="0">
                          <a:solidFill>
                            <a:srgbClr val="0C7342"/>
                          </a:solidFill>
                          <a:latin typeface="Lexend"/>
                          <a:ea typeface="Lexend"/>
                          <a:cs typeface="Lexend"/>
                          <a:sym typeface="Lexend"/>
                        </a:rPr>
                        <a:t>In January 2023, the School Board adopted the CAC's priorities within its larger Legislative Platform. For the full text as it reads in the platform, use the link on slide 34.</a:t>
                      </a:r>
                      <a:endParaRPr sz="2000" dirty="0">
                        <a:solidFill>
                          <a:srgbClr val="0C7342"/>
                        </a:solidFill>
                        <a:latin typeface="Lexend"/>
                        <a:ea typeface="Lexend"/>
                        <a:cs typeface="Lexend"/>
                        <a:sym typeface="Lexend"/>
                      </a:endParaRPr>
                    </a:p>
                    <a:p>
                      <a:pPr marL="114300" marR="270417" lvl="0" indent="0" algn="l" rtl="0">
                        <a:lnSpc>
                          <a:spcPct val="100000"/>
                        </a:lnSpc>
                        <a:spcBef>
                          <a:spcPts val="0"/>
                        </a:spcBef>
                        <a:spcAft>
                          <a:spcPts val="0"/>
                        </a:spcAft>
                        <a:buNone/>
                      </a:pPr>
                      <a:endParaRPr sz="500" dirty="0">
                        <a:solidFill>
                          <a:srgbClr val="1C4587"/>
                        </a:solidFill>
                        <a:latin typeface="Lexend"/>
                        <a:ea typeface="Lexend"/>
                        <a:cs typeface="Lexend"/>
                        <a:sym typeface="Lexend"/>
                      </a:endParaRPr>
                    </a:p>
                  </a:txBody>
                  <a:tcPr marL="91425" marR="91425" marT="91425" marB="91425">
                    <a:lnL w="9525" cap="flat" cmpd="sng">
                      <a:solidFill>
                        <a:srgbClr val="0B7743"/>
                      </a:solidFill>
                      <a:prstDash val="solid"/>
                      <a:round/>
                      <a:headEnd type="none" w="sm" len="sm"/>
                      <a:tailEnd type="none" w="sm" len="sm"/>
                    </a:lnL>
                    <a:lnR w="9525" cap="flat" cmpd="sng">
                      <a:solidFill>
                        <a:srgbClr val="0B7743"/>
                      </a:solidFill>
                      <a:prstDash val="solid"/>
                      <a:round/>
                      <a:headEnd type="none" w="sm" len="sm"/>
                      <a:tailEnd type="none" w="sm" len="sm"/>
                    </a:lnR>
                    <a:lnT w="9525" cap="flat" cmpd="sng">
                      <a:solidFill>
                        <a:srgbClr val="0B7743"/>
                      </a:solidFill>
                      <a:prstDash val="solid"/>
                      <a:round/>
                      <a:headEnd type="none" w="sm" len="sm"/>
                      <a:tailEnd type="none" w="sm" len="sm"/>
                    </a:lnT>
                    <a:lnB w="9525" cap="flat" cmpd="sng">
                      <a:solidFill>
                        <a:srgbClr val="0B7743"/>
                      </a:solidFill>
                      <a:prstDash val="solid"/>
                      <a:round/>
                      <a:headEnd type="none" w="sm" len="sm"/>
                      <a:tailEnd type="none" w="sm" len="sm"/>
                    </a:lnB>
                  </a:tcPr>
                </a:tc>
                <a:extLst>
                  <a:ext uri="{0D108BD9-81ED-4DB2-BD59-A6C34878D82A}">
                    <a16:rowId xmlns:a16="http://schemas.microsoft.com/office/drawing/2014/main" val="10000"/>
                  </a:ext>
                </a:extLst>
              </a:tr>
              <a:tr h="1981150">
                <a:tc>
                  <a:txBody>
                    <a:bodyPr/>
                    <a:lstStyle/>
                    <a:p>
                      <a:pPr marL="114300" marR="138183" lvl="0" indent="0" algn="l" rtl="0">
                        <a:lnSpc>
                          <a:spcPct val="100000"/>
                        </a:lnSpc>
                        <a:spcBef>
                          <a:spcPts val="0"/>
                        </a:spcBef>
                        <a:spcAft>
                          <a:spcPts val="0"/>
                        </a:spcAft>
                        <a:buNone/>
                      </a:pPr>
                      <a:endParaRPr sz="500" b="1" dirty="0">
                        <a:solidFill>
                          <a:srgbClr val="1C4587"/>
                        </a:solidFill>
                        <a:latin typeface="Lexend"/>
                        <a:ea typeface="Lexend"/>
                        <a:cs typeface="Lexend"/>
                        <a:sym typeface="Lexend"/>
                      </a:endParaRPr>
                    </a:p>
                    <a:p>
                      <a:pPr marL="114300" lvl="0" indent="0" algn="l" rtl="0">
                        <a:lnSpc>
                          <a:spcPct val="115000"/>
                        </a:lnSpc>
                        <a:spcBef>
                          <a:spcPts val="0"/>
                        </a:spcBef>
                        <a:spcAft>
                          <a:spcPts val="0"/>
                        </a:spcAft>
                        <a:buNone/>
                      </a:pPr>
                      <a:r>
                        <a:rPr lang="en-US" sz="2100" b="1" dirty="0">
                          <a:solidFill>
                            <a:srgbClr val="1C4587"/>
                          </a:solidFill>
                          <a:latin typeface="Lexend"/>
                          <a:ea typeface="Lexend"/>
                          <a:cs typeface="Lexend"/>
                          <a:sym typeface="Lexend"/>
                        </a:rPr>
                        <a:t>6) Sufficient Special Education Staffing for Disabled Students with IEPs: Special Education Teachers, Paraprofessionals, Instructional Support Specialists, etc.</a:t>
                      </a:r>
                      <a:endParaRPr sz="2100" b="1" dirty="0">
                        <a:solidFill>
                          <a:srgbClr val="1C4587"/>
                        </a:solidFill>
                        <a:latin typeface="Lexend"/>
                        <a:ea typeface="Lexend"/>
                        <a:cs typeface="Lexend"/>
                        <a:sym typeface="Lexend"/>
                      </a:endParaRPr>
                    </a:p>
                    <a:p>
                      <a:pPr marL="114300" lvl="0" indent="0" algn="l" rtl="0">
                        <a:lnSpc>
                          <a:spcPct val="115000"/>
                        </a:lnSpc>
                        <a:spcBef>
                          <a:spcPts val="800"/>
                        </a:spcBef>
                        <a:spcAft>
                          <a:spcPts val="0"/>
                        </a:spcAft>
                        <a:buNone/>
                      </a:pPr>
                      <a:r>
                        <a:rPr lang="en-US" sz="2000" dirty="0">
                          <a:solidFill>
                            <a:srgbClr val="0C7342"/>
                          </a:solidFill>
                          <a:latin typeface="Lexend"/>
                          <a:ea typeface="Lexend"/>
                          <a:cs typeface="Lexend"/>
                          <a:sym typeface="Lexend"/>
                        </a:rPr>
                        <a:t>A working group of CAC members met with staff from the Talent Division on January 18th. They will meet every 3rd Thursday.</a:t>
                      </a:r>
                      <a:endParaRPr sz="2000" dirty="0">
                        <a:solidFill>
                          <a:srgbClr val="0C7342"/>
                        </a:solidFill>
                        <a:latin typeface="Lexend"/>
                        <a:ea typeface="Lexend"/>
                        <a:cs typeface="Lexend"/>
                        <a:sym typeface="Lexend"/>
                      </a:endParaRPr>
                    </a:p>
                    <a:p>
                      <a:pPr marL="114300" lvl="0" indent="0" algn="l" rtl="0">
                        <a:lnSpc>
                          <a:spcPct val="115000"/>
                        </a:lnSpc>
                        <a:spcBef>
                          <a:spcPts val="0"/>
                        </a:spcBef>
                        <a:spcAft>
                          <a:spcPts val="0"/>
                        </a:spcAft>
                        <a:buNone/>
                      </a:pPr>
                      <a:r>
                        <a:rPr lang="en-US" sz="2000" dirty="0">
                          <a:solidFill>
                            <a:srgbClr val="0C7342"/>
                          </a:solidFill>
                          <a:latin typeface="Lexend"/>
                          <a:ea typeface="Lexend"/>
                          <a:cs typeface="Lexend"/>
                          <a:sym typeface="Lexend"/>
                        </a:rPr>
                        <a:t>This is the focus of tonight’s meeting.</a:t>
                      </a:r>
                      <a:endParaRPr sz="2000" dirty="0">
                        <a:solidFill>
                          <a:srgbClr val="0C7342"/>
                        </a:solidFill>
                        <a:latin typeface="Lexend"/>
                        <a:ea typeface="Lexend"/>
                        <a:cs typeface="Lexend"/>
                        <a:sym typeface="Lexend"/>
                      </a:endParaRPr>
                    </a:p>
                    <a:p>
                      <a:pPr marL="114300" lvl="0" indent="0" algn="l" rtl="0">
                        <a:lnSpc>
                          <a:spcPct val="115000"/>
                        </a:lnSpc>
                        <a:spcBef>
                          <a:spcPts val="0"/>
                        </a:spcBef>
                        <a:spcAft>
                          <a:spcPts val="0"/>
                        </a:spcAft>
                        <a:buNone/>
                      </a:pPr>
                      <a:endParaRPr sz="500" dirty="0">
                        <a:solidFill>
                          <a:srgbClr val="1C4587"/>
                        </a:solidFill>
                        <a:latin typeface="Lexend"/>
                        <a:ea typeface="Lexend"/>
                        <a:cs typeface="Lexend"/>
                        <a:sym typeface="Lexend"/>
                      </a:endParaRPr>
                    </a:p>
                  </a:txBody>
                  <a:tcPr marL="91425" marR="91425" marT="91425" marB="91425">
                    <a:lnL w="9525" cap="flat" cmpd="sng">
                      <a:solidFill>
                        <a:srgbClr val="0B7743"/>
                      </a:solidFill>
                      <a:prstDash val="solid"/>
                      <a:round/>
                      <a:headEnd type="none" w="sm" len="sm"/>
                      <a:tailEnd type="none" w="sm" len="sm"/>
                    </a:lnL>
                    <a:lnR w="9525" cap="flat" cmpd="sng">
                      <a:solidFill>
                        <a:srgbClr val="0B7743"/>
                      </a:solidFill>
                      <a:prstDash val="solid"/>
                      <a:round/>
                      <a:headEnd type="none" w="sm" len="sm"/>
                      <a:tailEnd type="none" w="sm" len="sm"/>
                    </a:lnR>
                    <a:lnT w="9525" cap="flat" cmpd="sng">
                      <a:solidFill>
                        <a:srgbClr val="0B7743"/>
                      </a:solidFill>
                      <a:prstDash val="solid"/>
                      <a:round/>
                      <a:headEnd type="none" w="sm" len="sm"/>
                      <a:tailEnd type="none" w="sm" len="sm"/>
                    </a:lnT>
                    <a:lnB w="9525" cap="flat" cmpd="sng">
                      <a:solidFill>
                        <a:srgbClr val="0B7743"/>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265"/>
        <p:cNvGrpSpPr/>
        <p:nvPr/>
      </p:nvGrpSpPr>
      <p:grpSpPr>
        <a:xfrm>
          <a:off x="0" y="0"/>
          <a:ext cx="0" cy="0"/>
          <a:chOff x="0" y="0"/>
          <a:chExt cx="0" cy="0"/>
        </a:xfrm>
      </p:grpSpPr>
      <p:sp>
        <p:nvSpPr>
          <p:cNvPr id="2266" name="Google Shape;2266;p347"/>
          <p:cNvSpPr txBox="1"/>
          <p:nvPr/>
        </p:nvSpPr>
        <p:spPr>
          <a:xfrm>
            <a:off x="-12" y="-6"/>
            <a:ext cx="9144000" cy="6069600"/>
          </a:xfrm>
          <a:prstGeom prst="rect">
            <a:avLst/>
          </a:prstGeom>
          <a:solidFill>
            <a:srgbClr val="FFFFFF"/>
          </a:solidFill>
          <a:ln>
            <a:noFill/>
          </a:ln>
        </p:spPr>
        <p:txBody>
          <a:bodyPr spcFirstLastPara="1" wrap="square" lIns="91425" tIns="91425" rIns="91425" bIns="91425" anchor="t" anchorCtr="0">
            <a:noAutofit/>
          </a:bodyPr>
          <a:lstStyle/>
          <a:p>
            <a:pPr marL="0" marR="508000" lvl="0" indent="0" algn="l" rtl="0">
              <a:spcBef>
                <a:spcPts val="0"/>
              </a:spcBef>
              <a:spcAft>
                <a:spcPts val="0"/>
              </a:spcAft>
              <a:buNone/>
            </a:pPr>
            <a:endParaRPr sz="1300">
              <a:solidFill>
                <a:srgbClr val="FFFFFF"/>
              </a:solidFill>
              <a:latin typeface="Lato"/>
              <a:ea typeface="Lato"/>
              <a:cs typeface="Lato"/>
              <a:sym typeface="Lato"/>
            </a:endParaRPr>
          </a:p>
          <a:p>
            <a:pPr marL="0" marR="508000" lvl="0" indent="0" algn="l" rtl="0">
              <a:lnSpc>
                <a:spcPct val="150000"/>
              </a:lnSpc>
              <a:spcBef>
                <a:spcPts val="0"/>
              </a:spcBef>
              <a:spcAft>
                <a:spcPts val="0"/>
              </a:spcAft>
              <a:buNone/>
            </a:pPr>
            <a:endParaRPr sz="1100">
              <a:solidFill>
                <a:srgbClr val="1C4587"/>
              </a:solidFill>
              <a:latin typeface="Lexend"/>
              <a:ea typeface="Lexend"/>
              <a:cs typeface="Lexend"/>
              <a:sym typeface="Lexend"/>
            </a:endParaRPr>
          </a:p>
          <a:p>
            <a:pPr marL="457200" marR="736979" lvl="0" indent="0" algn="l" rtl="0">
              <a:lnSpc>
                <a:spcPct val="150000"/>
              </a:lnSpc>
              <a:spcBef>
                <a:spcPts val="600"/>
              </a:spcBef>
              <a:spcAft>
                <a:spcPts val="0"/>
              </a:spcAft>
              <a:buClr>
                <a:srgbClr val="000000"/>
              </a:buClr>
              <a:buSzPts val="1100"/>
              <a:buFont typeface="Arial"/>
              <a:buNone/>
            </a:pPr>
            <a:r>
              <a:rPr lang="en-US" sz="3000" b="1">
                <a:solidFill>
                  <a:srgbClr val="1155CC"/>
                </a:solidFill>
                <a:latin typeface="Lexend"/>
                <a:ea typeface="Lexend"/>
                <a:cs typeface="Lexend"/>
                <a:sym typeface="Lexend"/>
              </a:rPr>
              <a:t>To read about our initiatives in detail:</a:t>
            </a:r>
            <a:endParaRPr sz="3000" b="1">
              <a:solidFill>
                <a:srgbClr val="1155CC"/>
              </a:solidFill>
              <a:latin typeface="Lexend"/>
              <a:ea typeface="Lexend"/>
              <a:cs typeface="Lexend"/>
              <a:sym typeface="Lexend"/>
            </a:endParaRPr>
          </a:p>
          <a:p>
            <a:pPr marL="457200" marR="736979" lvl="0" indent="0" algn="l" rtl="0">
              <a:lnSpc>
                <a:spcPct val="150000"/>
              </a:lnSpc>
              <a:spcBef>
                <a:spcPts val="2000"/>
              </a:spcBef>
              <a:spcAft>
                <a:spcPts val="0"/>
              </a:spcAft>
              <a:buClr>
                <a:srgbClr val="000000"/>
              </a:buClr>
              <a:buSzPts val="1100"/>
              <a:buFont typeface="Arial"/>
              <a:buNone/>
            </a:pPr>
            <a:r>
              <a:rPr lang="en-US" sz="3000" b="1">
                <a:solidFill>
                  <a:srgbClr val="1155CC"/>
                </a:solidFill>
                <a:latin typeface="Lexend"/>
                <a:ea typeface="Lexend"/>
                <a:cs typeface="Lexend"/>
                <a:sym typeface="Lexend"/>
              </a:rPr>
              <a:t>"2023-24 Initiatives of the OUSD Community Advisory Committee for Special Education"</a:t>
            </a:r>
            <a:endParaRPr sz="3000" b="1">
              <a:solidFill>
                <a:srgbClr val="1155CC"/>
              </a:solidFill>
              <a:latin typeface="Lexend"/>
              <a:ea typeface="Lexend"/>
              <a:cs typeface="Lexend"/>
              <a:sym typeface="Lexend"/>
            </a:endParaRPr>
          </a:p>
          <a:p>
            <a:pPr marL="457200" marR="736979" lvl="0" indent="0" algn="ctr" rtl="0">
              <a:lnSpc>
                <a:spcPct val="150000"/>
              </a:lnSpc>
              <a:spcBef>
                <a:spcPts val="2000"/>
              </a:spcBef>
              <a:spcAft>
                <a:spcPts val="0"/>
              </a:spcAft>
              <a:buClr>
                <a:srgbClr val="000000"/>
              </a:buClr>
              <a:buSzPts val="1100"/>
              <a:buFont typeface="Arial"/>
              <a:buNone/>
            </a:pPr>
            <a:r>
              <a:rPr lang="en-US" sz="3000" u="sng">
                <a:solidFill>
                  <a:srgbClr val="008000"/>
                </a:solidFill>
                <a:latin typeface="Lexend"/>
                <a:ea typeface="Lexend"/>
                <a:cs typeface="Lexend"/>
                <a:sym typeface="Lexend"/>
                <a:hlinkClick r:id="rId3">
                  <a:extLst>
                    <a:ext uri="{A12FA001-AC4F-418D-AE19-62706E023703}">
                      <ahyp:hlinkClr xmlns:ahyp="http://schemas.microsoft.com/office/drawing/2018/hyperlinkcolor" val="tx"/>
                    </a:ext>
                  </a:extLst>
                </a:hlinkClick>
              </a:rPr>
              <a:t>tinyurl.com/2p8v7au3</a:t>
            </a:r>
            <a:endParaRPr sz="3000">
              <a:solidFill>
                <a:srgbClr val="008000"/>
              </a:solidFill>
              <a:latin typeface="Lexend"/>
              <a:ea typeface="Lexend"/>
              <a:cs typeface="Lexend"/>
              <a:sym typeface="Lexend"/>
            </a:endParaRPr>
          </a:p>
          <a:p>
            <a:pPr marL="457200" marR="270417" lvl="0" indent="0" algn="l" rtl="0">
              <a:lnSpc>
                <a:spcPct val="115000"/>
              </a:lnSpc>
              <a:spcBef>
                <a:spcPts val="2000"/>
              </a:spcBef>
              <a:spcAft>
                <a:spcPts val="0"/>
              </a:spcAft>
              <a:buClr>
                <a:srgbClr val="000000"/>
              </a:buClr>
              <a:buSzPts val="1100"/>
              <a:buFont typeface="Arial"/>
              <a:buNone/>
            </a:pPr>
            <a:endParaRPr sz="2300" b="1">
              <a:solidFill>
                <a:srgbClr val="1C4587"/>
              </a:solidFill>
              <a:latin typeface="Lexend"/>
              <a:ea typeface="Lexend"/>
              <a:cs typeface="Lexend"/>
              <a:sym typeface="Lexend"/>
            </a:endParaRPr>
          </a:p>
          <a:p>
            <a:pPr marL="457200" marR="270417" lvl="0" indent="0" algn="l" rtl="0">
              <a:lnSpc>
                <a:spcPct val="115000"/>
              </a:lnSpc>
              <a:spcBef>
                <a:spcPts val="600"/>
              </a:spcBef>
              <a:spcAft>
                <a:spcPts val="0"/>
              </a:spcAft>
              <a:buClr>
                <a:srgbClr val="000000"/>
              </a:buClr>
              <a:buSzPts val="1100"/>
              <a:buFont typeface="Arial"/>
              <a:buNone/>
            </a:pPr>
            <a:endParaRPr sz="1900" b="1">
              <a:solidFill>
                <a:srgbClr val="1C4587"/>
              </a:solidFill>
              <a:latin typeface="Lexend"/>
              <a:ea typeface="Lexend"/>
              <a:cs typeface="Lexend"/>
              <a:sym typeface="Lexend"/>
            </a:endParaRPr>
          </a:p>
          <a:p>
            <a:pPr marL="457200" marR="508000" lvl="0" indent="0" algn="l" rtl="0">
              <a:spcBef>
                <a:spcPts val="600"/>
              </a:spcBef>
              <a:spcAft>
                <a:spcPts val="0"/>
              </a:spcAft>
              <a:buNone/>
            </a:pPr>
            <a:endParaRPr sz="800" i="1">
              <a:solidFill>
                <a:srgbClr val="FFFFFF"/>
              </a:solidFill>
              <a:latin typeface="Lato"/>
              <a:ea typeface="Lato"/>
              <a:cs typeface="Lato"/>
              <a:sym typeface="Lato"/>
            </a:endParaRPr>
          </a:p>
          <a:p>
            <a:pPr marL="457200" marR="508000" lvl="0" indent="0" algn="l" rtl="0">
              <a:spcBef>
                <a:spcPts val="0"/>
              </a:spcBef>
              <a:spcAft>
                <a:spcPts val="0"/>
              </a:spcAft>
              <a:buNone/>
            </a:pPr>
            <a:endParaRPr sz="2000">
              <a:solidFill>
                <a:srgbClr val="FFFFFF"/>
              </a:solidFill>
              <a:latin typeface="Lato"/>
              <a:ea typeface="Lato"/>
              <a:cs typeface="Lato"/>
              <a:sym typeface="Lato"/>
            </a:endParaRPr>
          </a:p>
          <a:p>
            <a:pPr marL="457200" marR="508000" lvl="0" indent="0" algn="l" rtl="0">
              <a:spcBef>
                <a:spcPts val="1000"/>
              </a:spcBef>
              <a:spcAft>
                <a:spcPts val="1000"/>
              </a:spcAft>
              <a:buNone/>
            </a:pPr>
            <a:endParaRPr sz="2000">
              <a:solidFill>
                <a:srgbClr val="FFFFFF"/>
              </a:solidFill>
              <a:latin typeface="Lato"/>
              <a:ea typeface="Lato"/>
              <a:cs typeface="Lato"/>
              <a:sym typeface="Lato"/>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270"/>
        <p:cNvGrpSpPr/>
        <p:nvPr/>
      </p:nvGrpSpPr>
      <p:grpSpPr>
        <a:xfrm>
          <a:off x="0" y="0"/>
          <a:ext cx="0" cy="0"/>
          <a:chOff x="0" y="0"/>
          <a:chExt cx="0" cy="0"/>
        </a:xfrm>
      </p:grpSpPr>
      <p:sp>
        <p:nvSpPr>
          <p:cNvPr id="2271" name="Google Shape;2271;p348"/>
          <p:cNvSpPr txBox="1"/>
          <p:nvPr/>
        </p:nvSpPr>
        <p:spPr>
          <a:xfrm>
            <a:off x="-12" y="-6"/>
            <a:ext cx="9144000" cy="6069600"/>
          </a:xfrm>
          <a:prstGeom prst="rect">
            <a:avLst/>
          </a:prstGeom>
          <a:solidFill>
            <a:srgbClr val="FFFFFF"/>
          </a:solidFill>
          <a:ln>
            <a:noFill/>
          </a:ln>
        </p:spPr>
        <p:txBody>
          <a:bodyPr spcFirstLastPara="1" wrap="square" lIns="91425" tIns="91425" rIns="91425" bIns="91425" anchor="t" anchorCtr="0">
            <a:noAutofit/>
          </a:bodyPr>
          <a:lstStyle/>
          <a:p>
            <a:pPr marL="0" marR="508000" lvl="0" indent="0" algn="l" rtl="0">
              <a:spcBef>
                <a:spcPts val="0"/>
              </a:spcBef>
              <a:spcAft>
                <a:spcPts val="0"/>
              </a:spcAft>
              <a:buNone/>
            </a:pPr>
            <a:endParaRPr sz="1300" dirty="0">
              <a:solidFill>
                <a:srgbClr val="FFFFFF"/>
              </a:solidFill>
              <a:latin typeface="Lato"/>
              <a:ea typeface="Lato"/>
              <a:cs typeface="Lato"/>
              <a:sym typeface="Lato"/>
            </a:endParaRPr>
          </a:p>
          <a:p>
            <a:pPr marL="457200" marR="508000" lvl="0" indent="0" algn="l" rtl="0">
              <a:lnSpc>
                <a:spcPct val="115000"/>
              </a:lnSpc>
              <a:spcBef>
                <a:spcPts val="0"/>
              </a:spcBef>
              <a:spcAft>
                <a:spcPts val="0"/>
              </a:spcAft>
              <a:buNone/>
            </a:pPr>
            <a:endParaRPr sz="3300" b="1" dirty="0">
              <a:latin typeface="Lexend"/>
              <a:ea typeface="Lexend"/>
              <a:cs typeface="Lexend"/>
              <a:sym typeface="Lexend"/>
            </a:endParaRPr>
          </a:p>
          <a:p>
            <a:pPr marL="457200" marR="508000" lvl="0" indent="0" algn="l" rtl="0">
              <a:lnSpc>
                <a:spcPct val="115000"/>
              </a:lnSpc>
              <a:spcBef>
                <a:spcPts val="2000"/>
              </a:spcBef>
              <a:spcAft>
                <a:spcPts val="0"/>
              </a:spcAft>
              <a:buNone/>
            </a:pPr>
            <a:r>
              <a:rPr lang="en-US" sz="3000" b="1" dirty="0">
                <a:latin typeface="Lexend"/>
                <a:ea typeface="Lexend"/>
                <a:cs typeface="Lexend"/>
                <a:sym typeface="Lexend"/>
              </a:rPr>
              <a:t>Let Us Know If You Want to Help.</a:t>
            </a:r>
            <a:endParaRPr sz="3000" b="1" i="1" dirty="0">
              <a:latin typeface="Lexend"/>
              <a:ea typeface="Lexend"/>
              <a:cs typeface="Lexend"/>
              <a:sym typeface="Lexend"/>
            </a:endParaRPr>
          </a:p>
          <a:p>
            <a:pPr marL="457200" marR="270417" lvl="0" indent="0" algn="l" rtl="0">
              <a:lnSpc>
                <a:spcPct val="115000"/>
              </a:lnSpc>
              <a:spcBef>
                <a:spcPts val="2000"/>
              </a:spcBef>
              <a:spcAft>
                <a:spcPts val="0"/>
              </a:spcAft>
              <a:buNone/>
            </a:pPr>
            <a:r>
              <a:rPr lang="en-US" sz="3000" b="1" dirty="0">
                <a:solidFill>
                  <a:srgbClr val="1155CC"/>
                </a:solidFill>
                <a:latin typeface="Lexend"/>
                <a:ea typeface="Lexend"/>
                <a:cs typeface="Lexend"/>
                <a:sym typeface="Lexend"/>
              </a:rPr>
              <a:t>Write to us at </a:t>
            </a:r>
            <a:r>
              <a:rPr lang="en-US" sz="3000" u="sng" dirty="0">
                <a:solidFill>
                  <a:srgbClr val="1155CC"/>
                </a:solidFill>
                <a:latin typeface="Lexend"/>
                <a:ea typeface="Lexend"/>
                <a:cs typeface="Lexend"/>
                <a:sym typeface="Lexend"/>
                <a:hlinkClick r:id="rId3">
                  <a:extLst>
                    <a:ext uri="{A12FA001-AC4F-418D-AE19-62706E023703}">
                      <ahyp:hlinkClr xmlns:ahyp="http://schemas.microsoft.com/office/drawing/2018/hyperlinkcolor" val="tx"/>
                    </a:ext>
                  </a:extLst>
                </a:hlinkClick>
              </a:rPr>
              <a:t>cacoakland@gmail.com</a:t>
            </a:r>
            <a:r>
              <a:rPr lang="en-US" sz="3000" b="1" dirty="0">
                <a:solidFill>
                  <a:srgbClr val="1155CC"/>
                </a:solidFill>
                <a:latin typeface="Lexend"/>
                <a:ea typeface="Lexend"/>
                <a:cs typeface="Lexend"/>
                <a:sym typeface="Lexend"/>
              </a:rPr>
              <a:t>       if you would like to support our committee or join a specific initiative.</a:t>
            </a:r>
            <a:endParaRPr sz="3000" b="1" dirty="0">
              <a:solidFill>
                <a:srgbClr val="1155CC"/>
              </a:solidFill>
              <a:latin typeface="Lexend"/>
              <a:ea typeface="Lexend"/>
              <a:cs typeface="Lexend"/>
              <a:sym typeface="Lexend"/>
            </a:endParaRPr>
          </a:p>
          <a:p>
            <a:pPr marL="457200" marR="270417" lvl="0" indent="0" algn="l" rtl="0">
              <a:lnSpc>
                <a:spcPct val="115000"/>
              </a:lnSpc>
              <a:spcBef>
                <a:spcPts val="2000"/>
              </a:spcBef>
              <a:spcAft>
                <a:spcPts val="0"/>
              </a:spcAft>
              <a:buNone/>
            </a:pPr>
            <a:endParaRPr sz="2000" b="1" dirty="0">
              <a:solidFill>
                <a:srgbClr val="1155CC"/>
              </a:solidFill>
              <a:latin typeface="Lexend"/>
              <a:ea typeface="Lexend"/>
              <a:cs typeface="Lexend"/>
              <a:sym typeface="Lexend"/>
            </a:endParaRPr>
          </a:p>
          <a:p>
            <a:pPr marL="457200" marR="508000" lvl="0" indent="0" algn="l" rtl="0">
              <a:spcBef>
                <a:spcPts val="2000"/>
              </a:spcBef>
              <a:spcAft>
                <a:spcPts val="0"/>
              </a:spcAft>
              <a:buNone/>
            </a:pPr>
            <a:endParaRPr sz="800" i="1" dirty="0">
              <a:solidFill>
                <a:srgbClr val="FFFFFF"/>
              </a:solidFill>
              <a:latin typeface="Lato"/>
              <a:ea typeface="Lato"/>
              <a:cs typeface="Lato"/>
              <a:sym typeface="Lato"/>
            </a:endParaRPr>
          </a:p>
          <a:p>
            <a:pPr marL="457200" marR="508000" lvl="0" indent="0" algn="l" rtl="0">
              <a:spcBef>
                <a:spcPts val="0"/>
              </a:spcBef>
              <a:spcAft>
                <a:spcPts val="0"/>
              </a:spcAft>
              <a:buNone/>
            </a:pPr>
            <a:endParaRPr sz="2000" dirty="0">
              <a:solidFill>
                <a:srgbClr val="FFFFFF"/>
              </a:solidFill>
              <a:latin typeface="Lato"/>
              <a:ea typeface="Lato"/>
              <a:cs typeface="Lato"/>
              <a:sym typeface="Lato"/>
            </a:endParaRPr>
          </a:p>
          <a:p>
            <a:pPr marL="457200" marR="508000" lvl="0" indent="0" algn="l" rtl="0">
              <a:spcBef>
                <a:spcPts val="1000"/>
              </a:spcBef>
              <a:spcAft>
                <a:spcPts val="1000"/>
              </a:spcAft>
              <a:buNone/>
            </a:pPr>
            <a:endParaRPr sz="2000" dirty="0">
              <a:solidFill>
                <a:srgbClr val="FFFFFF"/>
              </a:solidFill>
              <a:latin typeface="Lato"/>
              <a:ea typeface="Lato"/>
              <a:cs typeface="Lato"/>
              <a:sym typeface="Lato"/>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276"/>
        <p:cNvGrpSpPr/>
        <p:nvPr/>
      </p:nvGrpSpPr>
      <p:grpSpPr>
        <a:xfrm>
          <a:off x="0" y="0"/>
          <a:ext cx="0" cy="0"/>
          <a:chOff x="0" y="0"/>
          <a:chExt cx="0" cy="0"/>
        </a:xfrm>
      </p:grpSpPr>
      <p:sp>
        <p:nvSpPr>
          <p:cNvPr id="2277" name="Google Shape;2277;p349"/>
          <p:cNvSpPr txBox="1">
            <a:spLocks noGrp="1"/>
          </p:cNvSpPr>
          <p:nvPr>
            <p:ph type="body" idx="1"/>
          </p:nvPr>
        </p:nvSpPr>
        <p:spPr>
          <a:xfrm>
            <a:off x="0" y="200"/>
            <a:ext cx="9144000" cy="5143500"/>
          </a:xfrm>
          <a:prstGeom prst="rect">
            <a:avLst/>
          </a:prstGeom>
          <a:solidFill>
            <a:srgbClr val="FFFFFF"/>
          </a:solidFill>
          <a:ln>
            <a:noFill/>
          </a:ln>
        </p:spPr>
        <p:txBody>
          <a:bodyPr spcFirstLastPara="1" wrap="square" lIns="91475" tIns="45725" rIns="91475" bIns="45725" anchor="t" anchorCtr="0">
            <a:noAutofit/>
          </a:bodyPr>
          <a:lstStyle/>
          <a:p>
            <a:pPr marL="266700" marR="469900" lvl="0" indent="0" algn="l" rtl="0">
              <a:lnSpc>
                <a:spcPct val="100000"/>
              </a:lnSpc>
              <a:spcBef>
                <a:spcPts val="0"/>
              </a:spcBef>
              <a:spcAft>
                <a:spcPts val="0"/>
              </a:spcAft>
              <a:buSzPts val="3800"/>
              <a:buNone/>
            </a:pPr>
            <a:endParaRPr lang="en-US" sz="600" b="1" dirty="0">
              <a:ea typeface="Lexend"/>
            </a:endParaRPr>
          </a:p>
          <a:p>
            <a:pPr marL="266700" marR="469900" lvl="0" indent="0" algn="l" rtl="0">
              <a:lnSpc>
                <a:spcPct val="100000"/>
              </a:lnSpc>
              <a:spcBef>
                <a:spcPts val="0"/>
              </a:spcBef>
              <a:spcAft>
                <a:spcPts val="0"/>
              </a:spcAft>
              <a:buSzPts val="3800"/>
              <a:buNone/>
            </a:pPr>
            <a:r>
              <a:rPr lang="en-US" sz="2200" b="1" dirty="0">
                <a:latin typeface="Lexend"/>
                <a:ea typeface="Lexend"/>
                <a:cs typeface="Lexend"/>
                <a:sym typeface="Lexend"/>
              </a:rPr>
              <a:t>CAC Key Dates and Events</a:t>
            </a:r>
          </a:p>
          <a:p>
            <a:pPr marL="266700" marR="469900" lvl="0" indent="0" algn="l" rtl="0">
              <a:lnSpc>
                <a:spcPct val="100000"/>
              </a:lnSpc>
              <a:spcBef>
                <a:spcPts val="0"/>
              </a:spcBef>
              <a:spcAft>
                <a:spcPts val="0"/>
              </a:spcAft>
              <a:buSzPts val="3800"/>
              <a:buNone/>
            </a:pPr>
            <a:endParaRPr sz="2500" b="1" dirty="0">
              <a:latin typeface="Lexend"/>
              <a:ea typeface="Lexend"/>
              <a:cs typeface="Lexend"/>
              <a:sym typeface="Lexend"/>
            </a:endParaRPr>
          </a:p>
        </p:txBody>
      </p:sp>
      <p:graphicFrame>
        <p:nvGraphicFramePr>
          <p:cNvPr id="2278" name="Google Shape;2278;p349"/>
          <p:cNvGraphicFramePr/>
          <p:nvPr>
            <p:extLst>
              <p:ext uri="{D42A27DB-BD31-4B8C-83A1-F6EECF244321}">
                <p14:modId xmlns:p14="http://schemas.microsoft.com/office/powerpoint/2010/main" val="3060245080"/>
              </p:ext>
            </p:extLst>
          </p:nvPr>
        </p:nvGraphicFramePr>
        <p:xfrm>
          <a:off x="208280" y="532180"/>
          <a:ext cx="8727440" cy="4468880"/>
        </p:xfrm>
        <a:graphic>
          <a:graphicData uri="http://schemas.openxmlformats.org/drawingml/2006/table">
            <a:tbl>
              <a:tblPr>
                <a:noFill/>
                <a:tableStyleId>{2FCAB90A-02B3-40B9-BA1F-2F9EF7ADB48B}</a:tableStyleId>
              </a:tblPr>
              <a:tblGrid>
                <a:gridCol w="1049919">
                  <a:extLst>
                    <a:ext uri="{9D8B030D-6E8A-4147-A177-3AD203B41FA5}">
                      <a16:colId xmlns:a16="http://schemas.microsoft.com/office/drawing/2014/main" val="20000"/>
                    </a:ext>
                  </a:extLst>
                </a:gridCol>
                <a:gridCol w="4098108">
                  <a:extLst>
                    <a:ext uri="{9D8B030D-6E8A-4147-A177-3AD203B41FA5}">
                      <a16:colId xmlns:a16="http://schemas.microsoft.com/office/drawing/2014/main" val="20001"/>
                    </a:ext>
                  </a:extLst>
                </a:gridCol>
                <a:gridCol w="3579413">
                  <a:extLst>
                    <a:ext uri="{9D8B030D-6E8A-4147-A177-3AD203B41FA5}">
                      <a16:colId xmlns:a16="http://schemas.microsoft.com/office/drawing/2014/main" val="20002"/>
                    </a:ext>
                  </a:extLst>
                </a:gridCol>
              </a:tblGrid>
              <a:tr h="753364">
                <a:tc>
                  <a:txBody>
                    <a:bodyPr/>
                    <a:lstStyle/>
                    <a:p>
                      <a:pPr marL="0" lvl="0" indent="0" algn="l" rtl="0">
                        <a:spcBef>
                          <a:spcPts val="0"/>
                        </a:spcBef>
                        <a:spcAft>
                          <a:spcPts val="0"/>
                        </a:spcAft>
                        <a:buNone/>
                      </a:pPr>
                      <a:r>
                        <a:rPr lang="en-US" sz="1700" dirty="0">
                          <a:latin typeface="Lexend"/>
                          <a:ea typeface="Lexend"/>
                          <a:cs typeface="Lexend"/>
                          <a:sym typeface="Lexend"/>
                        </a:rPr>
                        <a:t>W. 2/14</a:t>
                      </a:r>
                      <a:endParaRPr sz="1700" dirty="0">
                        <a:latin typeface="Lexend"/>
                        <a:ea typeface="Lexend"/>
                        <a:cs typeface="Lexend"/>
                        <a:sym typeface="Lexend"/>
                      </a:endParaRPr>
                    </a:p>
                  </a:txBody>
                  <a:tcPr marL="87075" marR="87075" marT="85700" marB="85700">
                    <a:lnL w="9525" cap="flat" cmpd="sng">
                      <a:solidFill>
                        <a:srgbClr val="9E9E9E"/>
                      </a:solidFill>
                      <a:prstDash val="solid"/>
                      <a:round/>
                      <a:headEnd type="none" w="sm" len="sm"/>
                      <a:tailEnd type="none" w="sm" len="sm"/>
                    </a:lnL>
                    <a:lnR w="9525" cap="flat" cmpd="sng" algn="ctr">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US" sz="1700" b="1" dirty="0">
                          <a:solidFill>
                            <a:srgbClr val="0B7140"/>
                          </a:solidFill>
                          <a:latin typeface="Lexend"/>
                          <a:ea typeface="Lexend"/>
                          <a:cs typeface="Lexend"/>
                          <a:sym typeface="Lexend"/>
                        </a:rPr>
                        <a:t>CAC Report at the OUSD School Board Meeting</a:t>
                      </a:r>
                    </a:p>
                  </a:txBody>
                  <a:tcPr marL="87075" marR="87075" marT="85700" marB="85700">
                    <a:lnL w="9525" cap="flat" cmpd="sng" algn="ctr">
                      <a:solidFill>
                        <a:srgbClr val="9E9E9E"/>
                      </a:solidFill>
                      <a:prstDash val="solid"/>
                      <a:round/>
                      <a:headEnd type="none" w="sm" len="sm"/>
                      <a:tailEnd type="none" w="sm" len="sm"/>
                    </a:lnL>
                    <a:lnR w="9525" cap="flat" cmpd="sng" algn="ctr">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tabLst>
                          <a:tab pos="3317875" algn="l"/>
                        </a:tabLst>
                      </a:pPr>
                      <a:r>
                        <a:rPr lang="en-US" sz="1500" dirty="0">
                          <a:latin typeface="Lexend"/>
                          <a:ea typeface="Lexend"/>
                          <a:cs typeface="Lexend"/>
                          <a:sym typeface="Lexend"/>
                        </a:rPr>
                        <a:t>For Board agenda go to: </a:t>
                      </a:r>
                      <a:r>
                        <a:rPr lang="en-US" sz="1200" dirty="0">
                          <a:latin typeface="Lexend"/>
                          <a:ea typeface="Lexend"/>
                          <a:cs typeface="Lexend"/>
                          <a:sym typeface="Lexend"/>
                          <a:hlinkClick r:id="rId3"/>
                        </a:rPr>
                        <a:t>www.ousd.org/board-of-ed/agendas-minutes-video</a:t>
                      </a:r>
                      <a:endParaRPr lang="en-US" sz="1200" dirty="0">
                        <a:latin typeface="Lexend"/>
                        <a:ea typeface="Lexend"/>
                        <a:cs typeface="Lexend"/>
                        <a:sym typeface="Lexend"/>
                      </a:endParaRPr>
                    </a:p>
                  </a:txBody>
                  <a:tcPr marL="87075" marR="87075" marT="85700" marB="85700">
                    <a:lnL w="9525" cap="flat" cmpd="sng" algn="ctr">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942635727"/>
                  </a:ext>
                </a:extLst>
              </a:tr>
              <a:tr h="933284">
                <a:tc>
                  <a:txBody>
                    <a:bodyPr/>
                    <a:lstStyle/>
                    <a:p>
                      <a:pPr marL="0" lvl="0" indent="0" algn="l" rtl="0">
                        <a:spcBef>
                          <a:spcPts val="0"/>
                        </a:spcBef>
                        <a:spcAft>
                          <a:spcPts val="0"/>
                        </a:spcAft>
                        <a:buNone/>
                      </a:pPr>
                      <a:r>
                        <a:rPr lang="en-US" sz="1700" dirty="0">
                          <a:latin typeface="Lexend"/>
                          <a:ea typeface="Lexend"/>
                          <a:cs typeface="Lexend"/>
                          <a:sym typeface="Lexend"/>
                        </a:rPr>
                        <a:t>Th. 2/15</a:t>
                      </a:r>
                      <a:endParaRPr sz="1700" dirty="0">
                        <a:latin typeface="Lexend"/>
                        <a:ea typeface="Lexend"/>
                        <a:cs typeface="Lexend"/>
                        <a:sym typeface="Lexend"/>
                      </a:endParaRPr>
                    </a:p>
                  </a:txBody>
                  <a:tcPr marL="87075" marR="87075" marT="85700" marB="857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lgn="ctr">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US" sz="1700" b="1" dirty="0">
                          <a:solidFill>
                            <a:srgbClr val="0B7140"/>
                          </a:solidFill>
                          <a:latin typeface="Lexend"/>
                          <a:ea typeface="Lexend"/>
                          <a:cs typeface="Lexend"/>
                          <a:sym typeface="Lexend"/>
                        </a:rPr>
                        <a:t>Special Committee on Middle School Support for Black Students with Disabilities</a:t>
                      </a:r>
                      <a:endParaRPr sz="1700" b="1" dirty="0">
                        <a:solidFill>
                          <a:srgbClr val="0B7140"/>
                        </a:solidFill>
                        <a:latin typeface="Lexend"/>
                        <a:ea typeface="Lexend"/>
                        <a:cs typeface="Lexend"/>
                        <a:sym typeface="Lexend"/>
                      </a:endParaRPr>
                    </a:p>
                  </a:txBody>
                  <a:tcPr marL="87075" marR="87075" marT="85700" marB="857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lgn="ctr">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US" sz="1500" dirty="0">
                          <a:latin typeface="Lexend"/>
                          <a:ea typeface="Lexend"/>
                          <a:cs typeface="Lexend"/>
                          <a:sym typeface="Lexend"/>
                        </a:rPr>
                        <a:t>3</a:t>
                      </a:r>
                      <a:r>
                        <a:rPr lang="en-US" sz="1500" baseline="30000" dirty="0">
                          <a:latin typeface="Lexend"/>
                          <a:ea typeface="Lexend"/>
                          <a:cs typeface="Lexend"/>
                          <a:sym typeface="Lexend"/>
                        </a:rPr>
                        <a:t>rd</a:t>
                      </a:r>
                      <a:r>
                        <a:rPr lang="en-US" sz="1500" dirty="0">
                          <a:latin typeface="Lexend"/>
                          <a:ea typeface="Lexend"/>
                          <a:cs typeface="Lexend"/>
                          <a:sym typeface="Lexend"/>
                        </a:rPr>
                        <a:t> Thursdays, 6:00 pm</a:t>
                      </a:r>
                      <a:endParaRPr sz="1500" dirty="0">
                        <a:latin typeface="Lexend"/>
                        <a:ea typeface="Lexend"/>
                        <a:cs typeface="Lexend"/>
                        <a:sym typeface="Lexend"/>
                      </a:endParaRPr>
                    </a:p>
                  </a:txBody>
                  <a:tcPr marL="87075" marR="87075" marT="85700" marB="857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lgn="ctr">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0"/>
                  </a:ext>
                </a:extLst>
              </a:tr>
              <a:tr h="678398">
                <a:tc>
                  <a:txBody>
                    <a:bodyPr/>
                    <a:lstStyle/>
                    <a:p>
                      <a:pPr marL="0" lvl="0" indent="0" algn="l" rtl="0">
                        <a:spcBef>
                          <a:spcPts val="0"/>
                        </a:spcBef>
                        <a:spcAft>
                          <a:spcPts val="0"/>
                        </a:spcAft>
                        <a:buNone/>
                      </a:pPr>
                      <a:r>
                        <a:rPr lang="en-US" sz="1700" dirty="0">
                          <a:latin typeface="Lexend"/>
                          <a:ea typeface="Lexend"/>
                          <a:cs typeface="Lexend"/>
                          <a:sym typeface="Lexend"/>
                        </a:rPr>
                        <a:t>Th. 2/15</a:t>
                      </a:r>
                    </a:p>
                  </a:txBody>
                  <a:tcPr marL="87075" marR="87075" marT="85700" marB="857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US" sz="1700" b="1" dirty="0">
                          <a:solidFill>
                            <a:srgbClr val="0B7140"/>
                          </a:solidFill>
                          <a:latin typeface="Lexend"/>
                          <a:ea typeface="Lexend"/>
                          <a:cs typeface="Lexend"/>
                          <a:sym typeface="Lexend"/>
                        </a:rPr>
                        <a:t>Working Group: Full &amp; Sustainable Special Education Staff</a:t>
                      </a:r>
                      <a:endParaRPr sz="1700" b="1" dirty="0">
                        <a:solidFill>
                          <a:srgbClr val="0B7140"/>
                        </a:solidFill>
                        <a:latin typeface="Lexend"/>
                        <a:ea typeface="Lexend"/>
                        <a:cs typeface="Lexend"/>
                        <a:sym typeface="Lexend"/>
                      </a:endParaRPr>
                    </a:p>
                  </a:txBody>
                  <a:tcPr marL="87075" marR="87075" marT="85700" marB="857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US" sz="1500" dirty="0">
                          <a:latin typeface="Lexend"/>
                          <a:ea typeface="Lexend"/>
                          <a:cs typeface="Lexend"/>
                          <a:sym typeface="Lexend"/>
                        </a:rPr>
                        <a:t>3</a:t>
                      </a:r>
                      <a:r>
                        <a:rPr lang="en-US" sz="1500" baseline="30000" dirty="0">
                          <a:latin typeface="Lexend"/>
                          <a:ea typeface="Lexend"/>
                          <a:cs typeface="Lexend"/>
                          <a:sym typeface="Lexend"/>
                        </a:rPr>
                        <a:t>rd</a:t>
                      </a:r>
                      <a:r>
                        <a:rPr lang="en-US" sz="1500" dirty="0">
                          <a:latin typeface="Lexend"/>
                          <a:ea typeface="Lexend"/>
                          <a:cs typeface="Lexend"/>
                          <a:sym typeface="Lexend"/>
                        </a:rPr>
                        <a:t> Thursdays, 6:30 pm</a:t>
                      </a:r>
                      <a:endParaRPr sz="1500" dirty="0">
                        <a:latin typeface="Lexend"/>
                        <a:ea typeface="Lexend"/>
                        <a:cs typeface="Lexend"/>
                        <a:sym typeface="Lexend"/>
                      </a:endParaRPr>
                    </a:p>
                  </a:txBody>
                  <a:tcPr marL="87075" marR="87075" marT="85700" marB="85700">
                    <a:lnL w="9525" cap="flat" cmpd="sng">
                      <a:solidFill>
                        <a:srgbClr val="9E9E9E"/>
                      </a:solidFill>
                      <a:prstDash val="solid"/>
                      <a:round/>
                      <a:headEnd type="none" w="sm" len="sm"/>
                      <a:tailEnd type="none" w="sm" len="sm"/>
                    </a:lnL>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1"/>
                  </a:ext>
                </a:extLst>
              </a:tr>
              <a:tr h="1188170">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700" dirty="0">
                          <a:latin typeface="Lexend"/>
                          <a:ea typeface="Lexend"/>
                          <a:cs typeface="Lexend"/>
                          <a:sym typeface="Lexend"/>
                        </a:rPr>
                        <a:t>W. 2/21</a:t>
                      </a:r>
                    </a:p>
                    <a:p>
                      <a:pPr marL="0" lvl="0" indent="0" algn="l" rtl="0">
                        <a:spcBef>
                          <a:spcPts val="0"/>
                        </a:spcBef>
                        <a:spcAft>
                          <a:spcPts val="0"/>
                        </a:spcAft>
                        <a:buNone/>
                      </a:pPr>
                      <a:endParaRPr lang="en-US" sz="1700" dirty="0">
                        <a:latin typeface="Lexend"/>
                        <a:ea typeface="Lexend"/>
                        <a:cs typeface="Lexend"/>
                        <a:sym typeface="Lexend"/>
                      </a:endParaRPr>
                    </a:p>
                  </a:txBody>
                  <a:tcPr marL="87075" marR="87075" marT="85700" marB="85700">
                    <a:lnL w="9525" cap="flat" cmpd="sng">
                      <a:solidFill>
                        <a:srgbClr val="9E9E9E"/>
                      </a:solidFill>
                      <a:prstDash val="solid"/>
                      <a:round/>
                      <a:headEnd type="none" w="sm" len="sm"/>
                      <a:tailEnd type="none" w="sm" len="sm"/>
                    </a:lnL>
                    <a:lnR w="9525" cap="flat" cmpd="sng" algn="ctr">
                      <a:solidFill>
                        <a:srgbClr val="9E9E9E"/>
                      </a:solidFill>
                      <a:prstDash val="solid"/>
                      <a:round/>
                      <a:headEnd type="none" w="sm" len="sm"/>
                      <a:tailEnd type="none" w="sm" len="sm"/>
                    </a:lnR>
                    <a:lnT w="9525" cap="flat" cmpd="sng" algn="ctr">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700" b="1" dirty="0">
                          <a:solidFill>
                            <a:srgbClr val="0B7140"/>
                          </a:solidFill>
                          <a:latin typeface="Lexend"/>
                          <a:ea typeface="Lexend"/>
                          <a:cs typeface="Lexend"/>
                          <a:sym typeface="Lexend"/>
                        </a:rPr>
                        <a:t>CAC Report at the Meeting of the LCAP Parent &amp; Student Advisory Committee </a:t>
                      </a:r>
                      <a:r>
                        <a:rPr lang="en-US" sz="1700" b="0" dirty="0">
                          <a:solidFill>
                            <a:srgbClr val="0B7140"/>
                          </a:solidFill>
                          <a:latin typeface="Lexend"/>
                          <a:ea typeface="Lexend"/>
                          <a:cs typeface="Lexend"/>
                          <a:sym typeface="Lexend"/>
                        </a:rPr>
                        <a:t>(Focus on Options for Budget Reductions &amp; Adjustments)</a:t>
                      </a:r>
                      <a:endParaRPr lang="en-US" sz="1700" b="1" dirty="0">
                        <a:solidFill>
                          <a:srgbClr val="0B7140"/>
                        </a:solidFill>
                        <a:latin typeface="Lexend"/>
                        <a:ea typeface="Lexend"/>
                        <a:cs typeface="Lexend"/>
                        <a:sym typeface="Lexend"/>
                      </a:endParaRPr>
                    </a:p>
                  </a:txBody>
                  <a:tcPr marL="87075" marR="87075" marT="85700" marB="85700">
                    <a:lnL w="9525" cap="flat" cmpd="sng" algn="ctr">
                      <a:solidFill>
                        <a:srgbClr val="9E9E9E"/>
                      </a:solidFill>
                      <a:prstDash val="solid"/>
                      <a:round/>
                      <a:headEnd type="none" w="sm" len="sm"/>
                      <a:tailEnd type="none" w="sm" len="sm"/>
                    </a:lnL>
                    <a:lnR w="9525" cap="flat" cmpd="sng" algn="ctr">
                      <a:solidFill>
                        <a:srgbClr val="9E9E9E"/>
                      </a:solidFill>
                      <a:prstDash val="solid"/>
                      <a:round/>
                      <a:headEnd type="none" w="sm" len="sm"/>
                      <a:tailEnd type="none" w="sm" len="sm"/>
                    </a:lnR>
                    <a:lnT w="9525" cap="flat" cmpd="sng" algn="ctr">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500" dirty="0">
                          <a:latin typeface="Lexend"/>
                          <a:ea typeface="Lexend"/>
                          <a:cs typeface="Lexend"/>
                          <a:sym typeface="Lexend"/>
                        </a:rPr>
                        <a:t>3</a:t>
                      </a:r>
                      <a:r>
                        <a:rPr lang="en-US" sz="1500" baseline="30000" dirty="0">
                          <a:latin typeface="Lexend"/>
                          <a:ea typeface="Lexend"/>
                          <a:cs typeface="Lexend"/>
                          <a:sym typeface="Lexend"/>
                        </a:rPr>
                        <a:t>rd</a:t>
                      </a:r>
                      <a:r>
                        <a:rPr lang="en-US" sz="1500" dirty="0">
                          <a:latin typeface="Lexend"/>
                          <a:ea typeface="Lexend"/>
                          <a:cs typeface="Lexend"/>
                          <a:sym typeface="Lexend"/>
                        </a:rPr>
                        <a:t> </a:t>
                      </a:r>
                      <a:r>
                        <a:rPr lang="en-US" sz="1500" dirty="0" err="1">
                          <a:latin typeface="Lexend"/>
                          <a:ea typeface="Lexend"/>
                          <a:cs typeface="Lexend"/>
                          <a:sym typeface="Lexend"/>
                        </a:rPr>
                        <a:t>Wednedays</a:t>
                      </a:r>
                      <a:r>
                        <a:rPr lang="en-US" sz="1500" dirty="0">
                          <a:latin typeface="Lexend"/>
                          <a:ea typeface="Lexend"/>
                          <a:cs typeface="Lexend"/>
                          <a:sym typeface="Lexend"/>
                        </a:rPr>
                        <a:t>. PSAC meeting begins at 5:30 pm.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500" dirty="0">
                        <a:latin typeface="Lexend"/>
                        <a:ea typeface="Lexend"/>
                        <a:cs typeface="Lexend"/>
                        <a:sym typeface="Lexend"/>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1500" dirty="0">
                          <a:latin typeface="Lexend"/>
                          <a:ea typeface="Lexend"/>
                          <a:cs typeface="Lexend"/>
                          <a:sym typeface="Lexend"/>
                        </a:rPr>
                        <a:t>Zoom link at </a:t>
                      </a:r>
                      <a:r>
                        <a:rPr lang="en-US" sz="1500" dirty="0">
                          <a:latin typeface="Lexend"/>
                          <a:ea typeface="Lexend"/>
                          <a:cs typeface="Lexend"/>
                          <a:sym typeface="Lexend"/>
                          <a:hlinkClick r:id="rId4" action="ppaction://hlinkfile"/>
                        </a:rPr>
                        <a:t>ousd.org/calendar</a:t>
                      </a:r>
                      <a:endParaRPr lang="en-US" sz="1500" dirty="0">
                        <a:latin typeface="Lexend"/>
                        <a:ea typeface="Lexend"/>
                        <a:cs typeface="Lexend"/>
                        <a:sym typeface="Lexend"/>
                      </a:endParaRPr>
                    </a:p>
                    <a:p>
                      <a:pPr marL="0" lvl="0" indent="0" algn="l" rtl="0">
                        <a:spcBef>
                          <a:spcPts val="0"/>
                        </a:spcBef>
                        <a:spcAft>
                          <a:spcPts val="0"/>
                        </a:spcAft>
                        <a:buNone/>
                      </a:pPr>
                      <a:endParaRPr sz="1500" dirty="0">
                        <a:latin typeface="Lexend"/>
                        <a:ea typeface="Lexend"/>
                        <a:cs typeface="Lexend"/>
                        <a:sym typeface="Lexend"/>
                      </a:endParaRPr>
                    </a:p>
                  </a:txBody>
                  <a:tcPr marL="87075" marR="87075" marT="85700" marB="85700">
                    <a:lnL w="9525" cap="flat" cmpd="sng" algn="ctr">
                      <a:solidFill>
                        <a:srgbClr val="9E9E9E"/>
                      </a:solidFill>
                      <a:prstDash val="solid"/>
                      <a:round/>
                      <a:headEnd type="none" w="sm" len="sm"/>
                      <a:tailEnd type="none" w="sm" len="sm"/>
                    </a:lnL>
                    <a:lnT w="9525" cap="flat" cmpd="sng" algn="ctr">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3998144570"/>
                  </a:ext>
                </a:extLst>
              </a:tr>
              <a:tr h="843324">
                <a:tc>
                  <a:txBody>
                    <a:bodyPr/>
                    <a:lstStyle/>
                    <a:p>
                      <a:pPr marL="0" lvl="0" indent="0" algn="l" rtl="0">
                        <a:spcBef>
                          <a:spcPts val="0"/>
                        </a:spcBef>
                        <a:spcAft>
                          <a:spcPts val="0"/>
                        </a:spcAft>
                        <a:buNone/>
                      </a:pPr>
                      <a:r>
                        <a:rPr lang="en-US" sz="1700" dirty="0">
                          <a:latin typeface="Lexend"/>
                          <a:ea typeface="Lexend"/>
                          <a:cs typeface="Lexend"/>
                          <a:sym typeface="Lexend"/>
                        </a:rPr>
                        <a:t>M. 2/26</a:t>
                      </a:r>
                      <a:endParaRPr sz="1700" dirty="0">
                        <a:latin typeface="Lexend"/>
                        <a:ea typeface="Lexend"/>
                        <a:cs typeface="Lexend"/>
                        <a:sym typeface="Lexend"/>
                      </a:endParaRPr>
                    </a:p>
                  </a:txBody>
                  <a:tcPr marL="87075" marR="87075" marT="85700" marB="857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marR="0" lvl="0" indent="0" algn="l" rtl="0">
                        <a:spcBef>
                          <a:spcPts val="0"/>
                        </a:spcBef>
                        <a:spcAft>
                          <a:spcPts val="0"/>
                        </a:spcAft>
                        <a:buNone/>
                      </a:pPr>
                      <a:r>
                        <a:rPr lang="en-US" sz="1700" b="1" dirty="0">
                          <a:solidFill>
                            <a:srgbClr val="0B7140"/>
                          </a:solidFill>
                          <a:latin typeface="Lexend"/>
                          <a:ea typeface="Lexend"/>
                          <a:cs typeface="Lexend"/>
                          <a:sym typeface="Lexend"/>
                        </a:rPr>
                        <a:t>Planning Meeting</a:t>
                      </a:r>
                      <a:endParaRPr sz="1700" b="1" dirty="0">
                        <a:solidFill>
                          <a:srgbClr val="0B7140"/>
                        </a:solidFill>
                        <a:latin typeface="Lexend"/>
                        <a:ea typeface="Lexend"/>
                        <a:cs typeface="Lexend"/>
                        <a:sym typeface="Lexend"/>
                      </a:endParaRPr>
                    </a:p>
                  </a:txBody>
                  <a:tcPr marL="87075" marR="87075" marT="85700" marB="85700">
                    <a:lnL w="9525" cap="flat" cmpd="sng">
                      <a:solidFill>
                        <a:srgbClr val="9E9E9E"/>
                      </a:solidFill>
                      <a:prstDash val="solid"/>
                      <a:round/>
                      <a:headEnd type="none" w="sm" len="sm"/>
                      <a:tailEnd type="none" w="sm" len="sm"/>
                    </a:lnL>
                    <a:lnR w="9525" cap="flat" cmpd="sng">
                      <a:solidFill>
                        <a:srgbClr val="9E9E9E"/>
                      </a:solidFill>
                      <a:prstDash val="solid"/>
                      <a:round/>
                      <a:headEnd type="none" w="sm" len="sm"/>
                      <a:tailEnd type="none" w="sm" len="sm"/>
                    </a:lnR>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tc>
                  <a:txBody>
                    <a:bodyPr/>
                    <a:lstStyle/>
                    <a:p>
                      <a:pPr marL="0" lvl="0" indent="0" algn="l" rtl="0">
                        <a:spcBef>
                          <a:spcPts val="0"/>
                        </a:spcBef>
                        <a:spcAft>
                          <a:spcPts val="0"/>
                        </a:spcAft>
                        <a:buNone/>
                      </a:pPr>
                      <a:r>
                        <a:rPr lang="en-US" sz="1500" dirty="0">
                          <a:latin typeface="Lexend"/>
                          <a:ea typeface="Lexend"/>
                          <a:cs typeface="Lexend"/>
                          <a:sym typeface="Lexend"/>
                        </a:rPr>
                        <a:t>To suggest items for CAC discussion and action, write to </a:t>
                      </a:r>
                      <a:r>
                        <a:rPr lang="en-US" sz="1500" dirty="0">
                          <a:latin typeface="Lexend"/>
                          <a:ea typeface="Lexend"/>
                          <a:cs typeface="Lexend"/>
                          <a:sym typeface="Lexend"/>
                          <a:hlinkClick r:id="rId5"/>
                        </a:rPr>
                        <a:t>cacoakland@gmail.com</a:t>
                      </a:r>
                      <a:r>
                        <a:rPr lang="en-US" sz="1500" dirty="0">
                          <a:latin typeface="Lexend"/>
                          <a:ea typeface="Lexend"/>
                          <a:cs typeface="Lexend"/>
                          <a:sym typeface="Lexend"/>
                        </a:rPr>
                        <a:t> by 2/22</a:t>
                      </a:r>
                      <a:endParaRPr sz="1500" dirty="0">
                        <a:latin typeface="Lexend"/>
                        <a:ea typeface="Lexend"/>
                        <a:cs typeface="Lexend"/>
                        <a:sym typeface="Lexend"/>
                      </a:endParaRPr>
                    </a:p>
                  </a:txBody>
                  <a:tcPr marL="87075" marR="87075" marT="85700" marB="85700">
                    <a:lnL w="9525" cap="flat" cmpd="sng">
                      <a:solidFill>
                        <a:srgbClr val="9E9E9E"/>
                      </a:solidFill>
                      <a:prstDash val="solid"/>
                      <a:round/>
                      <a:headEnd type="none" w="sm" len="sm"/>
                      <a:tailEnd type="none" w="sm" len="sm"/>
                    </a:lnL>
                    <a:lnT w="9525" cap="flat" cmpd="sng">
                      <a:solidFill>
                        <a:srgbClr val="9E9E9E"/>
                      </a:solidFill>
                      <a:prstDash val="solid"/>
                      <a:round/>
                      <a:headEnd type="none" w="sm" len="sm"/>
                      <a:tailEnd type="none" w="sm" len="sm"/>
                    </a:lnT>
                    <a:lnB w="9525" cap="flat" cmpd="sng">
                      <a:solidFill>
                        <a:srgbClr val="9E9E9E"/>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270"/>
        <p:cNvGrpSpPr/>
        <p:nvPr/>
      </p:nvGrpSpPr>
      <p:grpSpPr>
        <a:xfrm>
          <a:off x="0" y="0"/>
          <a:ext cx="0" cy="0"/>
          <a:chOff x="0" y="0"/>
          <a:chExt cx="0" cy="0"/>
        </a:xfrm>
      </p:grpSpPr>
      <p:sp>
        <p:nvSpPr>
          <p:cNvPr id="2271" name="Google Shape;2271;p348"/>
          <p:cNvSpPr txBox="1"/>
          <p:nvPr/>
        </p:nvSpPr>
        <p:spPr>
          <a:xfrm>
            <a:off x="-12" y="-6"/>
            <a:ext cx="9144000" cy="6069600"/>
          </a:xfrm>
          <a:prstGeom prst="rect">
            <a:avLst/>
          </a:prstGeom>
          <a:solidFill>
            <a:srgbClr val="FFFFFF"/>
          </a:solidFill>
          <a:ln>
            <a:noFill/>
          </a:ln>
        </p:spPr>
        <p:txBody>
          <a:bodyPr spcFirstLastPara="1" wrap="square" lIns="91425" tIns="91425" rIns="91425" bIns="91425" anchor="t" anchorCtr="0">
            <a:noAutofit/>
          </a:bodyPr>
          <a:lstStyle/>
          <a:p>
            <a:pPr marL="457200" marR="508000" lvl="0" indent="0" algn="l" rtl="0">
              <a:lnSpc>
                <a:spcPct val="115000"/>
              </a:lnSpc>
              <a:spcBef>
                <a:spcPts val="0"/>
              </a:spcBef>
              <a:spcAft>
                <a:spcPts val="0"/>
              </a:spcAft>
              <a:buNone/>
            </a:pPr>
            <a:endParaRPr sz="800" b="1" dirty="0">
              <a:latin typeface="Lexend"/>
              <a:ea typeface="Lexend"/>
              <a:cs typeface="Lexend"/>
              <a:sym typeface="Lexend"/>
            </a:endParaRPr>
          </a:p>
          <a:p>
            <a:pPr marL="457200" marR="508000" lvl="0" indent="0" algn="l" rtl="0">
              <a:lnSpc>
                <a:spcPct val="115000"/>
              </a:lnSpc>
              <a:spcBef>
                <a:spcPts val="2000"/>
              </a:spcBef>
              <a:spcAft>
                <a:spcPts val="0"/>
              </a:spcAft>
              <a:buNone/>
            </a:pPr>
            <a:r>
              <a:rPr lang="en-US" sz="2100" b="1" dirty="0">
                <a:solidFill>
                  <a:schemeClr val="tx1">
                    <a:lumMod val="95000"/>
                    <a:lumOff val="5000"/>
                  </a:schemeClr>
                </a:solidFill>
                <a:latin typeface="Lexend"/>
                <a:ea typeface="Lexend"/>
                <a:cs typeface="Lexend"/>
                <a:sym typeface="Lexend"/>
              </a:rPr>
              <a:t>Share your feedback for the 2/28 School Board vote on reducing and adjusting the 2024-25 OUSD budget.</a:t>
            </a:r>
          </a:p>
          <a:p>
            <a:pPr marL="914400" marR="508000" lvl="0" indent="-457200" algn="l" rtl="0">
              <a:lnSpc>
                <a:spcPct val="115000"/>
              </a:lnSpc>
              <a:spcBef>
                <a:spcPts val="2000"/>
              </a:spcBef>
              <a:spcAft>
                <a:spcPts val="0"/>
              </a:spcAft>
              <a:buFont typeface="Arial" panose="020B0604020202020204" pitchFamily="34" charset="0"/>
              <a:buChar char="•"/>
            </a:pPr>
            <a:r>
              <a:rPr lang="en-US" sz="2000" b="1" dirty="0">
                <a:solidFill>
                  <a:srgbClr val="1155CC"/>
                </a:solidFill>
                <a:latin typeface="Lexend"/>
                <a:ea typeface="Lexend"/>
                <a:cs typeface="Lexend"/>
                <a:sym typeface="Lexend"/>
              </a:rPr>
              <a:t>Attend the meeting in person. You can register to speak using a card at the meeting or ahead of time online. </a:t>
            </a:r>
            <a:r>
              <a:rPr lang="en-US" sz="2000" dirty="0">
                <a:solidFill>
                  <a:srgbClr val="1155CC"/>
                </a:solidFill>
                <a:latin typeface="Lexend"/>
                <a:ea typeface="Lexend"/>
                <a:cs typeface="Lexend"/>
                <a:sym typeface="Lexend"/>
              </a:rPr>
              <a:t>(Names are called in the order of registration.)</a:t>
            </a:r>
          </a:p>
          <a:p>
            <a:pPr marL="914400" marR="508000" lvl="0" indent="-457200" algn="l" rtl="0">
              <a:lnSpc>
                <a:spcPct val="115000"/>
              </a:lnSpc>
              <a:spcBef>
                <a:spcPts val="2000"/>
              </a:spcBef>
              <a:spcAft>
                <a:spcPts val="0"/>
              </a:spcAft>
              <a:buFont typeface="Arial" panose="020B0604020202020204" pitchFamily="34" charset="0"/>
              <a:buChar char="•"/>
            </a:pPr>
            <a:r>
              <a:rPr lang="en-US" sz="2000" b="1" dirty="0">
                <a:solidFill>
                  <a:srgbClr val="1155CC"/>
                </a:solidFill>
                <a:latin typeface="Lexend"/>
                <a:ea typeface="Lexend"/>
                <a:cs typeface="Lexend"/>
                <a:sym typeface="Lexend"/>
              </a:rPr>
              <a:t>Write an e-comment or sign up to speak over Zoom up to one hour before the meeting begins.  </a:t>
            </a:r>
            <a:r>
              <a:rPr lang="en-US" sz="2000" dirty="0">
                <a:solidFill>
                  <a:srgbClr val="1155CC"/>
                </a:solidFill>
                <a:latin typeface="Lexend"/>
                <a:ea typeface="Lexend"/>
                <a:cs typeface="Lexend"/>
                <a:sym typeface="Lexend"/>
              </a:rPr>
              <a:t>The e-comment and sign-up link is on the first page of the agenda. Once you click on the link, you will need to scroll to the agenda item about which you want to speak.</a:t>
            </a:r>
            <a:endParaRPr sz="2000" b="1" dirty="0">
              <a:solidFill>
                <a:srgbClr val="1155CC"/>
              </a:solidFill>
              <a:latin typeface="Lexend"/>
              <a:ea typeface="Lexend"/>
              <a:cs typeface="Lexend"/>
              <a:sym typeface="Lexend"/>
            </a:endParaRPr>
          </a:p>
          <a:p>
            <a:pPr marL="457200" marR="270417" lvl="0" indent="0" algn="l" rtl="0">
              <a:lnSpc>
                <a:spcPct val="115000"/>
              </a:lnSpc>
              <a:spcBef>
                <a:spcPts val="2000"/>
              </a:spcBef>
              <a:spcAft>
                <a:spcPts val="0"/>
              </a:spcAft>
              <a:buNone/>
            </a:pPr>
            <a:endParaRPr sz="2000" b="1" dirty="0">
              <a:solidFill>
                <a:srgbClr val="1155CC"/>
              </a:solidFill>
              <a:latin typeface="Lexend"/>
              <a:ea typeface="Lexend"/>
              <a:cs typeface="Lexend"/>
              <a:sym typeface="Lexend"/>
            </a:endParaRPr>
          </a:p>
          <a:p>
            <a:pPr marL="457200" marR="508000" lvl="0" indent="0" algn="l" rtl="0">
              <a:spcBef>
                <a:spcPts val="2000"/>
              </a:spcBef>
              <a:spcAft>
                <a:spcPts val="0"/>
              </a:spcAft>
              <a:buNone/>
            </a:pPr>
            <a:endParaRPr sz="800" i="1" dirty="0">
              <a:solidFill>
                <a:srgbClr val="FFFFFF"/>
              </a:solidFill>
              <a:latin typeface="Lato"/>
              <a:ea typeface="Lato"/>
              <a:cs typeface="Lato"/>
              <a:sym typeface="Lato"/>
            </a:endParaRPr>
          </a:p>
          <a:p>
            <a:pPr marL="457200" marR="508000" lvl="0" indent="0" algn="l" rtl="0">
              <a:spcBef>
                <a:spcPts val="0"/>
              </a:spcBef>
              <a:spcAft>
                <a:spcPts val="0"/>
              </a:spcAft>
              <a:buNone/>
            </a:pPr>
            <a:endParaRPr sz="2000" dirty="0">
              <a:solidFill>
                <a:srgbClr val="FFFFFF"/>
              </a:solidFill>
              <a:latin typeface="Lato"/>
              <a:ea typeface="Lato"/>
              <a:cs typeface="Lato"/>
              <a:sym typeface="Lato"/>
            </a:endParaRPr>
          </a:p>
          <a:p>
            <a:pPr marL="457200" marR="508000" lvl="0" indent="0" algn="l" rtl="0">
              <a:spcBef>
                <a:spcPts val="1000"/>
              </a:spcBef>
              <a:spcAft>
                <a:spcPts val="1000"/>
              </a:spcAft>
              <a:buNone/>
            </a:pPr>
            <a:endParaRPr sz="2000" dirty="0">
              <a:solidFill>
                <a:srgbClr val="FFFFFF"/>
              </a:solidFill>
              <a:latin typeface="Lato"/>
              <a:ea typeface="Lato"/>
              <a:cs typeface="Lato"/>
              <a:sym typeface="Lato"/>
            </a:endParaRPr>
          </a:p>
        </p:txBody>
      </p:sp>
    </p:spTree>
    <p:extLst>
      <p:ext uri="{BB962C8B-B14F-4D97-AF65-F5344CB8AC3E}">
        <p14:creationId xmlns:p14="http://schemas.microsoft.com/office/powerpoint/2010/main" val="26488405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282"/>
        <p:cNvGrpSpPr/>
        <p:nvPr/>
      </p:nvGrpSpPr>
      <p:grpSpPr>
        <a:xfrm>
          <a:off x="0" y="0"/>
          <a:ext cx="0" cy="0"/>
          <a:chOff x="0" y="0"/>
          <a:chExt cx="0" cy="0"/>
        </a:xfrm>
      </p:grpSpPr>
      <p:sp>
        <p:nvSpPr>
          <p:cNvPr id="2283" name="Google Shape;2283;p350"/>
          <p:cNvSpPr txBox="1"/>
          <p:nvPr/>
        </p:nvSpPr>
        <p:spPr>
          <a:xfrm>
            <a:off x="-12" y="-6"/>
            <a:ext cx="9144000" cy="6069600"/>
          </a:xfrm>
          <a:prstGeom prst="rect">
            <a:avLst/>
          </a:prstGeom>
          <a:solidFill>
            <a:srgbClr val="FFFFFF"/>
          </a:solidFill>
          <a:ln>
            <a:noFill/>
          </a:ln>
        </p:spPr>
        <p:txBody>
          <a:bodyPr spcFirstLastPara="1" wrap="square" lIns="91425" tIns="91425" rIns="91425" bIns="91425" anchor="t" anchorCtr="0">
            <a:noAutofit/>
          </a:bodyPr>
          <a:lstStyle/>
          <a:p>
            <a:pPr marL="0" marR="508000" lvl="0" indent="0" algn="l" rtl="0">
              <a:spcBef>
                <a:spcPts val="0"/>
              </a:spcBef>
              <a:spcAft>
                <a:spcPts val="0"/>
              </a:spcAft>
              <a:buNone/>
            </a:pPr>
            <a:endParaRPr sz="1300" dirty="0">
              <a:solidFill>
                <a:srgbClr val="FFFFFF"/>
              </a:solidFill>
              <a:latin typeface="Lato"/>
              <a:ea typeface="Lato"/>
              <a:cs typeface="Lato"/>
              <a:sym typeface="Lato"/>
            </a:endParaRPr>
          </a:p>
          <a:p>
            <a:pPr marL="457200" marR="270417" lvl="0" indent="0" algn="l" rtl="0">
              <a:lnSpc>
                <a:spcPct val="115000"/>
              </a:lnSpc>
              <a:spcBef>
                <a:spcPts val="0"/>
              </a:spcBef>
              <a:spcAft>
                <a:spcPts val="0"/>
              </a:spcAft>
              <a:buNone/>
            </a:pPr>
            <a:endParaRPr dirty="0">
              <a:solidFill>
                <a:schemeClr val="dk1"/>
              </a:solidFill>
              <a:latin typeface="Lexend"/>
              <a:ea typeface="Lexend"/>
              <a:cs typeface="Lexend"/>
              <a:sym typeface="Lexend"/>
            </a:endParaRPr>
          </a:p>
          <a:p>
            <a:pPr marL="457200" marR="270417" lvl="0" indent="0" algn="l" rtl="0">
              <a:lnSpc>
                <a:spcPct val="115000"/>
              </a:lnSpc>
              <a:spcBef>
                <a:spcPts val="0"/>
              </a:spcBef>
              <a:spcAft>
                <a:spcPts val="0"/>
              </a:spcAft>
              <a:buClr>
                <a:schemeClr val="dk1"/>
              </a:buClr>
              <a:buSzPts val="1100"/>
              <a:buFont typeface="Arial"/>
              <a:buNone/>
            </a:pPr>
            <a:r>
              <a:rPr lang="en-US" sz="3000" b="1" dirty="0">
                <a:solidFill>
                  <a:srgbClr val="1155CC"/>
                </a:solidFill>
                <a:latin typeface="Lexend"/>
                <a:ea typeface="Lexend"/>
                <a:cs typeface="Lexend"/>
                <a:sym typeface="Lexend"/>
              </a:rPr>
              <a:t>Lena Anthony, CAC Secretary</a:t>
            </a:r>
            <a:endParaRPr sz="3000" b="1" dirty="0">
              <a:solidFill>
                <a:srgbClr val="1155CC"/>
              </a:solidFill>
              <a:latin typeface="Lexend"/>
              <a:ea typeface="Lexend"/>
              <a:cs typeface="Lexend"/>
              <a:sym typeface="Lexend"/>
            </a:endParaRPr>
          </a:p>
          <a:p>
            <a:pPr marL="457200" marR="270417" lvl="0" indent="0" algn="l" rtl="0">
              <a:lnSpc>
                <a:spcPct val="115000"/>
              </a:lnSpc>
              <a:spcBef>
                <a:spcPts val="0"/>
              </a:spcBef>
              <a:spcAft>
                <a:spcPts val="0"/>
              </a:spcAft>
              <a:buNone/>
            </a:pPr>
            <a:endParaRPr b="1" dirty="0">
              <a:latin typeface="Lexend"/>
              <a:ea typeface="Lexend"/>
              <a:cs typeface="Lexend"/>
              <a:sym typeface="Lexend"/>
            </a:endParaRPr>
          </a:p>
          <a:p>
            <a:pPr marL="457200" marR="270417" lvl="0" indent="0" algn="l" rtl="0">
              <a:lnSpc>
                <a:spcPct val="115000"/>
              </a:lnSpc>
              <a:spcBef>
                <a:spcPts val="0"/>
              </a:spcBef>
              <a:spcAft>
                <a:spcPts val="0"/>
              </a:spcAft>
              <a:buNone/>
            </a:pPr>
            <a:r>
              <a:rPr lang="en-US" sz="2600" b="1" dirty="0">
                <a:latin typeface="Lexend"/>
                <a:ea typeface="Lexend"/>
                <a:cs typeface="Lexend"/>
                <a:sym typeface="Lexend"/>
              </a:rPr>
              <a:t>CAC Inbox News</a:t>
            </a:r>
            <a:endParaRPr sz="2600" dirty="0">
              <a:latin typeface="Lexend"/>
              <a:ea typeface="Lexend"/>
              <a:cs typeface="Lexend"/>
              <a:sym typeface="Lexend"/>
            </a:endParaRPr>
          </a:p>
          <a:p>
            <a:pPr marL="457200" marR="270417" lvl="0" indent="0" algn="l" rtl="0">
              <a:lnSpc>
                <a:spcPct val="115000"/>
              </a:lnSpc>
              <a:spcBef>
                <a:spcPts val="0"/>
              </a:spcBef>
              <a:spcAft>
                <a:spcPts val="0"/>
              </a:spcAft>
              <a:buNone/>
            </a:pPr>
            <a:r>
              <a:rPr lang="en-US" sz="2400" u="sng" dirty="0">
                <a:solidFill>
                  <a:srgbClr val="1155CC"/>
                </a:solidFill>
                <a:latin typeface="Lexend"/>
                <a:ea typeface="Lexend"/>
                <a:cs typeface="Lexend"/>
                <a:sym typeface="Lexend"/>
                <a:hlinkClick r:id="rId3">
                  <a:extLst>
                    <a:ext uri="{A12FA001-AC4F-418D-AE19-62706E023703}">
                      <ahyp:hlinkClr xmlns:ahyp="http://schemas.microsoft.com/office/drawing/2018/hyperlinkcolor" val="tx"/>
                    </a:ext>
                  </a:extLst>
                </a:hlinkClick>
              </a:rPr>
              <a:t>cacoakland@gmail.com</a:t>
            </a:r>
            <a:endParaRPr sz="2400" dirty="0">
              <a:solidFill>
                <a:srgbClr val="1155CC"/>
              </a:solidFill>
              <a:latin typeface="Lexend"/>
              <a:ea typeface="Lexend"/>
              <a:cs typeface="Lexend"/>
              <a:sym typeface="Lexend"/>
            </a:endParaRPr>
          </a:p>
          <a:p>
            <a:pPr marL="457200" marR="495300" lvl="0" indent="0" algn="l" rtl="0">
              <a:lnSpc>
                <a:spcPct val="115000"/>
              </a:lnSpc>
              <a:spcBef>
                <a:spcPts val="0"/>
              </a:spcBef>
              <a:spcAft>
                <a:spcPts val="0"/>
              </a:spcAft>
              <a:buNone/>
            </a:pPr>
            <a:endParaRPr b="1" dirty="0">
              <a:latin typeface="Lexend"/>
              <a:ea typeface="Lexend"/>
              <a:cs typeface="Lexend"/>
              <a:sym typeface="Lexend"/>
            </a:endParaRPr>
          </a:p>
          <a:p>
            <a:pPr marL="457200" marR="495300" lvl="0" indent="0" algn="l" rtl="0">
              <a:lnSpc>
                <a:spcPct val="115000"/>
              </a:lnSpc>
              <a:spcBef>
                <a:spcPts val="0"/>
              </a:spcBef>
              <a:spcAft>
                <a:spcPts val="0"/>
              </a:spcAft>
              <a:buNone/>
            </a:pPr>
            <a:r>
              <a:rPr lang="en-US" sz="2600" b="1" dirty="0">
                <a:latin typeface="Lexend"/>
                <a:ea typeface="Lexend"/>
                <a:cs typeface="Lexend"/>
                <a:sym typeface="Lexend"/>
              </a:rPr>
              <a:t>Member Resources</a:t>
            </a:r>
          </a:p>
          <a:p>
            <a:pPr marL="457200" marR="495300" lvl="0" indent="0" algn="l" rtl="0">
              <a:lnSpc>
                <a:spcPct val="115000"/>
              </a:lnSpc>
              <a:spcBef>
                <a:spcPts val="0"/>
              </a:spcBef>
              <a:spcAft>
                <a:spcPts val="0"/>
              </a:spcAft>
              <a:buNone/>
            </a:pPr>
            <a:endParaRPr b="1" dirty="0">
              <a:latin typeface="Lexend"/>
              <a:ea typeface="Lexend"/>
              <a:cs typeface="Lexend"/>
              <a:sym typeface="Lexend"/>
            </a:endParaRPr>
          </a:p>
          <a:p>
            <a:pPr marL="457200" marR="495300" lvl="0" indent="0" algn="l" rtl="0">
              <a:lnSpc>
                <a:spcPct val="115000"/>
              </a:lnSpc>
              <a:spcBef>
                <a:spcPts val="0"/>
              </a:spcBef>
              <a:spcAft>
                <a:spcPts val="0"/>
              </a:spcAft>
              <a:buNone/>
            </a:pPr>
            <a:r>
              <a:rPr lang="en-US" sz="2700" b="1" dirty="0">
                <a:latin typeface="Lexend"/>
                <a:ea typeface="Lexend"/>
                <a:cs typeface="Lexend"/>
                <a:sym typeface="Lexend"/>
              </a:rPr>
              <a:t>A huge thank you to Grace </a:t>
            </a:r>
            <a:r>
              <a:rPr lang="en-US" sz="2700" b="1" dirty="0" err="1">
                <a:latin typeface="Lexend"/>
                <a:ea typeface="Lexend"/>
                <a:cs typeface="Lexend"/>
                <a:sym typeface="Lexend"/>
              </a:rPr>
              <a:t>Telcs</a:t>
            </a:r>
            <a:r>
              <a:rPr lang="en-US" sz="2700" b="1" dirty="0">
                <a:latin typeface="Lexend"/>
                <a:ea typeface="Lexend"/>
                <a:cs typeface="Lexend"/>
                <a:sym typeface="Lexend"/>
              </a:rPr>
              <a:t> for always keeping our Facebook page up to date! 🙏</a:t>
            </a:r>
            <a:endParaRPr sz="2700" b="1" dirty="0">
              <a:latin typeface="Lexend"/>
              <a:ea typeface="Lexend"/>
              <a:cs typeface="Lexend"/>
              <a:sym typeface="Lexend"/>
            </a:endParaRPr>
          </a:p>
          <a:p>
            <a:pPr marL="457200" marR="495300" lvl="0" indent="0" algn="l" rtl="0">
              <a:lnSpc>
                <a:spcPct val="115000"/>
              </a:lnSpc>
              <a:spcBef>
                <a:spcPts val="0"/>
              </a:spcBef>
              <a:spcAft>
                <a:spcPts val="0"/>
              </a:spcAft>
              <a:buNone/>
            </a:pPr>
            <a:r>
              <a:rPr lang="en-US" sz="2400" u="sng" dirty="0">
                <a:solidFill>
                  <a:srgbClr val="1155CC"/>
                </a:solidFill>
                <a:latin typeface="Lexend"/>
                <a:ea typeface="Lexend"/>
                <a:cs typeface="Lexend"/>
                <a:sym typeface="Lexend"/>
                <a:hlinkClick r:id="rId4">
                  <a:extLst>
                    <a:ext uri="{A12FA001-AC4F-418D-AE19-62706E023703}">
                      <ahyp:hlinkClr xmlns:ahyp="http://schemas.microsoft.com/office/drawing/2018/hyperlinkcolor" val="tx"/>
                    </a:ext>
                  </a:extLst>
                </a:hlinkClick>
              </a:rPr>
              <a:t>facebook.com/CAC4SpEdOUSD</a:t>
            </a:r>
            <a:endParaRPr sz="2400" dirty="0">
              <a:solidFill>
                <a:srgbClr val="1155CC"/>
              </a:solidFill>
              <a:latin typeface="Lexend"/>
              <a:ea typeface="Lexend"/>
              <a:cs typeface="Lexend"/>
              <a:sym typeface="Lexend"/>
            </a:endParaRPr>
          </a:p>
          <a:p>
            <a:pPr marL="457200" marR="495300" lvl="0" indent="0" algn="l" rtl="0">
              <a:lnSpc>
                <a:spcPct val="115000"/>
              </a:lnSpc>
              <a:spcBef>
                <a:spcPts val="0"/>
              </a:spcBef>
              <a:spcAft>
                <a:spcPts val="0"/>
              </a:spcAft>
              <a:buNone/>
            </a:pPr>
            <a:r>
              <a:rPr lang="en-US" sz="2200" dirty="0">
                <a:solidFill>
                  <a:srgbClr val="1155CC"/>
                </a:solidFill>
                <a:latin typeface="Lexend"/>
                <a:ea typeface="Lexend"/>
                <a:cs typeface="Lexend"/>
                <a:sym typeface="Lexend"/>
              </a:rPr>
              <a:t> </a:t>
            </a:r>
            <a:endParaRPr sz="3000" dirty="0">
              <a:solidFill>
                <a:srgbClr val="1155CC"/>
              </a:solidFill>
              <a:latin typeface="Lexend"/>
              <a:ea typeface="Lexend"/>
              <a:cs typeface="Lexend"/>
              <a:sym typeface="Lexend"/>
            </a:endParaRPr>
          </a:p>
          <a:p>
            <a:pPr marL="457200" marR="270417" lvl="0" indent="0" algn="l" rtl="0">
              <a:lnSpc>
                <a:spcPct val="115000"/>
              </a:lnSpc>
              <a:spcBef>
                <a:spcPts val="0"/>
              </a:spcBef>
              <a:spcAft>
                <a:spcPts val="0"/>
              </a:spcAft>
              <a:buNone/>
            </a:pPr>
            <a:endParaRPr sz="3000" dirty="0">
              <a:latin typeface="Lexend"/>
              <a:ea typeface="Lexend"/>
              <a:cs typeface="Lexend"/>
              <a:sym typeface="Lexend"/>
            </a:endParaRPr>
          </a:p>
          <a:p>
            <a:pPr marL="457200" marR="270417" lvl="0" indent="0" algn="l" rtl="0">
              <a:lnSpc>
                <a:spcPct val="115000"/>
              </a:lnSpc>
              <a:spcBef>
                <a:spcPts val="2000"/>
              </a:spcBef>
              <a:spcAft>
                <a:spcPts val="0"/>
              </a:spcAft>
              <a:buNone/>
            </a:pPr>
            <a:endParaRPr sz="2000" b="1" dirty="0">
              <a:solidFill>
                <a:srgbClr val="1155CC"/>
              </a:solidFill>
              <a:latin typeface="Lexend"/>
              <a:ea typeface="Lexend"/>
              <a:cs typeface="Lexend"/>
              <a:sym typeface="Lexend"/>
            </a:endParaRPr>
          </a:p>
          <a:p>
            <a:pPr marL="457200" marR="508000" lvl="0" indent="0" algn="l" rtl="0">
              <a:spcBef>
                <a:spcPts val="2000"/>
              </a:spcBef>
              <a:spcAft>
                <a:spcPts val="0"/>
              </a:spcAft>
              <a:buNone/>
            </a:pPr>
            <a:endParaRPr sz="800" i="1" dirty="0">
              <a:solidFill>
                <a:srgbClr val="FFFFFF"/>
              </a:solidFill>
              <a:latin typeface="Lato"/>
              <a:ea typeface="Lato"/>
              <a:cs typeface="Lato"/>
              <a:sym typeface="Lato"/>
            </a:endParaRPr>
          </a:p>
          <a:p>
            <a:pPr marL="457200" marR="508000" lvl="0" indent="0" algn="l" rtl="0">
              <a:spcBef>
                <a:spcPts val="0"/>
              </a:spcBef>
              <a:spcAft>
                <a:spcPts val="0"/>
              </a:spcAft>
              <a:buNone/>
            </a:pPr>
            <a:endParaRPr sz="2000" dirty="0">
              <a:solidFill>
                <a:srgbClr val="FFFFFF"/>
              </a:solidFill>
              <a:latin typeface="Lato"/>
              <a:ea typeface="Lato"/>
              <a:cs typeface="Lato"/>
              <a:sym typeface="Lato"/>
            </a:endParaRPr>
          </a:p>
          <a:p>
            <a:pPr marL="457200" marR="508000" lvl="0" indent="0" algn="l" rtl="0">
              <a:spcBef>
                <a:spcPts val="1000"/>
              </a:spcBef>
              <a:spcAft>
                <a:spcPts val="1000"/>
              </a:spcAft>
              <a:buNone/>
            </a:pPr>
            <a:endParaRPr sz="2000" dirty="0">
              <a:solidFill>
                <a:srgbClr val="FFFFFF"/>
              </a:solidFill>
              <a:latin typeface="Lato"/>
              <a:ea typeface="Lato"/>
              <a:cs typeface="Lato"/>
              <a:sym typeface="Lato"/>
            </a:endParaRPr>
          </a:p>
        </p:txBody>
      </p:sp>
      <p:sp>
        <p:nvSpPr>
          <p:cNvPr id="2284" name="Google Shape;2284;p350"/>
          <p:cNvSpPr txBox="1">
            <a:spLocks noGrp="1"/>
          </p:cNvSpPr>
          <p:nvPr>
            <p:ph type="sldNum" idx="12"/>
          </p:nvPr>
        </p:nvSpPr>
        <p:spPr>
          <a:xfrm>
            <a:off x="6962550" y="4903950"/>
            <a:ext cx="1724400" cy="137100"/>
          </a:xfrm>
          <a:prstGeom prst="rect">
            <a:avLst/>
          </a:prstGeom>
        </p:spPr>
        <p:txBody>
          <a:bodyPr spcFirstLastPara="1" wrap="square" lIns="91425" tIns="45700" rIns="91425" bIns="45700" anchor="ctr" anchorCtr="0">
            <a:noAutofit/>
          </a:bodyPr>
          <a:lstStyle/>
          <a:p>
            <a:pPr marL="0" lvl="0" indent="0" algn="r" rtl="0">
              <a:spcBef>
                <a:spcPts val="0"/>
              </a:spcBef>
              <a:spcAft>
                <a:spcPts val="0"/>
              </a:spcAft>
              <a:buNone/>
            </a:pPr>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288"/>
        <p:cNvGrpSpPr/>
        <p:nvPr/>
      </p:nvGrpSpPr>
      <p:grpSpPr>
        <a:xfrm>
          <a:off x="0" y="0"/>
          <a:ext cx="0" cy="0"/>
          <a:chOff x="0" y="0"/>
          <a:chExt cx="0" cy="0"/>
        </a:xfrm>
      </p:grpSpPr>
      <p:sp>
        <p:nvSpPr>
          <p:cNvPr id="2289" name="Google Shape;2289;p351"/>
          <p:cNvSpPr txBox="1">
            <a:spLocks noGrp="1"/>
          </p:cNvSpPr>
          <p:nvPr>
            <p:ph type="body" idx="4294967295"/>
          </p:nvPr>
        </p:nvSpPr>
        <p:spPr>
          <a:xfrm>
            <a:off x="0" y="145025"/>
            <a:ext cx="9144000" cy="5043600"/>
          </a:xfrm>
          <a:prstGeom prst="rect">
            <a:avLst/>
          </a:prstGeom>
          <a:solidFill>
            <a:srgbClr val="FFFFFF"/>
          </a:solidFill>
          <a:ln>
            <a:noFill/>
          </a:ln>
        </p:spPr>
        <p:txBody>
          <a:bodyPr spcFirstLastPara="1" wrap="square" lIns="91425" tIns="45700" rIns="91425" bIns="45700" anchor="t" anchorCtr="0">
            <a:noAutofit/>
          </a:bodyPr>
          <a:lstStyle/>
          <a:p>
            <a:pPr marL="342900" lvl="0" indent="-139700" algn="l" rtl="0">
              <a:spcBef>
                <a:spcPts val="640"/>
              </a:spcBef>
              <a:spcAft>
                <a:spcPts val="0"/>
              </a:spcAft>
              <a:buNone/>
            </a:pPr>
            <a:endParaRPr/>
          </a:p>
          <a:p>
            <a:pPr marL="342900" lvl="0" indent="-139700" algn="l" rtl="0">
              <a:spcBef>
                <a:spcPts val="640"/>
              </a:spcBef>
              <a:spcAft>
                <a:spcPts val="0"/>
              </a:spcAft>
              <a:buNone/>
            </a:pPr>
            <a:endParaRPr/>
          </a:p>
          <a:p>
            <a:pPr marL="342900" lvl="0" indent="-139700" algn="l" rtl="0">
              <a:spcBef>
                <a:spcPts val="640"/>
              </a:spcBef>
              <a:spcAft>
                <a:spcPts val="0"/>
              </a:spcAft>
              <a:buNone/>
            </a:pPr>
            <a:endParaRPr/>
          </a:p>
          <a:p>
            <a:pPr marL="342900" lvl="0" indent="-139700" algn="l" rtl="0">
              <a:spcBef>
                <a:spcPts val="640"/>
              </a:spcBef>
              <a:spcAft>
                <a:spcPts val="0"/>
              </a:spcAft>
              <a:buNone/>
            </a:pPr>
            <a:endParaRPr/>
          </a:p>
          <a:p>
            <a:pPr marL="342900" lvl="0" indent="-139700" algn="l" rtl="0">
              <a:spcBef>
                <a:spcPts val="640"/>
              </a:spcBef>
              <a:spcAft>
                <a:spcPts val="0"/>
              </a:spcAft>
              <a:buNone/>
            </a:pPr>
            <a:endParaRPr/>
          </a:p>
          <a:p>
            <a:pPr marL="342900" lvl="0" indent="-139700" algn="l" rtl="0">
              <a:spcBef>
                <a:spcPts val="640"/>
              </a:spcBef>
              <a:spcAft>
                <a:spcPts val="0"/>
              </a:spcAft>
              <a:buNone/>
            </a:pPr>
            <a:endParaRPr/>
          </a:p>
          <a:p>
            <a:pPr marL="342900" lvl="0" indent="-139700" algn="l" rtl="0">
              <a:spcBef>
                <a:spcPts val="640"/>
              </a:spcBef>
              <a:spcAft>
                <a:spcPts val="0"/>
              </a:spcAft>
              <a:buNone/>
            </a:pPr>
            <a:endParaRPr sz="1500"/>
          </a:p>
          <a:p>
            <a:pPr marL="342900" lvl="0" indent="-139700" algn="ctr" rtl="0">
              <a:spcBef>
                <a:spcPts val="640"/>
              </a:spcBef>
              <a:spcAft>
                <a:spcPts val="0"/>
              </a:spcAft>
              <a:buNone/>
            </a:pPr>
            <a:r>
              <a:rPr lang="en-US" sz="3000">
                <a:latin typeface="Lato"/>
                <a:ea typeface="Lato"/>
                <a:cs typeface="Lato"/>
                <a:sym typeface="Lato"/>
              </a:rPr>
              <a:t>Break		10 minutes</a:t>
            </a:r>
            <a:endParaRPr sz="3000">
              <a:latin typeface="Lato"/>
              <a:ea typeface="Lato"/>
              <a:cs typeface="Lato"/>
              <a:sym typeface="Lato"/>
            </a:endParaRPr>
          </a:p>
          <a:p>
            <a:pPr marL="342900" lvl="0" indent="-139700" algn="ctr" rtl="0">
              <a:spcBef>
                <a:spcPts val="640"/>
              </a:spcBef>
              <a:spcAft>
                <a:spcPts val="0"/>
              </a:spcAft>
              <a:buNone/>
            </a:pPr>
            <a:r>
              <a:rPr lang="en-US" sz="2100" u="sng">
                <a:solidFill>
                  <a:schemeClr val="hlink"/>
                </a:solidFill>
                <a:latin typeface="Lato"/>
                <a:ea typeface="Lato"/>
                <a:cs typeface="Lato"/>
                <a:sym typeface="Lato"/>
                <a:hlinkClick r:id="rId3"/>
              </a:rPr>
              <a:t>https://www.youtube.com/watch?v=6Bn38mkJZNE</a:t>
            </a:r>
            <a:endParaRPr sz="2100">
              <a:latin typeface="Lato"/>
              <a:ea typeface="Lato"/>
              <a:cs typeface="Lato"/>
              <a:sym typeface="Lato"/>
            </a:endParaRPr>
          </a:p>
        </p:txBody>
      </p:sp>
      <p:pic>
        <p:nvPicPr>
          <p:cNvPr id="2290" name="Google Shape;2290;p351" descr="Cozy Reading Nook Ambience with Smooth Jazz Music - Rain on Window &amp; Warm Fireplace Sounds for Sleep&#10;&#10;🙃 Escape into the inviting ambiance of our latest YouTube video, where the rain-kissed city at night serves as the backdrop for a cozy cafe experience like no other. Set to the backdrop of soothing jazz music, let your senses revel in the harmonious blend of rain's gentle pitter-patter, the warm, dimly lit cafe, and the breathtaking city view. It's a cinematic journey that promises relaxation, romance, and a deep sense of urban tranquility all in one.&#10;&#10;🍮 We invite you and your friends to watch the video &#10;Once you're here, click on this link: https://bom.so/uK6KPR to register and follow &quot;COZY Room&quot; &#10;If you have already registered, please share, invite your friends to Subscribe to help &quot;COZY Room&quot; reach the Silver BUTTON soon ^o^ I love you Foreverrr!!! &#10;Leave comments and suggestions under the video! &#10;&#10;The artwork, animation and audio on the &quot;COZY Room&quot; channel were either created by the channel owner or have the appropriate permission and/or license for use.&#10;&#10;️🎵Listen Playlist: https://www.youtube.com/watch?v=2A1way5QfGg&amp;list=PLw-dhD2_T7IsvFUo-SQr4TMTtTBMvq6Wk&#10;-----------------------------------------------------------------------------------------------------------&#10;#cozyroom #calmedbynature #Jazz #JazzMusic #CoffeeShop #CozyCoffeeShop #CoffeeShopMusic #CoffeeShopAmbience #RelaxingJazzMusic #SmoothJazzMusic #CozyRain #RainAmbience #RainRelaxingMusic #JazzRelaxingMusic #RainyNight #RelaxingMusic #Study #Work #Sleep #Rain #Ambience #Relax #RainSounds #coffeerelaxingjazz #backgroundmusic&#10;&#10;Tag: jazz music, jazz music coffee shop, jazz relaxation, coffee shop ambience, cozy coffee shop,  jazz relaxing music, jazz music for studying, coffee shop, jazz music relaxing, smooth jazz, Cozy Cabin Ambience, Rain and Fireplace Sounds, Rain and Fireplace Sounds at night, 3 hours, cozy reading nook, cozy cabin, cabin fireplace ambience, fireplace ambience, rain and fire, rain and crackling fire, sounds for sleeping, relaxation, crackling fire, fireplace sounds, cabin rain sounds, asmr ambience, ambience, sleep ambience, rain ambience, cozy ambience, rain, cozy rain, asmr, rain and fireplace ambience, rain sounds for sleeping, Insomnia, fireplace" title="Cozy Reading Nook Ambience with Smooth Jazz Music - Rain on Window &amp; Warm Fireplace Sounds for Sleep">
            <a:hlinkClick r:id="rId4"/>
          </p:cNvPr>
          <p:cNvPicPr preferRelativeResize="0"/>
          <p:nvPr/>
        </p:nvPicPr>
        <p:blipFill>
          <a:blip r:embed="rId5">
            <a:alphaModFix/>
          </a:blip>
          <a:stretch>
            <a:fillRect/>
          </a:stretch>
        </p:blipFill>
        <p:spPr>
          <a:xfrm>
            <a:off x="1360263" y="212800"/>
            <a:ext cx="6423475" cy="36132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90"/>
                                        </p:tgtEl>
                                        <p:attrNameLst>
                                          <p:attrName>style.visibility</p:attrName>
                                        </p:attrNameLst>
                                      </p:cBhvr>
                                      <p:to>
                                        <p:strVal val="visible"/>
                                      </p:to>
                                    </p:set>
                                    <p:animEffect transition="in" filter="fade">
                                      <p:cBhvr>
                                        <p:cTn id="7" dur="1000"/>
                                        <p:tgtEl>
                                          <p:spTgt spid="22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294"/>
        <p:cNvGrpSpPr/>
        <p:nvPr/>
      </p:nvGrpSpPr>
      <p:grpSpPr>
        <a:xfrm>
          <a:off x="0" y="0"/>
          <a:ext cx="0" cy="0"/>
          <a:chOff x="0" y="0"/>
          <a:chExt cx="0" cy="0"/>
        </a:xfrm>
      </p:grpSpPr>
      <p:sp>
        <p:nvSpPr>
          <p:cNvPr id="2295" name="Google Shape;2295;p352"/>
          <p:cNvSpPr txBox="1">
            <a:spLocks noGrp="1"/>
          </p:cNvSpPr>
          <p:nvPr>
            <p:ph type="body" idx="1"/>
          </p:nvPr>
        </p:nvSpPr>
        <p:spPr>
          <a:xfrm>
            <a:off x="0" y="111550"/>
            <a:ext cx="9144000" cy="5031900"/>
          </a:xfrm>
          <a:prstGeom prst="rect">
            <a:avLst/>
          </a:prstGeom>
          <a:solidFill>
            <a:srgbClr val="FFFFFF"/>
          </a:solidFill>
          <a:ln>
            <a:noFill/>
          </a:ln>
        </p:spPr>
        <p:txBody>
          <a:bodyPr spcFirstLastPara="1" wrap="square" lIns="114300" tIns="45700" rIns="91425" bIns="45700" anchor="t" anchorCtr="0">
            <a:noAutofit/>
          </a:bodyPr>
          <a:lstStyle/>
          <a:p>
            <a:pPr marL="228600" marR="706456" lvl="0" indent="0" algn="l" rtl="0">
              <a:spcBef>
                <a:spcPts val="0"/>
              </a:spcBef>
              <a:spcAft>
                <a:spcPts val="0"/>
              </a:spcAft>
              <a:buClr>
                <a:schemeClr val="dk1"/>
              </a:buClr>
              <a:buSzPts val="1100"/>
              <a:buFont typeface="Arial"/>
              <a:buNone/>
            </a:pPr>
            <a:endParaRPr lang="en-US" sz="2200" b="1" dirty="0">
              <a:solidFill>
                <a:srgbClr val="1155CC"/>
              </a:solidFill>
              <a:highlight>
                <a:srgbClr val="FFFFFF"/>
              </a:highlight>
              <a:latin typeface="Lexend"/>
              <a:ea typeface="Lexend"/>
              <a:cs typeface="Lexend"/>
              <a:sym typeface="Lexend"/>
            </a:endParaRPr>
          </a:p>
          <a:p>
            <a:pPr marL="228600" marR="706456" lvl="0" indent="0" algn="l" rtl="0">
              <a:spcBef>
                <a:spcPts val="0"/>
              </a:spcBef>
              <a:spcAft>
                <a:spcPts val="0"/>
              </a:spcAft>
              <a:buClr>
                <a:schemeClr val="dk1"/>
              </a:buClr>
              <a:buSzPts val="1100"/>
              <a:buFont typeface="Arial"/>
              <a:buNone/>
            </a:pPr>
            <a:r>
              <a:rPr lang="en-US" sz="2400" b="1" dirty="0">
                <a:solidFill>
                  <a:srgbClr val="1155CC"/>
                </a:solidFill>
                <a:highlight>
                  <a:srgbClr val="FFFFFF"/>
                </a:highlight>
                <a:latin typeface="Lexend"/>
                <a:ea typeface="Lexend"/>
                <a:cs typeface="Lexend"/>
                <a:sym typeface="Lexend"/>
              </a:rPr>
              <a:t>Posing the Questions; Naming the Problems</a:t>
            </a:r>
            <a:endParaRPr sz="2400" b="1" dirty="0">
              <a:solidFill>
                <a:srgbClr val="1155CC"/>
              </a:solidFill>
              <a:highlight>
                <a:srgbClr val="FFFFFF"/>
              </a:highlight>
              <a:latin typeface="Lexend"/>
              <a:ea typeface="Lexend"/>
              <a:cs typeface="Lexend"/>
              <a:sym typeface="Lexend"/>
            </a:endParaRPr>
          </a:p>
          <a:p>
            <a:pPr marL="228600" marR="250825" lvl="0" indent="0" algn="l" rtl="0">
              <a:lnSpc>
                <a:spcPct val="150000"/>
              </a:lnSpc>
              <a:spcBef>
                <a:spcPts val="1000"/>
              </a:spcBef>
              <a:spcAft>
                <a:spcPts val="0"/>
              </a:spcAft>
              <a:buClr>
                <a:schemeClr val="dk1"/>
              </a:buClr>
              <a:buSzPts val="1100"/>
              <a:buFont typeface="Arial"/>
              <a:buNone/>
            </a:pPr>
            <a:r>
              <a:rPr lang="en-US" sz="2400" i="1" dirty="0">
                <a:highlight>
                  <a:srgbClr val="FFFFFF"/>
                </a:highlight>
                <a:latin typeface="Lato"/>
                <a:ea typeface="Lato"/>
                <a:cs typeface="Lato"/>
                <a:sym typeface="Lato"/>
              </a:rPr>
              <a:t>Notes from the CAC Dialogue with Staff from the Talent Division</a:t>
            </a:r>
            <a:endParaRPr sz="2400" i="1" dirty="0">
              <a:highlight>
                <a:srgbClr val="FFFFFF"/>
              </a:highlight>
              <a:latin typeface="Lato"/>
              <a:ea typeface="Lato"/>
              <a:cs typeface="Lato"/>
              <a:sym typeface="Lato"/>
            </a:endParaRPr>
          </a:p>
          <a:p>
            <a:pPr marL="228600" marR="250825" lvl="0" indent="0" algn="l" rtl="0">
              <a:spcBef>
                <a:spcPts val="1000"/>
              </a:spcBef>
              <a:spcAft>
                <a:spcPts val="0"/>
              </a:spcAft>
              <a:buClr>
                <a:schemeClr val="dk1"/>
              </a:buClr>
              <a:buSzPts val="1100"/>
              <a:buFont typeface="Arial"/>
              <a:buNone/>
            </a:pPr>
            <a:r>
              <a:rPr lang="en-US" sz="2200" dirty="0">
                <a:highlight>
                  <a:srgbClr val="FFFFFF"/>
                </a:highlight>
                <a:latin typeface="Lexend"/>
                <a:ea typeface="Lexend"/>
                <a:cs typeface="Lexend"/>
                <a:sym typeface="Lexend"/>
              </a:rPr>
              <a:t>1) Insufficient support staff is being allocated to students given the increase in the number of students who need support and the changing nature of their needs. This causes the remaining staff to burn out. </a:t>
            </a:r>
            <a:endParaRPr sz="2200" dirty="0">
              <a:highlight>
                <a:srgbClr val="FFFFFF"/>
              </a:highlight>
              <a:latin typeface="Lexend"/>
              <a:ea typeface="Lexend"/>
              <a:cs typeface="Lexend"/>
              <a:sym typeface="Lexend"/>
            </a:endParaRPr>
          </a:p>
          <a:p>
            <a:pPr marL="228600" marR="250825" lvl="0" indent="0" algn="l" rtl="0">
              <a:spcBef>
                <a:spcPts val="1000"/>
              </a:spcBef>
              <a:spcAft>
                <a:spcPts val="0"/>
              </a:spcAft>
              <a:buClr>
                <a:schemeClr val="dk1"/>
              </a:buClr>
              <a:buSzPts val="1100"/>
              <a:buFont typeface="Arial"/>
              <a:buNone/>
            </a:pPr>
            <a:r>
              <a:rPr lang="en-US" sz="2200" dirty="0">
                <a:highlight>
                  <a:srgbClr val="FFFFFF"/>
                </a:highlight>
                <a:latin typeface="Lexend"/>
                <a:ea typeface="Lexend"/>
                <a:cs typeface="Lexend"/>
                <a:sym typeface="Lexend"/>
              </a:rPr>
              <a:t>2) The pay for paraprofessionals and instructional support specialists is too low. They often take on other district jobs that pay more or other jobs altogether.</a:t>
            </a:r>
            <a:endParaRPr sz="2200" dirty="0">
              <a:highlight>
                <a:srgbClr val="FFFFFF"/>
              </a:highlight>
              <a:latin typeface="Lexend"/>
              <a:ea typeface="Lexend"/>
              <a:cs typeface="Lexend"/>
              <a:sym typeface="Lexend"/>
            </a:endParaRPr>
          </a:p>
          <a:p>
            <a:pPr marL="228600" marR="249256" lvl="0" indent="0" algn="l" rtl="0">
              <a:lnSpc>
                <a:spcPct val="100000"/>
              </a:lnSpc>
              <a:spcBef>
                <a:spcPts val="1000"/>
              </a:spcBef>
              <a:spcAft>
                <a:spcPts val="0"/>
              </a:spcAft>
              <a:buClr>
                <a:schemeClr val="dk1"/>
              </a:buClr>
              <a:buSzPts val="1100"/>
              <a:buFont typeface="Arial"/>
              <a:buNone/>
            </a:pPr>
            <a:endParaRPr sz="1900" dirty="0">
              <a:latin typeface="Lato"/>
              <a:ea typeface="Lato"/>
              <a:cs typeface="Lato"/>
              <a:sym typeface="Lato"/>
            </a:endParaRPr>
          </a:p>
          <a:p>
            <a:pPr marL="228600" marR="249256" lvl="0" indent="0" algn="l" rtl="0">
              <a:lnSpc>
                <a:spcPct val="100000"/>
              </a:lnSpc>
              <a:spcBef>
                <a:spcPts val="0"/>
              </a:spcBef>
              <a:spcAft>
                <a:spcPts val="0"/>
              </a:spcAft>
              <a:buSzPts val="1100"/>
              <a:buNone/>
            </a:pPr>
            <a:endParaRPr sz="1000" dirty="0">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000" dirty="0">
              <a:latin typeface="Lato"/>
              <a:ea typeface="Lato"/>
              <a:cs typeface="Lato"/>
              <a:sym typeface="Lato"/>
            </a:endParaRPr>
          </a:p>
          <a:p>
            <a:pPr marL="228600" marR="249256" lvl="0" indent="0" algn="l" rtl="0">
              <a:lnSpc>
                <a:spcPct val="100000"/>
              </a:lnSpc>
              <a:spcBef>
                <a:spcPts val="0"/>
              </a:spcBef>
              <a:spcAft>
                <a:spcPts val="0"/>
              </a:spcAft>
              <a:buSzPts val="1800"/>
              <a:buNone/>
            </a:pPr>
            <a:endParaRPr sz="2200" dirty="0">
              <a:latin typeface="Lato"/>
              <a:ea typeface="Lato"/>
              <a:cs typeface="Lato"/>
              <a:sym typeface="Lato"/>
            </a:endParaRPr>
          </a:p>
        </p:txBody>
      </p:sp>
    </p:spTree>
    <p:extLst>
      <p:ext uri="{BB962C8B-B14F-4D97-AF65-F5344CB8AC3E}">
        <p14:creationId xmlns:p14="http://schemas.microsoft.com/office/powerpoint/2010/main" val="20339733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294"/>
        <p:cNvGrpSpPr/>
        <p:nvPr/>
      </p:nvGrpSpPr>
      <p:grpSpPr>
        <a:xfrm>
          <a:off x="0" y="0"/>
          <a:ext cx="0" cy="0"/>
          <a:chOff x="0" y="0"/>
          <a:chExt cx="0" cy="0"/>
        </a:xfrm>
      </p:grpSpPr>
      <p:sp>
        <p:nvSpPr>
          <p:cNvPr id="2295" name="Google Shape;2295;p352"/>
          <p:cNvSpPr txBox="1">
            <a:spLocks noGrp="1"/>
          </p:cNvSpPr>
          <p:nvPr>
            <p:ph type="body" idx="1"/>
          </p:nvPr>
        </p:nvSpPr>
        <p:spPr>
          <a:xfrm>
            <a:off x="0" y="243840"/>
            <a:ext cx="9144000" cy="4899610"/>
          </a:xfrm>
          <a:prstGeom prst="rect">
            <a:avLst/>
          </a:prstGeom>
          <a:solidFill>
            <a:srgbClr val="FFFFFF"/>
          </a:solidFill>
          <a:ln>
            <a:noFill/>
          </a:ln>
        </p:spPr>
        <p:txBody>
          <a:bodyPr spcFirstLastPara="1" wrap="square" lIns="114300" tIns="45700" rIns="91425" bIns="45700" anchor="t" anchorCtr="0">
            <a:noAutofit/>
          </a:bodyPr>
          <a:lstStyle/>
          <a:p>
            <a:pPr marL="228600" marR="250825" lvl="0" indent="0" algn="l" rtl="0">
              <a:spcBef>
                <a:spcPts val="1000"/>
              </a:spcBef>
              <a:spcAft>
                <a:spcPts val="0"/>
              </a:spcAft>
              <a:buClr>
                <a:schemeClr val="dk1"/>
              </a:buClr>
              <a:buSzPts val="1100"/>
              <a:buFont typeface="Arial"/>
              <a:buNone/>
            </a:pPr>
            <a:endParaRPr lang="en-US" sz="800" dirty="0">
              <a:highlight>
                <a:srgbClr val="FFFFFF"/>
              </a:highlight>
              <a:latin typeface="Lexend"/>
              <a:ea typeface="Lexend"/>
              <a:cs typeface="Lexend"/>
              <a:sym typeface="Lexend"/>
            </a:endParaRPr>
          </a:p>
          <a:p>
            <a:pPr marL="228600" marR="250825" lvl="0" indent="0" algn="l" rtl="0">
              <a:spcBef>
                <a:spcPts val="1000"/>
              </a:spcBef>
              <a:spcAft>
                <a:spcPts val="1200"/>
              </a:spcAft>
              <a:buClr>
                <a:schemeClr val="dk1"/>
              </a:buClr>
              <a:buSzPts val="1100"/>
              <a:buFont typeface="Arial"/>
              <a:buNone/>
            </a:pPr>
            <a:r>
              <a:rPr lang="en-US" sz="2200" dirty="0">
                <a:highlight>
                  <a:srgbClr val="FFFFFF"/>
                </a:highlight>
                <a:latin typeface="Lexend"/>
                <a:ea typeface="Lexend"/>
                <a:cs typeface="Lexend"/>
                <a:sym typeface="Lexend"/>
              </a:rPr>
              <a:t>3) Is the fact that paraprofessionals and Instructional Support Specialists are not full-time contribute to them leaving the job? [They work .8 or 80% of a full-time position.]</a:t>
            </a:r>
          </a:p>
          <a:p>
            <a:pPr marL="228600" marR="250825" lvl="0" indent="0" algn="l" rtl="0">
              <a:spcBef>
                <a:spcPts val="1000"/>
              </a:spcBef>
              <a:spcAft>
                <a:spcPts val="1200"/>
              </a:spcAft>
              <a:buClr>
                <a:schemeClr val="dk1"/>
              </a:buClr>
              <a:buSzPts val="1100"/>
              <a:buFont typeface="Arial"/>
              <a:buNone/>
            </a:pPr>
            <a:r>
              <a:rPr lang="en-US" sz="2200" dirty="0">
                <a:highlight>
                  <a:srgbClr val="FFFFFF"/>
                </a:highlight>
                <a:latin typeface="Lexend"/>
                <a:ea typeface="Lexend"/>
                <a:cs typeface="Lexend"/>
                <a:sym typeface="Lexend"/>
              </a:rPr>
              <a:t>4) What opportunities for advancement </a:t>
            </a:r>
            <a:r>
              <a:rPr lang="en-US" sz="2200" u="sng" dirty="0">
                <a:highlight>
                  <a:srgbClr val="FFFFFF"/>
                </a:highlight>
                <a:latin typeface="Lexend"/>
                <a:ea typeface="Lexend"/>
                <a:cs typeface="Lexend"/>
                <a:sym typeface="Lexend"/>
              </a:rPr>
              <a:t>within their jobs</a:t>
            </a:r>
            <a:r>
              <a:rPr lang="en-US" sz="2200" dirty="0">
                <a:highlight>
                  <a:srgbClr val="FFFFFF"/>
                </a:highlight>
                <a:latin typeface="Lexend"/>
                <a:ea typeface="Lexend"/>
                <a:cs typeface="Lexend"/>
                <a:sym typeface="Lexend"/>
              </a:rPr>
              <a:t> do paraprofessionals and Instructional Support Specialists have?</a:t>
            </a:r>
          </a:p>
          <a:p>
            <a:pPr marL="228600" marR="250825" indent="0">
              <a:spcBef>
                <a:spcPts val="1000"/>
              </a:spcBef>
              <a:spcAft>
                <a:spcPts val="1200"/>
              </a:spcAft>
              <a:buSzPts val="1100"/>
            </a:pPr>
            <a:r>
              <a:rPr lang="en-US" sz="2200" dirty="0">
                <a:highlight>
                  <a:srgbClr val="FFFFFF"/>
                </a:highlight>
                <a:latin typeface="Lexend"/>
                <a:ea typeface="Lexend"/>
                <a:cs typeface="Lexend"/>
                <a:sym typeface="Lexend"/>
              </a:rPr>
              <a:t>5) How are the jobs of paraprofessionals and ISSs defined in nearby districts? How are they similar to the way they are defined in OUSD?</a:t>
            </a:r>
          </a:p>
          <a:p>
            <a:pPr marL="228600" marR="250825" lvl="0" indent="0" algn="l" rtl="0">
              <a:spcBef>
                <a:spcPts val="1000"/>
              </a:spcBef>
              <a:spcAft>
                <a:spcPts val="0"/>
              </a:spcAft>
              <a:buClr>
                <a:schemeClr val="dk1"/>
              </a:buClr>
              <a:buSzPts val="1100"/>
              <a:buFont typeface="Arial"/>
              <a:buNone/>
            </a:pPr>
            <a:r>
              <a:rPr lang="en-US" sz="2200" dirty="0">
                <a:highlight>
                  <a:srgbClr val="FFFFFF"/>
                </a:highlight>
                <a:latin typeface="Lexend"/>
                <a:ea typeface="Lexend"/>
                <a:cs typeface="Lexend"/>
                <a:sym typeface="Lexend"/>
              </a:rPr>
              <a:t> </a:t>
            </a:r>
            <a:endParaRPr sz="2200" dirty="0">
              <a:highlight>
                <a:srgbClr val="FFFFFF"/>
              </a:highlight>
              <a:latin typeface="Lexend"/>
              <a:ea typeface="Lexend"/>
              <a:cs typeface="Lexend"/>
              <a:sym typeface="Lexend"/>
            </a:endParaRPr>
          </a:p>
          <a:p>
            <a:pPr marL="228600" marR="249256" lvl="0" indent="0" algn="l" rtl="0">
              <a:lnSpc>
                <a:spcPct val="100000"/>
              </a:lnSpc>
              <a:spcBef>
                <a:spcPts val="1000"/>
              </a:spcBef>
              <a:spcAft>
                <a:spcPts val="0"/>
              </a:spcAft>
              <a:buClr>
                <a:schemeClr val="dk1"/>
              </a:buClr>
              <a:buSzPts val="1100"/>
              <a:buFont typeface="Arial"/>
              <a:buNone/>
            </a:pPr>
            <a:endParaRPr sz="1900" dirty="0">
              <a:latin typeface="Lato"/>
              <a:ea typeface="Lato"/>
              <a:cs typeface="Lato"/>
              <a:sym typeface="Lato"/>
            </a:endParaRPr>
          </a:p>
          <a:p>
            <a:pPr marL="228600" marR="249256" lvl="0" indent="0" algn="l" rtl="0">
              <a:lnSpc>
                <a:spcPct val="100000"/>
              </a:lnSpc>
              <a:spcBef>
                <a:spcPts val="0"/>
              </a:spcBef>
              <a:spcAft>
                <a:spcPts val="0"/>
              </a:spcAft>
              <a:buSzPts val="1100"/>
              <a:buNone/>
            </a:pPr>
            <a:endParaRPr sz="1000" dirty="0">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000" dirty="0">
              <a:latin typeface="Lato"/>
              <a:ea typeface="Lato"/>
              <a:cs typeface="Lato"/>
              <a:sym typeface="Lato"/>
            </a:endParaRPr>
          </a:p>
          <a:p>
            <a:pPr marL="228600" marR="249256" lvl="0" indent="0" algn="l" rtl="0">
              <a:lnSpc>
                <a:spcPct val="100000"/>
              </a:lnSpc>
              <a:spcBef>
                <a:spcPts val="0"/>
              </a:spcBef>
              <a:spcAft>
                <a:spcPts val="0"/>
              </a:spcAft>
              <a:buSzPts val="1800"/>
              <a:buNone/>
            </a:pPr>
            <a:endParaRPr sz="2200" dirty="0">
              <a:latin typeface="Lato"/>
              <a:ea typeface="Lato"/>
              <a:cs typeface="Lato"/>
              <a:sym typeface="Lato"/>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299"/>
        <p:cNvGrpSpPr/>
        <p:nvPr/>
      </p:nvGrpSpPr>
      <p:grpSpPr>
        <a:xfrm>
          <a:off x="0" y="0"/>
          <a:ext cx="0" cy="0"/>
          <a:chOff x="0" y="0"/>
          <a:chExt cx="0" cy="0"/>
        </a:xfrm>
      </p:grpSpPr>
      <p:sp>
        <p:nvSpPr>
          <p:cNvPr id="2300" name="Google Shape;2300;p353"/>
          <p:cNvSpPr txBox="1">
            <a:spLocks noGrp="1"/>
          </p:cNvSpPr>
          <p:nvPr>
            <p:ph type="body" idx="1"/>
          </p:nvPr>
        </p:nvSpPr>
        <p:spPr>
          <a:xfrm>
            <a:off x="0" y="66550"/>
            <a:ext cx="9144000" cy="5076900"/>
          </a:xfrm>
          <a:prstGeom prst="rect">
            <a:avLst/>
          </a:prstGeom>
          <a:solidFill>
            <a:srgbClr val="FFFFFF"/>
          </a:solidFill>
          <a:ln>
            <a:noFill/>
          </a:ln>
        </p:spPr>
        <p:txBody>
          <a:bodyPr spcFirstLastPara="1" wrap="square" lIns="114300" tIns="45700" rIns="91425" bIns="45700" anchor="t" anchorCtr="0">
            <a:noAutofit/>
          </a:bodyPr>
          <a:lstStyle/>
          <a:p>
            <a:pPr marL="228600" marR="250825" lvl="0" indent="0" algn="l" rtl="0">
              <a:spcBef>
                <a:spcPts val="1000"/>
              </a:spcBef>
              <a:spcAft>
                <a:spcPts val="0"/>
              </a:spcAft>
              <a:buClr>
                <a:schemeClr val="dk1"/>
              </a:buClr>
              <a:buSzPts val="1100"/>
              <a:buFont typeface="Arial"/>
              <a:buNone/>
            </a:pPr>
            <a:r>
              <a:rPr lang="en-US" sz="2200" dirty="0">
                <a:highlight>
                  <a:srgbClr val="FFFFFF"/>
                </a:highlight>
                <a:latin typeface="Lexend"/>
                <a:ea typeface="Lexend"/>
                <a:cs typeface="Lexend"/>
                <a:sym typeface="Lexend"/>
              </a:rPr>
              <a:t>6) There seems to be a focus on recruiting Special Education teachers from the paraprofessional and ISS pool. </a:t>
            </a:r>
          </a:p>
          <a:p>
            <a:pPr marL="228600" marR="250825" lvl="0" indent="0" algn="l" rtl="0">
              <a:spcBef>
                <a:spcPts val="1000"/>
              </a:spcBef>
              <a:spcAft>
                <a:spcPts val="0"/>
              </a:spcAft>
              <a:buClr>
                <a:schemeClr val="dk1"/>
              </a:buClr>
              <a:buSzPts val="1100"/>
              <a:buFont typeface="Arial"/>
              <a:buNone/>
            </a:pPr>
            <a:r>
              <a:rPr lang="en-US" sz="2200" dirty="0">
                <a:highlight>
                  <a:srgbClr val="FFFFFF"/>
                </a:highlight>
                <a:latin typeface="Lexend"/>
                <a:ea typeface="Lexend"/>
                <a:cs typeface="Lexend"/>
                <a:sym typeface="Symbol" panose="05050102010706020507" pitchFamily="18" charset="2"/>
              </a:rPr>
              <a:t> </a:t>
            </a:r>
            <a:r>
              <a:rPr lang="en-US" sz="2200" dirty="0">
                <a:highlight>
                  <a:srgbClr val="FFFFFF"/>
                </a:highlight>
                <a:latin typeface="Lexend"/>
                <a:ea typeface="Lexend"/>
                <a:cs typeface="Lexend"/>
                <a:sym typeface="Lexend"/>
              </a:rPr>
              <a:t>Is this increasing paraprofessional and ISS vacancies?</a:t>
            </a:r>
          </a:p>
          <a:p>
            <a:pPr marL="228600" marR="250825" lvl="0" indent="0" algn="l" rtl="0">
              <a:spcBef>
                <a:spcPts val="1000"/>
              </a:spcBef>
              <a:spcAft>
                <a:spcPts val="0"/>
              </a:spcAft>
              <a:buClr>
                <a:schemeClr val="dk1"/>
              </a:buClr>
              <a:buSzPts val="1100"/>
              <a:buFont typeface="Arial"/>
              <a:buNone/>
            </a:pPr>
            <a:r>
              <a:rPr lang="en-US" sz="2200" dirty="0">
                <a:highlight>
                  <a:srgbClr val="FFFFFF"/>
                </a:highlight>
                <a:latin typeface="Lexend"/>
                <a:ea typeface="Lexend"/>
                <a:cs typeface="Lexend"/>
                <a:sym typeface="Symbol" panose="05050102010706020507" pitchFamily="18" charset="2"/>
              </a:rPr>
              <a:t> </a:t>
            </a:r>
            <a:r>
              <a:rPr lang="en-US" sz="2200" dirty="0">
                <a:highlight>
                  <a:srgbClr val="FFFFFF"/>
                </a:highlight>
                <a:latin typeface="Lexend"/>
                <a:ea typeface="Lexend"/>
                <a:cs typeface="Lexend"/>
                <a:sym typeface="Lexend"/>
              </a:rPr>
              <a:t>Are we recruiting other staff such as General Education teachers, reading intervention specialists, afterschool instructors, etc. to become Special Education teachers? </a:t>
            </a:r>
          </a:p>
          <a:p>
            <a:pPr marL="228600" marR="250825" lvl="0" indent="0" algn="l" rtl="0">
              <a:spcBef>
                <a:spcPts val="1000"/>
              </a:spcBef>
              <a:spcAft>
                <a:spcPts val="0"/>
              </a:spcAft>
              <a:buClr>
                <a:schemeClr val="dk1"/>
              </a:buClr>
              <a:buSzPts val="1100"/>
              <a:buFont typeface="Arial"/>
              <a:buNone/>
            </a:pPr>
            <a:r>
              <a:rPr lang="en-US" sz="2200" dirty="0">
                <a:highlight>
                  <a:srgbClr val="FFFFFF"/>
                </a:highlight>
                <a:latin typeface="Lexend"/>
                <a:ea typeface="Lexend"/>
                <a:cs typeface="Lexend"/>
                <a:sym typeface="Symbol" panose="05050102010706020507" pitchFamily="18" charset="2"/>
              </a:rPr>
              <a:t> </a:t>
            </a:r>
            <a:r>
              <a:rPr lang="en-US" sz="2200" dirty="0">
                <a:highlight>
                  <a:srgbClr val="FFFFFF"/>
                </a:highlight>
                <a:latin typeface="Lexend"/>
                <a:ea typeface="Lexend"/>
                <a:cs typeface="Lexend"/>
                <a:sym typeface="Lexend"/>
              </a:rPr>
              <a:t>Do pipeline programs to recruit and retain paraprofessionals and Instructional Support Specialists exist?</a:t>
            </a:r>
            <a:endParaRPr sz="2200" dirty="0">
              <a:highlight>
                <a:srgbClr val="FFFFFF"/>
              </a:highlight>
              <a:latin typeface="Lexend"/>
              <a:ea typeface="Lexend"/>
              <a:cs typeface="Lexend"/>
              <a:sym typeface="Lexend"/>
            </a:endParaRPr>
          </a:p>
          <a:p>
            <a:pPr marL="228600" marR="250825" lvl="0" indent="0" algn="l" rtl="0">
              <a:spcBef>
                <a:spcPts val="1000"/>
              </a:spcBef>
              <a:spcAft>
                <a:spcPts val="0"/>
              </a:spcAft>
              <a:buClr>
                <a:schemeClr val="dk1"/>
              </a:buClr>
              <a:buSzPts val="1100"/>
              <a:buFont typeface="Arial"/>
              <a:buNone/>
            </a:pPr>
            <a:r>
              <a:rPr lang="en-US" sz="2200" dirty="0">
                <a:highlight>
                  <a:srgbClr val="FFFFFF"/>
                </a:highlight>
                <a:latin typeface="Lexend"/>
                <a:ea typeface="Lexend"/>
                <a:cs typeface="Lexend"/>
                <a:sym typeface="Lexend"/>
              </a:rPr>
              <a:t>7) What do we know about the stigma or prestige that this work carries for specific communities? </a:t>
            </a:r>
            <a:r>
              <a:rPr lang="en-US" sz="2200" dirty="0">
                <a:highlight>
                  <a:schemeClr val="lt1"/>
                </a:highlight>
                <a:latin typeface="Lexend"/>
                <a:ea typeface="Lexend"/>
                <a:cs typeface="Lexend"/>
                <a:sym typeface="Lexend"/>
              </a:rPr>
              <a:t>What message are we sending about the value of the work that Special Education support staff do? </a:t>
            </a:r>
            <a:endParaRPr sz="2200" dirty="0">
              <a:highlight>
                <a:srgbClr val="FFFFFF"/>
              </a:highlight>
              <a:latin typeface="Lexend"/>
              <a:ea typeface="Lexend"/>
              <a:cs typeface="Lexend"/>
              <a:sym typeface="Lexend"/>
            </a:endParaRPr>
          </a:p>
          <a:p>
            <a:pPr marL="228600" marR="706456" lvl="0" indent="0" algn="l" rtl="0">
              <a:spcBef>
                <a:spcPts val="1000"/>
              </a:spcBef>
              <a:spcAft>
                <a:spcPts val="0"/>
              </a:spcAft>
              <a:buClr>
                <a:schemeClr val="dk1"/>
              </a:buClr>
              <a:buSzPts val="1100"/>
              <a:buFont typeface="Arial"/>
              <a:buNone/>
            </a:pPr>
            <a:endParaRPr sz="2200" dirty="0">
              <a:highlight>
                <a:srgbClr val="FFFFFF"/>
              </a:highlight>
              <a:latin typeface="Lato"/>
              <a:ea typeface="Lato"/>
              <a:cs typeface="Lato"/>
              <a:sym typeface="Lato"/>
            </a:endParaRPr>
          </a:p>
          <a:p>
            <a:pPr marL="228600" marR="706456" lvl="0" indent="0" algn="l" rtl="0">
              <a:spcBef>
                <a:spcPts val="1000"/>
              </a:spcBef>
              <a:spcAft>
                <a:spcPts val="0"/>
              </a:spcAft>
              <a:buClr>
                <a:schemeClr val="dk1"/>
              </a:buClr>
              <a:buSzPts val="1100"/>
              <a:buFont typeface="Arial"/>
              <a:buNone/>
            </a:pPr>
            <a:endParaRPr sz="2200" dirty="0">
              <a:highlight>
                <a:srgbClr val="FFFFFF"/>
              </a:highlight>
              <a:latin typeface="Lato"/>
              <a:ea typeface="Lato"/>
              <a:cs typeface="Lato"/>
              <a:sym typeface="Lato"/>
            </a:endParaRPr>
          </a:p>
          <a:p>
            <a:pPr marL="228600" marR="706456" lvl="0" indent="0" algn="l" rtl="0">
              <a:spcBef>
                <a:spcPts val="100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900" dirty="0">
              <a:latin typeface="Lato"/>
              <a:ea typeface="Lato"/>
              <a:cs typeface="Lato"/>
              <a:sym typeface="Lato"/>
            </a:endParaRPr>
          </a:p>
          <a:p>
            <a:pPr marL="228600" marR="249256" lvl="0" indent="0" algn="l" rtl="0">
              <a:lnSpc>
                <a:spcPct val="100000"/>
              </a:lnSpc>
              <a:spcBef>
                <a:spcPts val="0"/>
              </a:spcBef>
              <a:spcAft>
                <a:spcPts val="0"/>
              </a:spcAft>
              <a:buSzPts val="1100"/>
              <a:buNone/>
            </a:pPr>
            <a:endParaRPr sz="1000" dirty="0">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000" dirty="0">
              <a:latin typeface="Lato"/>
              <a:ea typeface="Lato"/>
              <a:cs typeface="Lato"/>
              <a:sym typeface="Lato"/>
            </a:endParaRPr>
          </a:p>
          <a:p>
            <a:pPr marL="228600" marR="249256" lvl="0" indent="0" algn="l" rtl="0">
              <a:lnSpc>
                <a:spcPct val="100000"/>
              </a:lnSpc>
              <a:spcBef>
                <a:spcPts val="0"/>
              </a:spcBef>
              <a:spcAft>
                <a:spcPts val="0"/>
              </a:spcAft>
              <a:buSzPts val="1800"/>
              <a:buNone/>
            </a:pPr>
            <a:endParaRPr sz="2200" dirty="0">
              <a:latin typeface="Lato"/>
              <a:ea typeface="Lato"/>
              <a:cs typeface="Lato"/>
              <a:sym typeface="Lato"/>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304"/>
        <p:cNvGrpSpPr/>
        <p:nvPr/>
      </p:nvGrpSpPr>
      <p:grpSpPr>
        <a:xfrm>
          <a:off x="0" y="0"/>
          <a:ext cx="0" cy="0"/>
          <a:chOff x="0" y="0"/>
          <a:chExt cx="0" cy="0"/>
        </a:xfrm>
      </p:grpSpPr>
      <p:sp>
        <p:nvSpPr>
          <p:cNvPr id="2305" name="Google Shape;2305;p354"/>
          <p:cNvSpPr txBox="1">
            <a:spLocks noGrp="1"/>
          </p:cNvSpPr>
          <p:nvPr>
            <p:ph type="body" idx="1"/>
          </p:nvPr>
        </p:nvSpPr>
        <p:spPr>
          <a:xfrm>
            <a:off x="0" y="248920"/>
            <a:ext cx="9144000" cy="4894380"/>
          </a:xfrm>
          <a:prstGeom prst="rect">
            <a:avLst/>
          </a:prstGeom>
          <a:solidFill>
            <a:srgbClr val="FFFFFF"/>
          </a:solidFill>
          <a:ln>
            <a:noFill/>
          </a:ln>
        </p:spPr>
        <p:txBody>
          <a:bodyPr spcFirstLastPara="1" wrap="square" lIns="114300" tIns="45700" rIns="91425" bIns="45700" anchor="t" anchorCtr="0">
            <a:noAutofit/>
          </a:bodyPr>
          <a:lstStyle/>
          <a:p>
            <a:pPr marL="228600" marR="706456" lvl="0" indent="0" algn="l" rtl="0">
              <a:spcBef>
                <a:spcPts val="0"/>
              </a:spcBef>
              <a:spcAft>
                <a:spcPts val="600"/>
              </a:spcAft>
              <a:buClr>
                <a:schemeClr val="dk1"/>
              </a:buClr>
              <a:buSzPts val="1100"/>
              <a:buFont typeface="Arial"/>
              <a:buNone/>
            </a:pPr>
            <a:r>
              <a:rPr lang="en-US" sz="2200" dirty="0">
                <a:highlight>
                  <a:srgbClr val="FFFFFF"/>
                </a:highlight>
                <a:latin typeface="Lexend" panose="020B0604020202020204" charset="0"/>
                <a:ea typeface="Lato"/>
                <a:cs typeface="Lato"/>
                <a:sym typeface="Lato"/>
              </a:rPr>
              <a:t>8) How do we combat the austerity mindset about   Special Education investment, the </a:t>
            </a:r>
            <a:r>
              <a:rPr lang="en-US" sz="2200" b="1" dirty="0">
                <a:highlight>
                  <a:srgbClr val="FFFFFF"/>
                </a:highlight>
                <a:latin typeface="Lexend" panose="020B0604020202020204" charset="0"/>
                <a:ea typeface="Lato"/>
                <a:cs typeface="Lato"/>
                <a:sym typeface="Lato"/>
              </a:rPr>
              <a:t>false idea </a:t>
            </a:r>
            <a:r>
              <a:rPr lang="en-US" sz="2200" dirty="0">
                <a:highlight>
                  <a:srgbClr val="FFFFFF"/>
                </a:highlight>
                <a:latin typeface="Lexend" panose="020B0604020202020204" charset="0"/>
                <a:ea typeface="Lato"/>
                <a:cs typeface="Lato"/>
                <a:sym typeface="Lato"/>
              </a:rPr>
              <a:t>that we are “spending too much” on the education of disabled students? </a:t>
            </a:r>
          </a:p>
          <a:p>
            <a:pPr marL="228600" marR="706456" lvl="0" indent="0" algn="l" rtl="0">
              <a:spcBef>
                <a:spcPts val="0"/>
              </a:spcBef>
              <a:spcAft>
                <a:spcPts val="1200"/>
              </a:spcAft>
              <a:buClr>
                <a:schemeClr val="dk1"/>
              </a:buClr>
              <a:buSzPts val="1100"/>
              <a:buFont typeface="Arial"/>
              <a:buNone/>
            </a:pPr>
            <a:r>
              <a:rPr lang="en-US" sz="2200" dirty="0">
                <a:highlight>
                  <a:srgbClr val="FFFFFF"/>
                </a:highlight>
                <a:latin typeface="Lexend" panose="020B0604020202020204" charset="0"/>
                <a:ea typeface="Lato"/>
                <a:cs typeface="Lato"/>
                <a:sym typeface="Lato"/>
              </a:rPr>
              <a:t>We need better messaging about the value of this investment. We also need better messaging about the work being done to fill support staff and other Special Education positions.</a:t>
            </a:r>
            <a:endParaRPr sz="2200" dirty="0">
              <a:highlight>
                <a:srgbClr val="FFFFFF"/>
              </a:highlight>
              <a:latin typeface="Lexend" panose="020B0604020202020204" charset="0"/>
              <a:ea typeface="Lato"/>
              <a:cs typeface="Lato"/>
              <a:sym typeface="Lato"/>
            </a:endParaRPr>
          </a:p>
          <a:p>
            <a:pPr marL="228600" marR="706456" lvl="0" indent="0" algn="l" rtl="0">
              <a:spcBef>
                <a:spcPts val="1000"/>
              </a:spcBef>
              <a:spcAft>
                <a:spcPts val="0"/>
              </a:spcAft>
              <a:buClr>
                <a:schemeClr val="dk1"/>
              </a:buClr>
              <a:buSzPts val="1100"/>
              <a:buFont typeface="Arial"/>
              <a:buNone/>
            </a:pPr>
            <a:r>
              <a:rPr lang="en-US" sz="2200" dirty="0">
                <a:highlight>
                  <a:srgbClr val="FFFFFF"/>
                </a:highlight>
                <a:latin typeface="Lexend" panose="020B0604020202020204" charset="0"/>
                <a:ea typeface="Lato"/>
                <a:cs typeface="Lato"/>
                <a:sym typeface="Lato"/>
              </a:rPr>
              <a:t>9) How is staff assigned to recruit paraprofessionals and Instructional Support Specialists? How does this compare to what nearby districts are doing? </a:t>
            </a:r>
            <a:endParaRPr sz="2200" dirty="0">
              <a:highlight>
                <a:srgbClr val="FFFFFF"/>
              </a:highlight>
              <a:latin typeface="Lexend" panose="020B0604020202020204" charset="0"/>
              <a:ea typeface="Lato"/>
              <a:cs typeface="Lato"/>
              <a:sym typeface="Lato"/>
            </a:endParaRPr>
          </a:p>
          <a:p>
            <a:pPr marL="228600" marR="706456" lvl="0" indent="0" algn="l" rtl="0">
              <a:spcBef>
                <a:spcPts val="1000"/>
              </a:spcBef>
              <a:spcAft>
                <a:spcPts val="0"/>
              </a:spcAft>
              <a:buClr>
                <a:schemeClr val="dk1"/>
              </a:buClr>
              <a:buSzPts val="1100"/>
              <a:buFont typeface="Arial"/>
              <a:buNone/>
            </a:pPr>
            <a:endParaRPr sz="2200" dirty="0">
              <a:highlight>
                <a:srgbClr val="FFFFFF"/>
              </a:highlight>
              <a:latin typeface="Lato"/>
              <a:ea typeface="Lato"/>
              <a:cs typeface="Lato"/>
              <a:sym typeface="Lato"/>
            </a:endParaRPr>
          </a:p>
          <a:p>
            <a:pPr marL="228600" marR="706456" lvl="0" indent="0" algn="l" rtl="0">
              <a:spcBef>
                <a:spcPts val="1000"/>
              </a:spcBef>
              <a:spcAft>
                <a:spcPts val="0"/>
              </a:spcAft>
              <a:buClr>
                <a:schemeClr val="dk1"/>
              </a:buClr>
              <a:buSzPts val="1100"/>
              <a:buFont typeface="Arial"/>
              <a:buNone/>
            </a:pPr>
            <a:endParaRPr sz="2200" dirty="0">
              <a:highlight>
                <a:srgbClr val="FFFFFF"/>
              </a:highlight>
              <a:latin typeface="Lato"/>
              <a:ea typeface="Lato"/>
              <a:cs typeface="Lato"/>
              <a:sym typeface="Lato"/>
            </a:endParaRPr>
          </a:p>
          <a:p>
            <a:pPr marL="228600" marR="706456" lvl="0" indent="0" algn="l" rtl="0">
              <a:spcBef>
                <a:spcPts val="100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900" dirty="0">
              <a:latin typeface="Lato"/>
              <a:ea typeface="Lato"/>
              <a:cs typeface="Lato"/>
              <a:sym typeface="Lato"/>
            </a:endParaRPr>
          </a:p>
          <a:p>
            <a:pPr marL="228600" marR="249256" lvl="0" indent="0" algn="l" rtl="0">
              <a:lnSpc>
                <a:spcPct val="100000"/>
              </a:lnSpc>
              <a:spcBef>
                <a:spcPts val="0"/>
              </a:spcBef>
              <a:spcAft>
                <a:spcPts val="0"/>
              </a:spcAft>
              <a:buSzPts val="1100"/>
              <a:buNone/>
            </a:pPr>
            <a:endParaRPr sz="1000" dirty="0">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000" dirty="0">
              <a:latin typeface="Lato"/>
              <a:ea typeface="Lato"/>
              <a:cs typeface="Lato"/>
              <a:sym typeface="Lato"/>
            </a:endParaRPr>
          </a:p>
          <a:p>
            <a:pPr marL="228600" marR="249256" lvl="0" indent="0" algn="l" rtl="0">
              <a:lnSpc>
                <a:spcPct val="100000"/>
              </a:lnSpc>
              <a:spcBef>
                <a:spcPts val="0"/>
              </a:spcBef>
              <a:spcAft>
                <a:spcPts val="0"/>
              </a:spcAft>
              <a:buSzPts val="1800"/>
              <a:buNone/>
            </a:pPr>
            <a:endParaRPr sz="2200" dirty="0">
              <a:latin typeface="Lato"/>
              <a:ea typeface="Lato"/>
              <a:cs typeface="Lato"/>
              <a:sym typeface="Lato"/>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304"/>
        <p:cNvGrpSpPr/>
        <p:nvPr/>
      </p:nvGrpSpPr>
      <p:grpSpPr>
        <a:xfrm>
          <a:off x="0" y="0"/>
          <a:ext cx="0" cy="0"/>
          <a:chOff x="0" y="0"/>
          <a:chExt cx="0" cy="0"/>
        </a:xfrm>
      </p:grpSpPr>
      <p:sp>
        <p:nvSpPr>
          <p:cNvPr id="2305" name="Google Shape;2305;p354"/>
          <p:cNvSpPr txBox="1">
            <a:spLocks noGrp="1"/>
          </p:cNvSpPr>
          <p:nvPr>
            <p:ph type="body" idx="1"/>
          </p:nvPr>
        </p:nvSpPr>
        <p:spPr>
          <a:xfrm>
            <a:off x="0" y="289560"/>
            <a:ext cx="9144000" cy="4853740"/>
          </a:xfrm>
          <a:prstGeom prst="rect">
            <a:avLst/>
          </a:prstGeom>
          <a:solidFill>
            <a:srgbClr val="FFFFFF"/>
          </a:solidFill>
          <a:ln>
            <a:noFill/>
          </a:ln>
        </p:spPr>
        <p:txBody>
          <a:bodyPr spcFirstLastPara="1" wrap="square" lIns="114300" tIns="45700" rIns="91425" bIns="45700" anchor="t" anchorCtr="0">
            <a:noAutofit/>
          </a:bodyPr>
          <a:lstStyle/>
          <a:p>
            <a:pPr marL="228600" marR="706456" lvl="0" indent="0" algn="l" rtl="0">
              <a:spcBef>
                <a:spcPts val="1000"/>
              </a:spcBef>
              <a:spcAft>
                <a:spcPts val="1200"/>
              </a:spcAft>
              <a:buClr>
                <a:schemeClr val="dk1"/>
              </a:buClr>
              <a:buSzPts val="1100"/>
              <a:buFont typeface="Arial"/>
              <a:buNone/>
            </a:pPr>
            <a:r>
              <a:rPr lang="en-US" sz="2200" dirty="0">
                <a:highlight>
                  <a:srgbClr val="FFFFFF"/>
                </a:highlight>
                <a:latin typeface="Lexend" panose="020B0604020202020204" charset="0"/>
                <a:ea typeface="Lato"/>
                <a:cs typeface="Lato"/>
                <a:sym typeface="Lato"/>
              </a:rPr>
              <a:t>10) Are paraprofessionals and ISS positions being treated as "transitory? Are we presuming that people will quickly leave these positions? If so, what is the impact of this? </a:t>
            </a:r>
            <a:endParaRPr sz="2200" dirty="0">
              <a:highlight>
                <a:srgbClr val="FFFFFF"/>
              </a:highlight>
              <a:latin typeface="Lexend" panose="020B0604020202020204" charset="0"/>
              <a:ea typeface="Lato"/>
              <a:cs typeface="Lato"/>
              <a:sym typeface="Lato"/>
            </a:endParaRPr>
          </a:p>
          <a:p>
            <a:pPr marL="228600" marR="706456" lvl="0" indent="0" algn="l" rtl="0">
              <a:spcBef>
                <a:spcPts val="1000"/>
              </a:spcBef>
              <a:spcAft>
                <a:spcPts val="0"/>
              </a:spcAft>
              <a:buClr>
                <a:schemeClr val="dk1"/>
              </a:buClr>
              <a:buSzPts val="1100"/>
              <a:buFont typeface="Arial"/>
              <a:buNone/>
            </a:pPr>
            <a:r>
              <a:rPr lang="en-US" sz="2200" dirty="0">
                <a:highlight>
                  <a:srgbClr val="FFFFFF"/>
                </a:highlight>
                <a:latin typeface="Lexend" panose="020B0604020202020204" charset="0"/>
                <a:ea typeface="Lato"/>
                <a:cs typeface="Lato"/>
                <a:sym typeface="Lato"/>
              </a:rPr>
              <a:t>11 ) Is there a comprehensive a plan for quickly filling support staff vacancies as they arise? If so, how are we recruiting for them? </a:t>
            </a:r>
          </a:p>
          <a:p>
            <a:pPr marL="228600" marR="706456" indent="0">
              <a:spcBef>
                <a:spcPts val="1000"/>
              </a:spcBef>
              <a:buSzPts val="1100"/>
            </a:pPr>
            <a:r>
              <a:rPr lang="en-US" sz="2200" dirty="0">
                <a:highlight>
                  <a:srgbClr val="FFFFFF"/>
                </a:highlight>
                <a:latin typeface="Lexend"/>
                <a:ea typeface="Lexend"/>
                <a:cs typeface="Lexend"/>
                <a:sym typeface="Lexend"/>
              </a:rPr>
              <a:t>12) What policy changes within and outside OUSD do we need to ensure that students with IEPs have sufficient and consistent paraprofessional and ISS support throughout the school year? </a:t>
            </a:r>
          </a:p>
          <a:p>
            <a:pPr marL="228600" marR="706456" lvl="0" indent="0" algn="l" rtl="0">
              <a:spcBef>
                <a:spcPts val="1000"/>
              </a:spcBef>
              <a:spcAft>
                <a:spcPts val="0"/>
              </a:spcAft>
              <a:buClr>
                <a:schemeClr val="dk1"/>
              </a:buClr>
              <a:buSzPts val="1100"/>
              <a:buFont typeface="Arial"/>
              <a:buNone/>
            </a:pPr>
            <a:endParaRPr sz="2200" dirty="0">
              <a:highlight>
                <a:srgbClr val="FFFFFF"/>
              </a:highlight>
              <a:latin typeface="Lexend" panose="020B0604020202020204" charset="0"/>
              <a:ea typeface="Lato"/>
              <a:cs typeface="Lato"/>
              <a:sym typeface="Lato"/>
            </a:endParaRPr>
          </a:p>
          <a:p>
            <a:pPr marL="228600" marR="706456" lvl="0" indent="0" algn="l" rtl="0">
              <a:spcBef>
                <a:spcPts val="1000"/>
              </a:spcBef>
              <a:spcAft>
                <a:spcPts val="0"/>
              </a:spcAft>
              <a:buClr>
                <a:schemeClr val="dk1"/>
              </a:buClr>
              <a:buSzPts val="1100"/>
              <a:buFont typeface="Arial"/>
              <a:buNone/>
            </a:pPr>
            <a:endParaRPr sz="2200" dirty="0">
              <a:highlight>
                <a:srgbClr val="FFFFFF"/>
              </a:highlight>
              <a:latin typeface="Lato"/>
              <a:ea typeface="Lato"/>
              <a:cs typeface="Lato"/>
              <a:sym typeface="Lato"/>
            </a:endParaRPr>
          </a:p>
          <a:p>
            <a:pPr marL="228600" marR="706456" lvl="0" indent="0" algn="l" rtl="0">
              <a:spcBef>
                <a:spcPts val="1000"/>
              </a:spcBef>
              <a:spcAft>
                <a:spcPts val="0"/>
              </a:spcAft>
              <a:buClr>
                <a:schemeClr val="dk1"/>
              </a:buClr>
              <a:buSzPts val="1100"/>
              <a:buFont typeface="Arial"/>
              <a:buNone/>
            </a:pPr>
            <a:endParaRPr sz="2200" dirty="0">
              <a:highlight>
                <a:srgbClr val="FFFFFF"/>
              </a:highlight>
              <a:latin typeface="Lato"/>
              <a:ea typeface="Lato"/>
              <a:cs typeface="Lato"/>
              <a:sym typeface="Lato"/>
            </a:endParaRPr>
          </a:p>
          <a:p>
            <a:pPr marL="228600" marR="706456" lvl="0" indent="0" algn="l" rtl="0">
              <a:spcBef>
                <a:spcPts val="1000"/>
              </a:spcBef>
              <a:spcAft>
                <a:spcPts val="0"/>
              </a:spcAft>
              <a:buClr>
                <a:schemeClr val="dk1"/>
              </a:buClr>
              <a:buSzPts val="1100"/>
              <a:buFont typeface="Arial"/>
              <a:buNone/>
            </a:pPr>
            <a:endParaRPr sz="2200" dirty="0">
              <a:highlight>
                <a:srgbClr val="FFFFFF"/>
              </a:highlight>
              <a:latin typeface="Lato"/>
              <a:ea typeface="Lato"/>
              <a:cs typeface="Lato"/>
              <a:sym typeface="Lato"/>
            </a:endParaRPr>
          </a:p>
          <a:p>
            <a:pPr marL="228600" marR="706456" lvl="0" indent="0" algn="l" rtl="0">
              <a:spcBef>
                <a:spcPts val="100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900" dirty="0">
              <a:latin typeface="Lato"/>
              <a:ea typeface="Lato"/>
              <a:cs typeface="Lato"/>
              <a:sym typeface="Lato"/>
            </a:endParaRPr>
          </a:p>
          <a:p>
            <a:pPr marL="228600" marR="249256" lvl="0" indent="0" algn="l" rtl="0">
              <a:lnSpc>
                <a:spcPct val="100000"/>
              </a:lnSpc>
              <a:spcBef>
                <a:spcPts val="0"/>
              </a:spcBef>
              <a:spcAft>
                <a:spcPts val="0"/>
              </a:spcAft>
              <a:buSzPts val="1100"/>
              <a:buNone/>
            </a:pPr>
            <a:endParaRPr sz="1000" dirty="0">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000" dirty="0">
              <a:latin typeface="Lato"/>
              <a:ea typeface="Lato"/>
              <a:cs typeface="Lato"/>
              <a:sym typeface="Lato"/>
            </a:endParaRPr>
          </a:p>
          <a:p>
            <a:pPr marL="228600" marR="249256" lvl="0" indent="0" algn="l" rtl="0">
              <a:lnSpc>
                <a:spcPct val="100000"/>
              </a:lnSpc>
              <a:spcBef>
                <a:spcPts val="0"/>
              </a:spcBef>
              <a:spcAft>
                <a:spcPts val="0"/>
              </a:spcAft>
              <a:buSzPts val="1800"/>
              <a:buNone/>
            </a:pPr>
            <a:endParaRPr sz="2200" dirty="0">
              <a:latin typeface="Lato"/>
              <a:ea typeface="Lato"/>
              <a:cs typeface="Lato"/>
              <a:sym typeface="Lato"/>
            </a:endParaRPr>
          </a:p>
        </p:txBody>
      </p:sp>
    </p:spTree>
    <p:extLst>
      <p:ext uri="{BB962C8B-B14F-4D97-AF65-F5344CB8AC3E}">
        <p14:creationId xmlns:p14="http://schemas.microsoft.com/office/powerpoint/2010/main" val="5665188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314"/>
        <p:cNvGrpSpPr/>
        <p:nvPr/>
      </p:nvGrpSpPr>
      <p:grpSpPr>
        <a:xfrm>
          <a:off x="0" y="0"/>
          <a:ext cx="0" cy="0"/>
          <a:chOff x="0" y="0"/>
          <a:chExt cx="0" cy="0"/>
        </a:xfrm>
      </p:grpSpPr>
      <p:sp>
        <p:nvSpPr>
          <p:cNvPr id="2315" name="Google Shape;2315;p356"/>
          <p:cNvSpPr txBox="1"/>
          <p:nvPr/>
        </p:nvSpPr>
        <p:spPr>
          <a:xfrm>
            <a:off x="0" y="8"/>
            <a:ext cx="9144000" cy="8076300"/>
          </a:xfrm>
          <a:prstGeom prst="rect">
            <a:avLst/>
          </a:prstGeom>
          <a:solidFill>
            <a:srgbClr val="07242A"/>
          </a:solidFill>
          <a:ln>
            <a:noFill/>
          </a:ln>
        </p:spPr>
        <p:txBody>
          <a:bodyPr spcFirstLastPara="1" wrap="square" lIns="91425" tIns="91425" rIns="91425" bIns="91425" anchor="t" anchorCtr="0">
            <a:spAutoFit/>
          </a:bodyPr>
          <a:lstStyle/>
          <a:p>
            <a:pPr marL="0" marR="508000" lvl="0" indent="0" algn="l" rtl="0">
              <a:lnSpc>
                <a:spcPct val="100000"/>
              </a:lnSpc>
              <a:spcBef>
                <a:spcPts val="0"/>
              </a:spcBef>
              <a:spcAft>
                <a:spcPts val="0"/>
              </a:spcAft>
              <a:buNone/>
            </a:pPr>
            <a:endParaRPr sz="300">
              <a:solidFill>
                <a:srgbClr val="FFFF00"/>
              </a:solidFill>
              <a:latin typeface="Lato"/>
              <a:ea typeface="Lato"/>
              <a:cs typeface="Lato"/>
              <a:sym typeface="Lato"/>
            </a:endParaRPr>
          </a:p>
          <a:p>
            <a:pPr marL="0" marR="508000" lvl="0" indent="0" algn="l" rtl="0">
              <a:lnSpc>
                <a:spcPct val="100000"/>
              </a:lnSpc>
              <a:spcBef>
                <a:spcPts val="1000"/>
              </a:spcBef>
              <a:spcAft>
                <a:spcPts val="0"/>
              </a:spcAft>
              <a:buNone/>
            </a:pPr>
            <a:endParaRPr sz="300">
              <a:solidFill>
                <a:srgbClr val="FFFF00"/>
              </a:solidFill>
              <a:latin typeface="Lato"/>
              <a:ea typeface="Lato"/>
              <a:cs typeface="Lato"/>
              <a:sym typeface="Lato"/>
            </a:endParaRPr>
          </a:p>
          <a:p>
            <a:pPr marL="0" marR="508000" lvl="0" indent="0" algn="l" rtl="0">
              <a:lnSpc>
                <a:spcPct val="100000"/>
              </a:lnSpc>
              <a:spcBef>
                <a:spcPts val="1000"/>
              </a:spcBef>
              <a:spcAft>
                <a:spcPts val="0"/>
              </a:spcAft>
              <a:buNone/>
            </a:pPr>
            <a:endParaRPr sz="300">
              <a:solidFill>
                <a:srgbClr val="FFFF00"/>
              </a:solidFill>
              <a:latin typeface="Lato"/>
              <a:ea typeface="Lato"/>
              <a:cs typeface="Lato"/>
              <a:sym typeface="Lato"/>
            </a:endParaRPr>
          </a:p>
          <a:p>
            <a:pPr marL="457200" marR="508000" lvl="0" indent="0" algn="l" rtl="0">
              <a:lnSpc>
                <a:spcPct val="100000"/>
              </a:lnSpc>
              <a:spcBef>
                <a:spcPts val="1000"/>
              </a:spcBef>
              <a:spcAft>
                <a:spcPts val="0"/>
              </a:spcAft>
              <a:buNone/>
            </a:pPr>
            <a:r>
              <a:rPr lang="en-US" sz="2400" b="1">
                <a:solidFill>
                  <a:srgbClr val="FFFF00"/>
                </a:solidFill>
                <a:latin typeface="Lexend"/>
                <a:ea typeface="Lexend"/>
                <a:cs typeface="Lexend"/>
                <a:sym typeface="Lexend"/>
              </a:rPr>
              <a:t>Standards for Special Education Program Staffing</a:t>
            </a:r>
            <a:endParaRPr sz="2400" b="1">
              <a:solidFill>
                <a:srgbClr val="FFFF00"/>
              </a:solidFill>
              <a:latin typeface="Lexend"/>
              <a:ea typeface="Lexend"/>
              <a:cs typeface="Lexend"/>
              <a:sym typeface="Lexend"/>
            </a:endParaRPr>
          </a:p>
          <a:p>
            <a:pPr marL="457200" marR="508000" lvl="0" indent="0" algn="l" rtl="0">
              <a:lnSpc>
                <a:spcPct val="100000"/>
              </a:lnSpc>
              <a:spcBef>
                <a:spcPts val="1500"/>
              </a:spcBef>
              <a:spcAft>
                <a:spcPts val="0"/>
              </a:spcAft>
              <a:buNone/>
            </a:pPr>
            <a:endParaRPr sz="500" b="1">
              <a:solidFill>
                <a:srgbClr val="FFFF00"/>
              </a:solidFill>
              <a:latin typeface="Lato"/>
              <a:ea typeface="Lato"/>
              <a:cs typeface="Lato"/>
              <a:sym typeface="Lato"/>
            </a:endParaRPr>
          </a:p>
          <a:p>
            <a:pPr marL="457200" marR="317500" lvl="0" indent="0" algn="l" rtl="0">
              <a:lnSpc>
                <a:spcPct val="115000"/>
              </a:lnSpc>
              <a:spcBef>
                <a:spcPts val="1500"/>
              </a:spcBef>
              <a:spcAft>
                <a:spcPts val="0"/>
              </a:spcAft>
              <a:buClr>
                <a:schemeClr val="dk1"/>
              </a:buClr>
              <a:buSzPts val="1100"/>
              <a:buFont typeface="Arial"/>
              <a:buNone/>
            </a:pPr>
            <a:r>
              <a:rPr lang="en-US" sz="2000">
                <a:solidFill>
                  <a:srgbClr val="FFFFFF"/>
                </a:solidFill>
                <a:latin typeface="Lexend"/>
                <a:ea typeface="Lexend"/>
                <a:cs typeface="Lexend"/>
                <a:sym typeface="Lexend"/>
              </a:rPr>
              <a:t>Primary factors that determine the number of staff:</a:t>
            </a:r>
            <a:endParaRPr sz="2000">
              <a:solidFill>
                <a:srgbClr val="FFFFFF"/>
              </a:solidFill>
              <a:latin typeface="Lexend"/>
              <a:ea typeface="Lexend"/>
              <a:cs typeface="Lexend"/>
              <a:sym typeface="Lexend"/>
            </a:endParaRPr>
          </a:p>
          <a:p>
            <a:pPr marL="457200" marR="317500" lvl="0" indent="0" algn="l" rtl="0">
              <a:lnSpc>
                <a:spcPct val="100000"/>
              </a:lnSpc>
              <a:spcBef>
                <a:spcPts val="0"/>
              </a:spcBef>
              <a:spcAft>
                <a:spcPts val="0"/>
              </a:spcAft>
              <a:buClr>
                <a:schemeClr val="dk1"/>
              </a:buClr>
              <a:buSzPts val="1100"/>
              <a:buFont typeface="Arial"/>
              <a:buNone/>
            </a:pPr>
            <a:endParaRPr sz="900">
              <a:solidFill>
                <a:srgbClr val="FFFFFF"/>
              </a:solidFill>
              <a:latin typeface="Lexend"/>
              <a:ea typeface="Lexend"/>
              <a:cs typeface="Lexend"/>
              <a:sym typeface="Lexend"/>
            </a:endParaRPr>
          </a:p>
          <a:p>
            <a:pPr marL="457200" marR="317500" lvl="0" indent="0" algn="l" rtl="0">
              <a:lnSpc>
                <a:spcPct val="100000"/>
              </a:lnSpc>
              <a:spcBef>
                <a:spcPts val="0"/>
              </a:spcBef>
              <a:spcAft>
                <a:spcPts val="0"/>
              </a:spcAft>
              <a:buNone/>
            </a:pPr>
            <a:r>
              <a:rPr lang="en-US" sz="2000">
                <a:solidFill>
                  <a:srgbClr val="FFFF00"/>
                </a:solidFill>
                <a:latin typeface="Lexend"/>
                <a:ea typeface="Lexend"/>
                <a:cs typeface="Lexend"/>
                <a:sym typeface="Lexend"/>
              </a:rPr>
              <a:t>→ Assessed student needs and services, as indicated in IEPs;</a:t>
            </a:r>
            <a:endParaRPr sz="2000">
              <a:solidFill>
                <a:srgbClr val="FFFF00"/>
              </a:solidFill>
              <a:latin typeface="Lexend"/>
              <a:ea typeface="Lexend"/>
              <a:cs typeface="Lexend"/>
              <a:sym typeface="Lexend"/>
            </a:endParaRPr>
          </a:p>
          <a:p>
            <a:pPr marL="457200" marR="317500" lvl="0" indent="0" algn="l" rtl="0">
              <a:lnSpc>
                <a:spcPct val="100000"/>
              </a:lnSpc>
              <a:spcBef>
                <a:spcPts val="1000"/>
              </a:spcBef>
              <a:spcAft>
                <a:spcPts val="0"/>
              </a:spcAft>
              <a:buNone/>
            </a:pPr>
            <a:r>
              <a:rPr lang="en-US" sz="2000">
                <a:solidFill>
                  <a:srgbClr val="FFFF00"/>
                </a:solidFill>
                <a:latin typeface="Lexend"/>
                <a:ea typeface="Lexend"/>
                <a:cs typeface="Lexend"/>
                <a:sym typeface="Lexend"/>
              </a:rPr>
              <a:t>→ Collective Bargaining Agreements (CBAs) with the labor units that represent our Special Education personnel, where applicable;</a:t>
            </a:r>
            <a:endParaRPr sz="2000">
              <a:solidFill>
                <a:srgbClr val="FFFF00"/>
              </a:solidFill>
              <a:latin typeface="Lexend"/>
              <a:ea typeface="Lexend"/>
              <a:cs typeface="Lexend"/>
              <a:sym typeface="Lexend"/>
            </a:endParaRPr>
          </a:p>
          <a:p>
            <a:pPr marL="457200" marR="317500" lvl="0" indent="0" algn="l" rtl="0">
              <a:lnSpc>
                <a:spcPct val="115000"/>
              </a:lnSpc>
              <a:spcBef>
                <a:spcPts val="1000"/>
              </a:spcBef>
              <a:spcAft>
                <a:spcPts val="0"/>
              </a:spcAft>
              <a:buNone/>
            </a:pPr>
            <a:r>
              <a:rPr lang="en-US" sz="2000">
                <a:solidFill>
                  <a:srgbClr val="FFFF00"/>
                </a:solidFill>
                <a:latin typeface="Lexend"/>
                <a:ea typeface="Lexend"/>
                <a:cs typeface="Lexend"/>
                <a:sym typeface="Lexend"/>
              </a:rPr>
              <a:t>→ California Education Code, where applicable</a:t>
            </a:r>
            <a:endParaRPr sz="2000">
              <a:solidFill>
                <a:srgbClr val="FFFFFF"/>
              </a:solidFill>
              <a:latin typeface="Lexend"/>
              <a:ea typeface="Lexend"/>
              <a:cs typeface="Lexend"/>
              <a:sym typeface="Lexend"/>
            </a:endParaRPr>
          </a:p>
          <a:p>
            <a:pPr marL="457200" marR="317500" lvl="0" indent="0" algn="l" rtl="0">
              <a:lnSpc>
                <a:spcPct val="100000"/>
              </a:lnSpc>
              <a:spcBef>
                <a:spcPts val="0"/>
              </a:spcBef>
              <a:spcAft>
                <a:spcPts val="0"/>
              </a:spcAft>
              <a:buNone/>
            </a:pPr>
            <a:endParaRPr sz="900">
              <a:solidFill>
                <a:srgbClr val="FFFFFF"/>
              </a:solidFill>
              <a:latin typeface="Lexend"/>
              <a:ea typeface="Lexend"/>
              <a:cs typeface="Lexend"/>
              <a:sym typeface="Lexend"/>
            </a:endParaRPr>
          </a:p>
          <a:p>
            <a:pPr marL="457200" marR="317500" lvl="0" indent="0" algn="l" rtl="0">
              <a:lnSpc>
                <a:spcPct val="115000"/>
              </a:lnSpc>
              <a:spcBef>
                <a:spcPts val="0"/>
              </a:spcBef>
              <a:spcAft>
                <a:spcPts val="0"/>
              </a:spcAft>
              <a:buNone/>
            </a:pPr>
            <a:r>
              <a:rPr lang="en-US" sz="2000">
                <a:solidFill>
                  <a:srgbClr val="FFFFFF"/>
                </a:solidFill>
                <a:latin typeface="Lexend"/>
                <a:ea typeface="Lexend"/>
                <a:cs typeface="Lexend"/>
                <a:sym typeface="Lexend"/>
              </a:rPr>
              <a:t>We also align to a statewide standard set by the Financial Crisis and Management Assistance Team (FCMAT).</a:t>
            </a:r>
            <a:endParaRPr sz="2000">
              <a:solidFill>
                <a:srgbClr val="FFFFFF"/>
              </a:solidFill>
              <a:latin typeface="Lexend"/>
              <a:ea typeface="Lexend"/>
              <a:cs typeface="Lexend"/>
              <a:sym typeface="Lexend"/>
            </a:endParaRPr>
          </a:p>
          <a:p>
            <a:pPr marL="457200" marR="317500" lvl="0" indent="0" algn="l" rtl="0">
              <a:lnSpc>
                <a:spcPct val="115000"/>
              </a:lnSpc>
              <a:spcBef>
                <a:spcPts val="0"/>
              </a:spcBef>
              <a:spcAft>
                <a:spcPts val="0"/>
              </a:spcAft>
              <a:buClr>
                <a:schemeClr val="dk1"/>
              </a:buClr>
              <a:buSzPts val="1100"/>
              <a:buFont typeface="Arial"/>
              <a:buNone/>
            </a:pPr>
            <a:endParaRPr sz="1200" b="1">
              <a:solidFill>
                <a:srgbClr val="FFFF00"/>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300"/>
              </a:spcAft>
              <a:buNone/>
            </a:pPr>
            <a:endParaRPr sz="2100">
              <a:solidFill>
                <a:srgbClr val="FFFFFF"/>
              </a:solidFill>
              <a:latin typeface="Lato"/>
              <a:ea typeface="Lato"/>
              <a:cs typeface="Lato"/>
              <a:sym typeface="Lato"/>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319"/>
        <p:cNvGrpSpPr/>
        <p:nvPr/>
      </p:nvGrpSpPr>
      <p:grpSpPr>
        <a:xfrm>
          <a:off x="0" y="0"/>
          <a:ext cx="0" cy="0"/>
          <a:chOff x="0" y="0"/>
          <a:chExt cx="0" cy="0"/>
        </a:xfrm>
      </p:grpSpPr>
      <p:sp>
        <p:nvSpPr>
          <p:cNvPr id="2320" name="Google Shape;2320;p357"/>
          <p:cNvSpPr txBox="1"/>
          <p:nvPr/>
        </p:nvSpPr>
        <p:spPr>
          <a:xfrm>
            <a:off x="0" y="8"/>
            <a:ext cx="9144000" cy="8937900"/>
          </a:xfrm>
          <a:prstGeom prst="rect">
            <a:avLst/>
          </a:prstGeom>
          <a:solidFill>
            <a:srgbClr val="07242A"/>
          </a:solidFill>
          <a:ln>
            <a:noFill/>
          </a:ln>
        </p:spPr>
        <p:txBody>
          <a:bodyPr spcFirstLastPara="1" wrap="square" lIns="91425" tIns="91425" rIns="91425" bIns="91425" anchor="t" anchorCtr="0">
            <a:spAutoFit/>
          </a:bodyPr>
          <a:lstStyle/>
          <a:p>
            <a:pPr marL="0" marR="508000" lvl="0" indent="0" algn="l" rtl="0">
              <a:lnSpc>
                <a:spcPct val="100000"/>
              </a:lnSpc>
              <a:spcBef>
                <a:spcPts val="0"/>
              </a:spcBef>
              <a:spcAft>
                <a:spcPts val="0"/>
              </a:spcAft>
              <a:buNone/>
            </a:pPr>
            <a:endParaRPr sz="800" dirty="0">
              <a:solidFill>
                <a:srgbClr val="FFFF00"/>
              </a:solidFill>
              <a:latin typeface="Lato"/>
              <a:ea typeface="Lato"/>
              <a:cs typeface="Lato"/>
              <a:sym typeface="Lato"/>
            </a:endParaRPr>
          </a:p>
          <a:p>
            <a:pPr marL="457200" marR="495300" lvl="0" indent="0" algn="l" rtl="0">
              <a:lnSpc>
                <a:spcPct val="100000"/>
              </a:lnSpc>
              <a:spcAft>
                <a:spcPts val="0"/>
              </a:spcAft>
              <a:buNone/>
            </a:pPr>
            <a:r>
              <a:rPr lang="en-US" sz="2400" b="1" dirty="0">
                <a:solidFill>
                  <a:srgbClr val="FFFF00"/>
                </a:solidFill>
                <a:latin typeface="Lexend"/>
                <a:ea typeface="Lexend"/>
                <a:cs typeface="Lexend"/>
                <a:sym typeface="Lexend"/>
              </a:rPr>
              <a:t>Standards for Special Education Program Staffing </a:t>
            </a:r>
            <a:endParaRPr sz="900" dirty="0">
              <a:solidFill>
                <a:srgbClr val="FFFFFF"/>
              </a:solidFill>
              <a:latin typeface="Lexend"/>
              <a:ea typeface="Lexend"/>
              <a:cs typeface="Lexend"/>
              <a:sym typeface="Lexend"/>
            </a:endParaRPr>
          </a:p>
          <a:p>
            <a:pPr marL="914400" marR="495300" lvl="0" indent="-349250" algn="l" rtl="0">
              <a:lnSpc>
                <a:spcPct val="115000"/>
              </a:lnSpc>
              <a:spcBef>
                <a:spcPts val="1500"/>
              </a:spcBef>
              <a:spcAft>
                <a:spcPts val="0"/>
              </a:spcAft>
              <a:buClr>
                <a:srgbClr val="FFFFFF"/>
              </a:buClr>
              <a:buSzPts val="1900"/>
              <a:buFont typeface="Lexend"/>
              <a:buAutoNum type="arabicPeriod"/>
            </a:pPr>
            <a:r>
              <a:rPr lang="en-US" sz="1900" dirty="0">
                <a:solidFill>
                  <a:srgbClr val="FFFFFF"/>
                </a:solidFill>
                <a:latin typeface="Lexend"/>
                <a:ea typeface="Lexend"/>
                <a:cs typeface="Lexend"/>
                <a:sym typeface="Lexend"/>
              </a:rPr>
              <a:t>Resource Specialists serve students at a hard cap ratio of 1:27 (OEA CBA*). There is a “soft cap” of 22 for elementary and 25 for secondary, after which a plan of support must be provided.</a:t>
            </a:r>
            <a:endParaRPr sz="1900" dirty="0">
              <a:solidFill>
                <a:srgbClr val="FFFFFF"/>
              </a:solidFill>
              <a:latin typeface="Lexend"/>
              <a:ea typeface="Lexend"/>
              <a:cs typeface="Lexend"/>
              <a:sym typeface="Lexend"/>
            </a:endParaRPr>
          </a:p>
          <a:p>
            <a:pPr marL="914400" marR="495300" lvl="0" indent="-349250" algn="l" rtl="0">
              <a:lnSpc>
                <a:spcPct val="100000"/>
              </a:lnSpc>
              <a:spcBef>
                <a:spcPts val="1000"/>
              </a:spcBef>
              <a:spcAft>
                <a:spcPts val="0"/>
              </a:spcAft>
              <a:buClr>
                <a:srgbClr val="FFFFFF"/>
              </a:buClr>
              <a:buSzPts val="1900"/>
              <a:buFont typeface="Lexend"/>
              <a:buAutoNum type="arabicPeriod"/>
            </a:pPr>
            <a:r>
              <a:rPr lang="en-US" sz="1900" dirty="0">
                <a:solidFill>
                  <a:srgbClr val="FFFFFF"/>
                </a:solidFill>
                <a:latin typeface="Lexend"/>
                <a:ea typeface="Lexend"/>
                <a:cs typeface="Lexend"/>
                <a:sym typeface="Lexend"/>
              </a:rPr>
              <a:t>Self-Contained Program teachers have caseloads** (OEA CBA):</a:t>
            </a:r>
            <a:endParaRPr sz="1900" dirty="0">
              <a:solidFill>
                <a:srgbClr val="FFFFFF"/>
              </a:solidFill>
              <a:latin typeface="Lexend"/>
              <a:ea typeface="Lexend"/>
              <a:cs typeface="Lexend"/>
              <a:sym typeface="Lexend"/>
            </a:endParaRPr>
          </a:p>
          <a:p>
            <a:pPr marL="1828800" marR="495300" lvl="0" indent="-228600" algn="l" rtl="0">
              <a:lnSpc>
                <a:spcPct val="115000"/>
              </a:lnSpc>
              <a:spcBef>
                <a:spcPts val="1000"/>
              </a:spcBef>
              <a:spcAft>
                <a:spcPts val="0"/>
              </a:spcAft>
              <a:buNone/>
            </a:pPr>
            <a:r>
              <a:rPr lang="en-US" sz="1900" dirty="0">
                <a:solidFill>
                  <a:srgbClr val="FFFF00"/>
                </a:solidFill>
                <a:latin typeface="Lexend"/>
                <a:ea typeface="Lexend"/>
                <a:cs typeface="Lexend"/>
                <a:sym typeface="Lexend"/>
              </a:rPr>
              <a:t>Early Childhood Education (ECE) Mild-Moderate: 10</a:t>
            </a:r>
            <a:endParaRPr sz="1900" dirty="0">
              <a:solidFill>
                <a:srgbClr val="FFFF00"/>
              </a:solidFill>
              <a:latin typeface="Lexend"/>
              <a:ea typeface="Lexend"/>
              <a:cs typeface="Lexend"/>
              <a:sym typeface="Lexend"/>
            </a:endParaRPr>
          </a:p>
          <a:p>
            <a:pPr marL="1828800" marR="495300" lvl="0" indent="-228600" algn="l" rtl="0">
              <a:lnSpc>
                <a:spcPct val="115000"/>
              </a:lnSpc>
              <a:spcBef>
                <a:spcPts val="0"/>
              </a:spcBef>
              <a:spcAft>
                <a:spcPts val="0"/>
              </a:spcAft>
              <a:buNone/>
            </a:pPr>
            <a:r>
              <a:rPr lang="en-US" sz="1900" dirty="0">
                <a:solidFill>
                  <a:srgbClr val="FFFF00"/>
                </a:solidFill>
                <a:latin typeface="Lexend"/>
                <a:ea typeface="Lexend"/>
                <a:cs typeface="Lexend"/>
                <a:sym typeface="Lexend"/>
              </a:rPr>
              <a:t>ECE Moderate-Extensive Support Needs: 8</a:t>
            </a:r>
            <a:endParaRPr sz="1900" dirty="0">
              <a:solidFill>
                <a:srgbClr val="FFFF00"/>
              </a:solidFill>
              <a:latin typeface="Lexend"/>
              <a:ea typeface="Lexend"/>
              <a:cs typeface="Lexend"/>
              <a:sym typeface="Lexend"/>
            </a:endParaRPr>
          </a:p>
          <a:p>
            <a:pPr marL="1828800" marR="495300" lvl="0" indent="-228600" algn="l" rtl="0">
              <a:lnSpc>
                <a:spcPct val="115000"/>
              </a:lnSpc>
              <a:spcBef>
                <a:spcPts val="0"/>
              </a:spcBef>
              <a:spcAft>
                <a:spcPts val="0"/>
              </a:spcAft>
              <a:buNone/>
            </a:pPr>
            <a:r>
              <a:rPr lang="en-US" sz="1900" dirty="0">
                <a:solidFill>
                  <a:srgbClr val="FFFF00"/>
                </a:solidFill>
                <a:latin typeface="Lexend"/>
                <a:ea typeface="Lexend"/>
                <a:cs typeface="Lexend"/>
                <a:sym typeface="Lexend"/>
              </a:rPr>
              <a:t>School Aged Mild-Moderate: 13</a:t>
            </a:r>
            <a:endParaRPr sz="1900" dirty="0">
              <a:solidFill>
                <a:srgbClr val="FFFF00"/>
              </a:solidFill>
              <a:latin typeface="Lexend"/>
              <a:ea typeface="Lexend"/>
              <a:cs typeface="Lexend"/>
              <a:sym typeface="Lexend"/>
            </a:endParaRPr>
          </a:p>
          <a:p>
            <a:pPr marL="1828800" marR="495300" lvl="0" indent="-228600" algn="l" rtl="0">
              <a:lnSpc>
                <a:spcPct val="115000"/>
              </a:lnSpc>
              <a:spcBef>
                <a:spcPts val="0"/>
              </a:spcBef>
              <a:spcAft>
                <a:spcPts val="0"/>
              </a:spcAft>
              <a:buNone/>
            </a:pPr>
            <a:r>
              <a:rPr lang="en-US" sz="1900" dirty="0">
                <a:solidFill>
                  <a:srgbClr val="FFFF00"/>
                </a:solidFill>
                <a:latin typeface="Lexend"/>
                <a:ea typeface="Lexend"/>
                <a:cs typeface="Lexend"/>
                <a:sym typeface="Lexend"/>
              </a:rPr>
              <a:t>School Aged Mental Health: 12 in 2024-25, 11 in 2025-26</a:t>
            </a:r>
            <a:endParaRPr sz="1900" dirty="0">
              <a:solidFill>
                <a:srgbClr val="FFFF00"/>
              </a:solidFill>
              <a:latin typeface="Lexend"/>
              <a:ea typeface="Lexend"/>
              <a:cs typeface="Lexend"/>
              <a:sym typeface="Lexend"/>
            </a:endParaRPr>
          </a:p>
          <a:p>
            <a:pPr marL="1828800" marR="495300" lvl="0" indent="-228600" algn="l" rtl="0">
              <a:lnSpc>
                <a:spcPct val="115000"/>
              </a:lnSpc>
              <a:spcBef>
                <a:spcPts val="0"/>
              </a:spcBef>
              <a:spcAft>
                <a:spcPts val="0"/>
              </a:spcAft>
              <a:buNone/>
            </a:pPr>
            <a:r>
              <a:rPr lang="en-US" sz="1900" dirty="0">
                <a:solidFill>
                  <a:srgbClr val="FFFF00"/>
                </a:solidFill>
                <a:latin typeface="Lexend"/>
                <a:ea typeface="Lexend"/>
                <a:cs typeface="Lexend"/>
                <a:sym typeface="Lexend"/>
              </a:rPr>
              <a:t>School Aged Extensive Support Needs: 10</a:t>
            </a:r>
            <a:endParaRPr sz="1900" dirty="0">
              <a:solidFill>
                <a:srgbClr val="FFFF00"/>
              </a:solidFill>
              <a:latin typeface="Lexend"/>
              <a:ea typeface="Lexend"/>
              <a:cs typeface="Lexend"/>
              <a:sym typeface="Lexend"/>
            </a:endParaRPr>
          </a:p>
          <a:p>
            <a:pPr marL="514350" marR="495300" lvl="0" indent="0" algn="l" rtl="0">
              <a:lnSpc>
                <a:spcPct val="100000"/>
              </a:lnSpc>
              <a:spcBef>
                <a:spcPts val="500"/>
              </a:spcBef>
              <a:spcAft>
                <a:spcPts val="0"/>
              </a:spcAft>
              <a:buNone/>
            </a:pPr>
            <a:endParaRPr sz="1000" dirty="0">
              <a:solidFill>
                <a:srgbClr val="FFFFFF"/>
              </a:solidFill>
              <a:latin typeface="Lexend"/>
              <a:ea typeface="Lexend"/>
              <a:cs typeface="Lexend"/>
              <a:sym typeface="Lexend"/>
            </a:endParaRPr>
          </a:p>
          <a:p>
            <a:pPr marL="514350" marR="495300" lvl="0" indent="0" algn="l" rtl="0">
              <a:lnSpc>
                <a:spcPct val="100000"/>
              </a:lnSpc>
              <a:spcBef>
                <a:spcPts val="0"/>
              </a:spcBef>
              <a:spcAft>
                <a:spcPts val="0"/>
              </a:spcAft>
              <a:buNone/>
            </a:pPr>
            <a:r>
              <a:rPr lang="en-US" sz="1600" dirty="0">
                <a:solidFill>
                  <a:srgbClr val="FFFFFF"/>
                </a:solidFill>
                <a:latin typeface="Lexend"/>
                <a:ea typeface="Lexend"/>
                <a:cs typeface="Lexend"/>
                <a:sym typeface="Lexend"/>
              </a:rPr>
              <a:t>*</a:t>
            </a:r>
            <a:r>
              <a:rPr lang="en-US" sz="1600" i="1" dirty="0">
                <a:solidFill>
                  <a:srgbClr val="FFFF00"/>
                </a:solidFill>
                <a:latin typeface="Lexend"/>
                <a:ea typeface="Lexend"/>
                <a:cs typeface="Lexend"/>
                <a:sym typeface="Lexend"/>
              </a:rPr>
              <a:t>OEA CBA:</a:t>
            </a:r>
            <a:r>
              <a:rPr lang="en-US" sz="1600" i="1" dirty="0">
                <a:solidFill>
                  <a:srgbClr val="FFFFFF"/>
                </a:solidFill>
                <a:latin typeface="Lexend"/>
                <a:ea typeface="Lexend"/>
                <a:cs typeface="Lexend"/>
                <a:sym typeface="Lexend"/>
              </a:rPr>
              <a:t> Oakland Education Association Collective Bargaining Agreement</a:t>
            </a:r>
            <a:endParaRPr sz="1600" i="1" dirty="0">
              <a:solidFill>
                <a:srgbClr val="FFFFFF"/>
              </a:solidFill>
              <a:latin typeface="Lexend"/>
              <a:ea typeface="Lexend"/>
              <a:cs typeface="Lexend"/>
              <a:sym typeface="Lexend"/>
            </a:endParaRPr>
          </a:p>
          <a:p>
            <a:pPr marL="514350" marR="495300" lvl="0" indent="0" algn="l" rtl="0">
              <a:lnSpc>
                <a:spcPct val="100000"/>
              </a:lnSpc>
              <a:spcBef>
                <a:spcPts val="500"/>
              </a:spcBef>
              <a:spcAft>
                <a:spcPts val="0"/>
              </a:spcAft>
              <a:buNone/>
            </a:pPr>
            <a:r>
              <a:rPr lang="en-US" sz="1700" dirty="0">
                <a:solidFill>
                  <a:srgbClr val="FFFFFF"/>
                </a:solidFill>
                <a:latin typeface="Lexend"/>
                <a:ea typeface="Lexend"/>
                <a:cs typeface="Lexend"/>
                <a:sym typeface="Lexend"/>
              </a:rPr>
              <a:t>**</a:t>
            </a:r>
            <a:r>
              <a:rPr lang="en-US" sz="1700" i="1" dirty="0">
                <a:solidFill>
                  <a:srgbClr val="FFFF00"/>
                </a:solidFill>
                <a:latin typeface="Lexend"/>
                <a:ea typeface="Lexend"/>
                <a:cs typeface="Lexend"/>
                <a:sym typeface="Lexend"/>
              </a:rPr>
              <a:t>Caseload:</a:t>
            </a:r>
            <a:r>
              <a:rPr lang="en-US" sz="1700" i="1" dirty="0">
                <a:solidFill>
                  <a:srgbClr val="FFFFFF"/>
                </a:solidFill>
                <a:latin typeface="Lexend"/>
                <a:ea typeface="Lexend"/>
                <a:cs typeface="Lexend"/>
                <a:sym typeface="Lexend"/>
              </a:rPr>
              <a:t> The number of "cases" (clients, students, patients, etc.) that a professional has been assigned to suppor</a:t>
            </a:r>
            <a:r>
              <a:rPr lang="en-US" sz="1900" i="1" dirty="0">
                <a:solidFill>
                  <a:srgbClr val="FFFFFF"/>
                </a:solidFill>
                <a:latin typeface="Lexend"/>
                <a:ea typeface="Lexend"/>
                <a:cs typeface="Lexend"/>
                <a:sym typeface="Lexend"/>
              </a:rPr>
              <a:t>t. </a:t>
            </a:r>
            <a:endParaRPr sz="1900" i="1" dirty="0">
              <a:solidFill>
                <a:srgbClr val="FFFFFF"/>
              </a:solidFill>
              <a:latin typeface="Lexend"/>
              <a:ea typeface="Lexend"/>
              <a:cs typeface="Lexend"/>
              <a:sym typeface="Lexend"/>
            </a:endParaRPr>
          </a:p>
          <a:p>
            <a:pPr marL="457200" marR="317500" lvl="0" indent="0" algn="l" rtl="0">
              <a:lnSpc>
                <a:spcPct val="115000"/>
              </a:lnSpc>
              <a:spcBef>
                <a:spcPts val="0"/>
              </a:spcBef>
              <a:spcAft>
                <a:spcPts val="0"/>
              </a:spcAft>
              <a:buClr>
                <a:schemeClr val="dk1"/>
              </a:buClr>
              <a:buSzPts val="1100"/>
              <a:buFont typeface="Arial"/>
              <a:buNone/>
            </a:pPr>
            <a:endParaRPr sz="1200" b="1" dirty="0">
              <a:solidFill>
                <a:srgbClr val="FFFF00"/>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300"/>
              </a:spcAft>
              <a:buNone/>
            </a:pPr>
            <a:endParaRPr sz="2100" dirty="0">
              <a:solidFill>
                <a:srgbClr val="FFFFFF"/>
              </a:solidFill>
              <a:latin typeface="Lato"/>
              <a:ea typeface="Lato"/>
              <a:cs typeface="Lato"/>
              <a:sym typeface="Lato"/>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324"/>
        <p:cNvGrpSpPr/>
        <p:nvPr/>
      </p:nvGrpSpPr>
      <p:grpSpPr>
        <a:xfrm>
          <a:off x="0" y="0"/>
          <a:ext cx="0" cy="0"/>
          <a:chOff x="0" y="0"/>
          <a:chExt cx="0" cy="0"/>
        </a:xfrm>
      </p:grpSpPr>
      <p:sp>
        <p:nvSpPr>
          <p:cNvPr id="2325" name="Google Shape;2325;p358"/>
          <p:cNvSpPr txBox="1"/>
          <p:nvPr/>
        </p:nvSpPr>
        <p:spPr>
          <a:xfrm>
            <a:off x="0" y="8"/>
            <a:ext cx="9144000" cy="7476632"/>
          </a:xfrm>
          <a:prstGeom prst="rect">
            <a:avLst/>
          </a:prstGeom>
          <a:solidFill>
            <a:srgbClr val="07242A"/>
          </a:solidFill>
          <a:ln>
            <a:noFill/>
          </a:ln>
        </p:spPr>
        <p:txBody>
          <a:bodyPr spcFirstLastPara="1" wrap="square" lIns="91425" tIns="91425" rIns="91425" bIns="91425" anchor="t" anchorCtr="0">
            <a:spAutoFit/>
          </a:bodyPr>
          <a:lstStyle/>
          <a:p>
            <a:pPr marL="0" marR="508000" lvl="0" indent="0" algn="l" rtl="0">
              <a:lnSpc>
                <a:spcPct val="100000"/>
              </a:lnSpc>
              <a:spcBef>
                <a:spcPts val="0"/>
              </a:spcBef>
              <a:spcAft>
                <a:spcPts val="0"/>
              </a:spcAft>
              <a:buNone/>
            </a:pPr>
            <a:endParaRPr sz="500" dirty="0">
              <a:solidFill>
                <a:srgbClr val="FFFF00"/>
              </a:solidFill>
              <a:latin typeface="Lato"/>
              <a:ea typeface="Lato"/>
              <a:cs typeface="Lato"/>
              <a:sym typeface="Lato"/>
            </a:endParaRPr>
          </a:p>
          <a:p>
            <a:pPr marL="0" marR="508000" lvl="0" indent="0" algn="l" rtl="0">
              <a:lnSpc>
                <a:spcPct val="100000"/>
              </a:lnSpc>
              <a:spcBef>
                <a:spcPts val="1000"/>
              </a:spcBef>
              <a:spcAft>
                <a:spcPts val="0"/>
              </a:spcAft>
              <a:buNone/>
            </a:pPr>
            <a:endParaRPr sz="500" dirty="0">
              <a:solidFill>
                <a:srgbClr val="FFFF00"/>
              </a:solidFill>
              <a:latin typeface="Lato"/>
              <a:ea typeface="Lato"/>
              <a:cs typeface="Lato"/>
              <a:sym typeface="Lato"/>
            </a:endParaRPr>
          </a:p>
          <a:p>
            <a:pPr marL="0" marR="508000" lvl="0" indent="0" algn="l" rtl="0">
              <a:lnSpc>
                <a:spcPct val="100000"/>
              </a:lnSpc>
              <a:spcBef>
                <a:spcPts val="1000"/>
              </a:spcBef>
              <a:spcAft>
                <a:spcPts val="0"/>
              </a:spcAft>
              <a:buNone/>
            </a:pPr>
            <a:endParaRPr sz="500" dirty="0">
              <a:solidFill>
                <a:srgbClr val="FFFF00"/>
              </a:solidFill>
              <a:latin typeface="Lato"/>
              <a:ea typeface="Lato"/>
              <a:cs typeface="Lato"/>
              <a:sym typeface="Lato"/>
            </a:endParaRPr>
          </a:p>
          <a:p>
            <a:pPr marL="457200" marR="266700" lvl="0" indent="0" algn="l" rtl="0">
              <a:lnSpc>
                <a:spcPct val="115000"/>
              </a:lnSpc>
              <a:spcBef>
                <a:spcPts val="1000"/>
              </a:spcBef>
              <a:spcAft>
                <a:spcPts val="0"/>
              </a:spcAft>
              <a:buNone/>
            </a:pPr>
            <a:r>
              <a:rPr lang="en-US" sz="2500" b="1" dirty="0">
                <a:solidFill>
                  <a:srgbClr val="FFFF00"/>
                </a:solidFill>
                <a:latin typeface="Lexend"/>
                <a:ea typeface="Lexend"/>
                <a:cs typeface="Lexend"/>
                <a:sym typeface="Lexend"/>
              </a:rPr>
              <a:t>Standards for Special Education Program Staffing </a:t>
            </a:r>
            <a:endParaRPr sz="1000" dirty="0">
              <a:solidFill>
                <a:srgbClr val="FFFFFF"/>
              </a:solidFill>
              <a:latin typeface="Lexend"/>
              <a:ea typeface="Lexend"/>
              <a:cs typeface="Lexend"/>
              <a:sym typeface="Lexend"/>
            </a:endParaRPr>
          </a:p>
          <a:p>
            <a:pPr marL="457200" marR="495300" lvl="0" indent="0" algn="l" rtl="0">
              <a:lnSpc>
                <a:spcPct val="115000"/>
              </a:lnSpc>
              <a:spcBef>
                <a:spcPts val="1500"/>
              </a:spcBef>
              <a:spcAft>
                <a:spcPts val="0"/>
              </a:spcAft>
              <a:buClr>
                <a:schemeClr val="dk1"/>
              </a:buClr>
              <a:buSzPts val="1100"/>
              <a:buFont typeface="Arial"/>
              <a:buNone/>
            </a:pPr>
            <a:r>
              <a:rPr lang="en-US" sz="2300" dirty="0">
                <a:solidFill>
                  <a:schemeClr val="lt1"/>
                </a:solidFill>
                <a:latin typeface="Lexend"/>
                <a:ea typeface="Lexend"/>
                <a:cs typeface="Lexend"/>
                <a:sym typeface="Lexend"/>
              </a:rPr>
              <a:t>3. Each self-contained program must be allocated at least one support staff position (OEA Collective Bargaining Agreement)</a:t>
            </a:r>
            <a:endParaRPr sz="2300" dirty="0">
              <a:solidFill>
                <a:schemeClr val="lt1"/>
              </a:solidFill>
              <a:latin typeface="Lexend"/>
              <a:ea typeface="Lexend"/>
              <a:cs typeface="Lexend"/>
              <a:sym typeface="Lexend"/>
            </a:endParaRPr>
          </a:p>
          <a:p>
            <a:pPr marL="457200" marR="495300" lvl="0" indent="0" algn="l" rtl="0">
              <a:lnSpc>
                <a:spcPct val="115000"/>
              </a:lnSpc>
              <a:spcBef>
                <a:spcPts val="2000"/>
              </a:spcBef>
              <a:spcAft>
                <a:spcPts val="0"/>
              </a:spcAft>
              <a:buClr>
                <a:schemeClr val="dk1"/>
              </a:buClr>
              <a:buSzPts val="1100"/>
              <a:buFont typeface="Arial"/>
              <a:buNone/>
            </a:pPr>
            <a:r>
              <a:rPr lang="en-US" sz="2300" dirty="0">
                <a:solidFill>
                  <a:schemeClr val="lt1"/>
                </a:solidFill>
                <a:latin typeface="Lexend"/>
                <a:ea typeface="Lexend"/>
                <a:cs typeface="Lexend"/>
                <a:sym typeface="Lexend"/>
              </a:rPr>
              <a:t>4. At least 80% of Resource Specialists must have support staff (California Education Code).</a:t>
            </a:r>
            <a:endParaRPr sz="2100" dirty="0">
              <a:solidFill>
                <a:srgbClr val="FFFFFF"/>
              </a:solidFill>
              <a:latin typeface="Lexend"/>
              <a:ea typeface="Lexend"/>
              <a:cs typeface="Lexend"/>
              <a:sym typeface="Lexend"/>
            </a:endParaRPr>
          </a:p>
          <a:p>
            <a:pPr marL="457200" marR="317500" lvl="0" indent="0" algn="l" rtl="0">
              <a:lnSpc>
                <a:spcPct val="115000"/>
              </a:lnSpc>
              <a:spcBef>
                <a:spcPts val="0"/>
              </a:spcBef>
              <a:spcAft>
                <a:spcPts val="0"/>
              </a:spcAft>
              <a:buClr>
                <a:schemeClr val="dk1"/>
              </a:buClr>
              <a:buSzPts val="1100"/>
              <a:buFont typeface="Arial"/>
              <a:buNone/>
            </a:pPr>
            <a:endParaRPr sz="1200" b="1" dirty="0">
              <a:solidFill>
                <a:srgbClr val="FFFF00"/>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300"/>
              </a:spcAft>
              <a:buNone/>
            </a:pPr>
            <a:endParaRPr sz="2100" dirty="0">
              <a:solidFill>
                <a:srgbClr val="FFFFFF"/>
              </a:solidFill>
              <a:latin typeface="Lato"/>
              <a:ea typeface="Lato"/>
              <a:cs typeface="Lato"/>
              <a:sym typeface="Lato"/>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2329"/>
        <p:cNvGrpSpPr/>
        <p:nvPr/>
      </p:nvGrpSpPr>
      <p:grpSpPr>
        <a:xfrm>
          <a:off x="0" y="0"/>
          <a:ext cx="0" cy="0"/>
          <a:chOff x="0" y="0"/>
          <a:chExt cx="0" cy="0"/>
        </a:xfrm>
      </p:grpSpPr>
      <p:sp>
        <p:nvSpPr>
          <p:cNvPr id="2330" name="Google Shape;2330;p359"/>
          <p:cNvSpPr txBox="1"/>
          <p:nvPr/>
        </p:nvSpPr>
        <p:spPr>
          <a:xfrm>
            <a:off x="0" y="8"/>
            <a:ext cx="9144000" cy="5157792"/>
          </a:xfrm>
          <a:prstGeom prst="rect">
            <a:avLst/>
          </a:prstGeom>
          <a:solidFill>
            <a:srgbClr val="07242A"/>
          </a:solidFill>
          <a:ln>
            <a:noFill/>
          </a:ln>
        </p:spPr>
        <p:txBody>
          <a:bodyPr spcFirstLastPara="1" wrap="square" lIns="91425" tIns="91425" rIns="91425" bIns="91425" anchor="t" anchorCtr="0">
            <a:spAutoFit/>
          </a:bodyPr>
          <a:lstStyle/>
          <a:p>
            <a:pPr marL="514350" marR="446154" lvl="0" indent="0" algn="ctr" rtl="0">
              <a:spcBef>
                <a:spcPts val="0"/>
              </a:spcBef>
              <a:spcAft>
                <a:spcPts val="0"/>
              </a:spcAft>
              <a:buNone/>
            </a:pPr>
            <a:endParaRPr sz="100" dirty="0">
              <a:solidFill>
                <a:srgbClr val="FFFFFF"/>
              </a:solidFill>
              <a:latin typeface="Calibri"/>
              <a:ea typeface="Calibri"/>
              <a:cs typeface="Calibri"/>
              <a:sym typeface="Calibri"/>
            </a:endParaRPr>
          </a:p>
          <a:p>
            <a:pPr marL="514350" marR="446154" lvl="0" indent="0" algn="ctr" rtl="0">
              <a:spcBef>
                <a:spcPts val="1000"/>
              </a:spcBef>
              <a:spcAft>
                <a:spcPts val="0"/>
              </a:spcAft>
              <a:buNone/>
            </a:pPr>
            <a:endParaRPr sz="200" dirty="0">
              <a:solidFill>
                <a:srgbClr val="FFFFFF"/>
              </a:solidFill>
              <a:latin typeface="Calibri"/>
              <a:ea typeface="Calibri"/>
              <a:cs typeface="Calibri"/>
              <a:sym typeface="Calibri"/>
            </a:endParaRPr>
          </a:p>
          <a:p>
            <a:pPr marL="0" marR="508000" lvl="0" indent="0" algn="l" rtl="0">
              <a:lnSpc>
                <a:spcPct val="100000"/>
              </a:lnSpc>
              <a:spcBef>
                <a:spcPts val="0"/>
              </a:spcBef>
              <a:spcAft>
                <a:spcPts val="0"/>
              </a:spcAft>
              <a:buNone/>
            </a:pPr>
            <a:endParaRPr sz="100" dirty="0">
              <a:solidFill>
                <a:srgbClr val="FFFF00"/>
              </a:solidFill>
              <a:latin typeface="Lexend"/>
              <a:ea typeface="Lexend"/>
              <a:cs typeface="Lexend"/>
              <a:sym typeface="Lexend"/>
            </a:endParaRPr>
          </a:p>
          <a:p>
            <a:pPr marL="457200" marR="552450" lvl="0" indent="0" algn="l" rtl="0">
              <a:lnSpc>
                <a:spcPct val="100000"/>
              </a:lnSpc>
              <a:spcBef>
                <a:spcPts val="1000"/>
              </a:spcBef>
              <a:spcAft>
                <a:spcPts val="0"/>
              </a:spcAft>
              <a:buNone/>
            </a:pPr>
            <a:r>
              <a:rPr lang="en-US" sz="2400" b="1" dirty="0">
                <a:solidFill>
                  <a:srgbClr val="FFFF00"/>
                </a:solidFill>
                <a:latin typeface="Lexend"/>
                <a:ea typeface="Lexend"/>
                <a:cs typeface="Lexend"/>
                <a:sym typeface="Lexend"/>
              </a:rPr>
              <a:t>Standards for Special Education Staffing</a:t>
            </a:r>
            <a:endParaRPr sz="500" b="1" dirty="0">
              <a:solidFill>
                <a:srgbClr val="FFFF00"/>
              </a:solidFill>
              <a:latin typeface="Lexend"/>
              <a:ea typeface="Lexend"/>
              <a:cs typeface="Lexend"/>
              <a:sym typeface="Lexend"/>
            </a:endParaRPr>
          </a:p>
          <a:p>
            <a:pPr marL="457200" marR="552450" lvl="0" indent="0" algn="l" rtl="0">
              <a:lnSpc>
                <a:spcPct val="100000"/>
              </a:lnSpc>
              <a:spcBef>
                <a:spcPts val="1500"/>
              </a:spcBef>
              <a:spcAft>
                <a:spcPts val="0"/>
              </a:spcAft>
              <a:buNone/>
            </a:pPr>
            <a:r>
              <a:rPr lang="en-US" sz="2000" dirty="0">
                <a:solidFill>
                  <a:srgbClr val="FFFFFF"/>
                </a:solidFill>
                <a:latin typeface="Lexend"/>
                <a:ea typeface="Lexend"/>
                <a:cs typeface="Lexend"/>
                <a:sym typeface="Lexend"/>
              </a:rPr>
              <a:t>OUSD supplements staffing in the following circumstances:</a:t>
            </a:r>
            <a:endParaRPr sz="2000" dirty="0">
              <a:solidFill>
                <a:srgbClr val="FFFFFF"/>
              </a:solidFill>
              <a:latin typeface="Lexend"/>
              <a:ea typeface="Lexend"/>
              <a:cs typeface="Lexend"/>
              <a:sym typeface="Lexend"/>
            </a:endParaRPr>
          </a:p>
          <a:p>
            <a:pPr marL="457200" marR="552450" lvl="0" indent="0" algn="l" rtl="0">
              <a:lnSpc>
                <a:spcPct val="100000"/>
              </a:lnSpc>
              <a:spcBef>
                <a:spcPts val="1000"/>
              </a:spcBef>
              <a:spcAft>
                <a:spcPts val="0"/>
              </a:spcAft>
              <a:buNone/>
            </a:pPr>
            <a:r>
              <a:rPr lang="en-US" sz="2000" dirty="0">
                <a:solidFill>
                  <a:srgbClr val="FFFF00"/>
                </a:solidFill>
                <a:latin typeface="Lexend"/>
                <a:ea typeface="Lexend"/>
                <a:cs typeface="Lexend"/>
                <a:sym typeface="Lexend"/>
              </a:rPr>
              <a:t>Extensive Support Needs Programs</a:t>
            </a:r>
            <a:r>
              <a:rPr lang="en-US" sz="2000" dirty="0">
                <a:solidFill>
                  <a:srgbClr val="FFFFFF"/>
                </a:solidFill>
                <a:latin typeface="Lexend"/>
                <a:ea typeface="Lexend"/>
                <a:cs typeface="Lexend"/>
                <a:sym typeface="Lexend"/>
              </a:rPr>
              <a:t>:  </a:t>
            </a:r>
            <a:r>
              <a:rPr lang="en-US" sz="2000" u="sng" dirty="0">
                <a:solidFill>
                  <a:srgbClr val="FFFFFF"/>
                </a:solidFill>
                <a:latin typeface="Lexend"/>
                <a:ea typeface="Lexend"/>
                <a:cs typeface="Lexend"/>
                <a:sym typeface="Lexend"/>
              </a:rPr>
              <a:t>two</a:t>
            </a:r>
            <a:r>
              <a:rPr lang="en-US" sz="2000" dirty="0">
                <a:solidFill>
                  <a:srgbClr val="FFFFFF"/>
                </a:solidFill>
                <a:latin typeface="Lexend"/>
                <a:ea typeface="Lexend"/>
                <a:cs typeface="Lexend"/>
                <a:sym typeface="Lexend"/>
              </a:rPr>
              <a:t> support staff as the base for the program. </a:t>
            </a:r>
            <a:endParaRPr sz="2000" dirty="0">
              <a:solidFill>
                <a:srgbClr val="FFFFFF"/>
              </a:solidFill>
              <a:latin typeface="Lexend"/>
              <a:ea typeface="Lexend"/>
              <a:cs typeface="Lexend"/>
              <a:sym typeface="Lexend"/>
            </a:endParaRPr>
          </a:p>
          <a:p>
            <a:pPr marL="457200" marR="552450" lvl="0" indent="0" algn="l" rtl="0">
              <a:lnSpc>
                <a:spcPct val="100000"/>
              </a:lnSpc>
              <a:spcBef>
                <a:spcPts val="1000"/>
              </a:spcBef>
              <a:spcAft>
                <a:spcPts val="0"/>
              </a:spcAft>
              <a:buNone/>
            </a:pPr>
            <a:r>
              <a:rPr lang="en-US" sz="2000" dirty="0">
                <a:solidFill>
                  <a:srgbClr val="FFFFFF"/>
                </a:solidFill>
                <a:latin typeface="Lexend"/>
                <a:ea typeface="Lexend"/>
                <a:cs typeface="Lexend"/>
                <a:sym typeface="Lexend"/>
              </a:rPr>
              <a:t>This is to make sure there is enough support to attend to the basic physical care of students beyond their academic and functional skills goals; </a:t>
            </a:r>
            <a:endParaRPr sz="2000" dirty="0">
              <a:solidFill>
                <a:srgbClr val="FFFFFF"/>
              </a:solidFill>
              <a:latin typeface="Lexend"/>
              <a:ea typeface="Lexend"/>
              <a:cs typeface="Lexend"/>
              <a:sym typeface="Lexend"/>
            </a:endParaRPr>
          </a:p>
          <a:p>
            <a:pPr marL="457200" marR="552450" lvl="0" indent="0" algn="l" rtl="0">
              <a:lnSpc>
                <a:spcPct val="100000"/>
              </a:lnSpc>
              <a:spcBef>
                <a:spcPts val="1000"/>
              </a:spcBef>
              <a:spcAft>
                <a:spcPts val="0"/>
              </a:spcAft>
              <a:buNone/>
            </a:pPr>
            <a:r>
              <a:rPr lang="en-US" sz="2000" dirty="0">
                <a:solidFill>
                  <a:srgbClr val="FFFF00"/>
                </a:solidFill>
                <a:latin typeface="Lexend"/>
                <a:ea typeface="Lexend"/>
                <a:cs typeface="Lexend"/>
                <a:sym typeface="Lexend"/>
              </a:rPr>
              <a:t>Programs with more than three students who use wheelchairs.</a:t>
            </a:r>
            <a:endParaRPr sz="2000" dirty="0">
              <a:solidFill>
                <a:srgbClr val="FFFF00"/>
              </a:solidFill>
              <a:latin typeface="Lexend"/>
              <a:ea typeface="Lexend"/>
              <a:cs typeface="Lexend"/>
              <a:sym typeface="Lexend"/>
            </a:endParaRPr>
          </a:p>
          <a:p>
            <a:pPr marL="457200" marR="552450" lvl="0" indent="0" algn="l" rtl="0">
              <a:lnSpc>
                <a:spcPct val="100000"/>
              </a:lnSpc>
              <a:spcBef>
                <a:spcPts val="0"/>
              </a:spcBef>
              <a:spcAft>
                <a:spcPts val="0"/>
              </a:spcAft>
              <a:buNone/>
            </a:pPr>
            <a:endParaRPr sz="500" dirty="0">
              <a:solidFill>
                <a:srgbClr val="FFFFFF"/>
              </a:solidFill>
              <a:latin typeface="Lexend"/>
              <a:ea typeface="Lexend"/>
              <a:cs typeface="Lexend"/>
              <a:sym typeface="Lexend"/>
            </a:endParaRPr>
          </a:p>
          <a:p>
            <a:pPr marL="457200" marR="552450" lvl="0" indent="0" algn="l" rtl="0">
              <a:lnSpc>
                <a:spcPct val="100000"/>
              </a:lnSpc>
              <a:spcBef>
                <a:spcPts val="0"/>
              </a:spcBef>
              <a:spcAft>
                <a:spcPts val="0"/>
              </a:spcAft>
              <a:buNone/>
            </a:pPr>
            <a:r>
              <a:rPr lang="en-US" sz="2000" dirty="0">
                <a:solidFill>
                  <a:srgbClr val="FFFFFF"/>
                </a:solidFill>
                <a:latin typeface="Lexend"/>
                <a:ea typeface="Lexend"/>
                <a:cs typeface="Lexend"/>
                <a:sym typeface="Lexend"/>
              </a:rPr>
              <a:t>This varies based on the number of students in the program with that level of need, as well as whether or not one or more students have dedicated staffing support already in place.</a:t>
            </a:r>
            <a:endParaRPr sz="2000" dirty="0">
              <a:solidFill>
                <a:srgbClr val="FFFFFF"/>
              </a:solidFill>
              <a:latin typeface="Lexend"/>
              <a:ea typeface="Lexend"/>
              <a:cs typeface="Lexend"/>
              <a:sym typeface="Lexend"/>
            </a:endParaRPr>
          </a:p>
          <a:p>
            <a:pPr marL="457200" marR="501128" lvl="0" indent="0" algn="l" rtl="0">
              <a:lnSpc>
                <a:spcPct val="100000"/>
              </a:lnSpc>
              <a:spcBef>
                <a:spcPts val="0"/>
              </a:spcBef>
              <a:spcAft>
                <a:spcPts val="0"/>
              </a:spcAft>
              <a:buNone/>
            </a:pPr>
            <a:endParaRPr sz="1800" dirty="0">
              <a:solidFill>
                <a:srgbClr val="FFFFFF"/>
              </a:solidFill>
              <a:latin typeface="Lato"/>
              <a:ea typeface="Lato"/>
              <a:cs typeface="Lato"/>
              <a:sym typeface="Lato"/>
            </a:endParaRPr>
          </a:p>
          <a:p>
            <a:pPr marL="457200" marR="501128" lvl="0" indent="0" algn="l" rtl="0">
              <a:lnSpc>
                <a:spcPct val="100000"/>
              </a:lnSpc>
              <a:spcBef>
                <a:spcPts val="0"/>
              </a:spcBef>
              <a:spcAft>
                <a:spcPts val="0"/>
              </a:spcAft>
              <a:buNone/>
            </a:pPr>
            <a:endParaRPr sz="1800" dirty="0">
              <a:solidFill>
                <a:srgbClr val="FFFFFF"/>
              </a:solidFill>
              <a:latin typeface="Lato"/>
              <a:ea typeface="Lato"/>
              <a:cs typeface="Lato"/>
              <a:sym typeface="Lato"/>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2334"/>
        <p:cNvGrpSpPr/>
        <p:nvPr/>
      </p:nvGrpSpPr>
      <p:grpSpPr>
        <a:xfrm>
          <a:off x="0" y="0"/>
          <a:ext cx="0" cy="0"/>
          <a:chOff x="0" y="0"/>
          <a:chExt cx="0" cy="0"/>
        </a:xfrm>
      </p:grpSpPr>
      <p:sp>
        <p:nvSpPr>
          <p:cNvPr id="2335" name="Google Shape;2335;p360"/>
          <p:cNvSpPr txBox="1"/>
          <p:nvPr/>
        </p:nvSpPr>
        <p:spPr>
          <a:xfrm>
            <a:off x="0" y="8"/>
            <a:ext cx="9144000" cy="5700505"/>
          </a:xfrm>
          <a:prstGeom prst="rect">
            <a:avLst/>
          </a:prstGeom>
          <a:solidFill>
            <a:srgbClr val="07242A"/>
          </a:solidFill>
          <a:ln>
            <a:noFill/>
          </a:ln>
        </p:spPr>
        <p:txBody>
          <a:bodyPr spcFirstLastPara="1" wrap="square" lIns="91425" tIns="91425" rIns="91425" bIns="91425" anchor="t" anchorCtr="0">
            <a:spAutoFit/>
          </a:bodyPr>
          <a:lstStyle/>
          <a:p>
            <a:pPr marL="0" marR="508000" lvl="0" indent="0" algn="l" rtl="0">
              <a:lnSpc>
                <a:spcPct val="100000"/>
              </a:lnSpc>
              <a:spcBef>
                <a:spcPts val="0"/>
              </a:spcBef>
              <a:spcAft>
                <a:spcPts val="0"/>
              </a:spcAft>
              <a:buNone/>
            </a:pPr>
            <a:endParaRPr sz="600" dirty="0">
              <a:solidFill>
                <a:srgbClr val="FFFF00"/>
              </a:solidFill>
              <a:latin typeface="Lato"/>
              <a:ea typeface="Lato"/>
              <a:cs typeface="Lato"/>
              <a:sym typeface="Lato"/>
            </a:endParaRPr>
          </a:p>
          <a:p>
            <a:pPr marL="457200" marR="508000" lvl="0" indent="0" algn="l" rtl="0">
              <a:lnSpc>
                <a:spcPct val="100000"/>
              </a:lnSpc>
              <a:spcBef>
                <a:spcPts val="0"/>
              </a:spcBef>
              <a:spcAft>
                <a:spcPts val="0"/>
              </a:spcAft>
              <a:buNone/>
            </a:pPr>
            <a:r>
              <a:rPr lang="en-US" sz="2300" b="1" dirty="0">
                <a:solidFill>
                  <a:srgbClr val="FFFF00"/>
                </a:solidFill>
                <a:latin typeface="Lexend"/>
                <a:ea typeface="Lexend"/>
                <a:cs typeface="Lexend"/>
                <a:sym typeface="Lexend"/>
              </a:rPr>
              <a:t>Staff Assigned to Each Program Type, </a:t>
            </a:r>
            <a:r>
              <a:rPr lang="en-US" sz="2300" b="1" dirty="0">
                <a:solidFill>
                  <a:srgbClr val="FFFFFF"/>
                </a:solidFill>
                <a:latin typeface="Lexend"/>
                <a:ea typeface="Lexend"/>
                <a:cs typeface="Lexend"/>
                <a:sym typeface="Lexend"/>
              </a:rPr>
              <a:t>ECE-5th Grade</a:t>
            </a:r>
            <a:endParaRPr sz="1700" dirty="0">
              <a:solidFill>
                <a:srgbClr val="FFFFFF"/>
              </a:solidFill>
              <a:latin typeface="Lexend"/>
              <a:ea typeface="Lexend"/>
              <a:cs typeface="Lexend"/>
              <a:sym typeface="Lexend"/>
            </a:endParaRPr>
          </a:p>
          <a:p>
            <a:pPr marL="0" marR="317500" lvl="0" indent="0" algn="l" rtl="0">
              <a:lnSpc>
                <a:spcPct val="115000"/>
              </a:lnSpc>
              <a:spcBef>
                <a:spcPts val="1500"/>
              </a:spcBef>
              <a:spcAft>
                <a:spcPts val="0"/>
              </a:spcAft>
              <a:buNone/>
            </a:pPr>
            <a:endParaRPr sz="1100" dirty="0">
              <a:solidFill>
                <a:srgbClr val="FFFFFF"/>
              </a:solidFill>
              <a:latin typeface="Lexend"/>
              <a:ea typeface="Lexend"/>
              <a:cs typeface="Lexend"/>
              <a:sym typeface="Lexend"/>
            </a:endParaRPr>
          </a:p>
          <a:p>
            <a:pPr marL="457200" marR="317500" lvl="0" indent="0" algn="l" rtl="0">
              <a:lnSpc>
                <a:spcPct val="115000"/>
              </a:lnSpc>
              <a:spcBef>
                <a:spcPts val="0"/>
              </a:spcBef>
              <a:spcAft>
                <a:spcPts val="0"/>
              </a:spcAft>
              <a:buClr>
                <a:schemeClr val="dk1"/>
              </a:buClr>
              <a:buSzPts val="1100"/>
              <a:buFont typeface="Arial"/>
              <a:buNone/>
            </a:pPr>
            <a:endParaRPr sz="1100" b="1" dirty="0">
              <a:solidFill>
                <a:srgbClr val="FFFF00"/>
              </a:solidFill>
              <a:latin typeface="Lexend"/>
              <a:ea typeface="Lexend"/>
              <a:cs typeface="Lexend"/>
              <a:sym typeface="Lexend"/>
            </a:endParaRPr>
          </a:p>
          <a:p>
            <a:pPr marL="457200" marR="317500" lvl="0" indent="0" algn="l" rtl="0">
              <a:lnSpc>
                <a:spcPct val="115000"/>
              </a:lnSpc>
              <a:spcBef>
                <a:spcPts val="1000"/>
              </a:spcBef>
              <a:spcAft>
                <a:spcPts val="0"/>
              </a:spcAft>
              <a:buNone/>
            </a:pPr>
            <a:endParaRPr sz="2000" dirty="0">
              <a:solidFill>
                <a:srgbClr val="FFFFFF"/>
              </a:solidFill>
              <a:latin typeface="Lexend"/>
              <a:ea typeface="Lexend"/>
              <a:cs typeface="Lexend"/>
              <a:sym typeface="Lexend"/>
            </a:endParaRPr>
          </a:p>
          <a:p>
            <a:pPr marL="457200" marR="317500" lvl="0" indent="0" algn="l" rtl="0">
              <a:lnSpc>
                <a:spcPct val="115000"/>
              </a:lnSpc>
              <a:spcBef>
                <a:spcPts val="1000"/>
              </a:spcBef>
              <a:spcAft>
                <a:spcPts val="0"/>
              </a:spcAft>
              <a:buNone/>
            </a:pPr>
            <a:endParaRPr sz="2000" dirty="0">
              <a:solidFill>
                <a:srgbClr val="FFFFFF"/>
              </a:solidFill>
              <a:latin typeface="Lexend"/>
              <a:ea typeface="Lexend"/>
              <a:cs typeface="Lexend"/>
              <a:sym typeface="Lexend"/>
            </a:endParaRPr>
          </a:p>
          <a:p>
            <a:pPr marL="457200" marR="317500" lvl="0" indent="0" algn="l" rtl="0">
              <a:lnSpc>
                <a:spcPct val="115000"/>
              </a:lnSpc>
              <a:spcBef>
                <a:spcPts val="1000"/>
              </a:spcBef>
              <a:spcAft>
                <a:spcPts val="0"/>
              </a:spcAft>
              <a:buNone/>
            </a:pPr>
            <a:endParaRPr sz="2000" dirty="0">
              <a:solidFill>
                <a:srgbClr val="FFFFFF"/>
              </a:solidFill>
              <a:latin typeface="Lexend"/>
              <a:ea typeface="Lexend"/>
              <a:cs typeface="Lexend"/>
              <a:sym typeface="Lexend"/>
            </a:endParaRPr>
          </a:p>
          <a:p>
            <a:pPr marL="457200" marR="317500" lvl="0" indent="0" algn="l" rtl="0">
              <a:lnSpc>
                <a:spcPct val="115000"/>
              </a:lnSpc>
              <a:spcBef>
                <a:spcPts val="1000"/>
              </a:spcBef>
              <a:spcAft>
                <a:spcPts val="0"/>
              </a:spcAft>
              <a:buNone/>
            </a:pPr>
            <a:endParaRPr sz="2000" dirty="0">
              <a:solidFill>
                <a:srgbClr val="FFFFFF"/>
              </a:solidFill>
              <a:latin typeface="Lexend"/>
              <a:ea typeface="Lexend"/>
              <a:cs typeface="Lexend"/>
              <a:sym typeface="Lexend"/>
            </a:endParaRPr>
          </a:p>
          <a:p>
            <a:pPr marL="457200" marR="317500" lvl="0" indent="0" algn="l" rtl="0">
              <a:lnSpc>
                <a:spcPct val="115000"/>
              </a:lnSpc>
              <a:spcBef>
                <a:spcPts val="1000"/>
              </a:spcBef>
              <a:spcAft>
                <a:spcPts val="0"/>
              </a:spcAft>
              <a:buNone/>
            </a:pPr>
            <a:endParaRPr sz="2000" dirty="0">
              <a:solidFill>
                <a:srgbClr val="FFFFFF"/>
              </a:solidFill>
              <a:latin typeface="Lexend"/>
              <a:ea typeface="Lexend"/>
              <a:cs typeface="Lexend"/>
              <a:sym typeface="Lexend"/>
            </a:endParaRPr>
          </a:p>
          <a:p>
            <a:pPr marL="457200" marR="317500" lvl="0" indent="0" algn="l" rtl="0">
              <a:lnSpc>
                <a:spcPct val="115000"/>
              </a:lnSpc>
              <a:spcBef>
                <a:spcPts val="1000"/>
              </a:spcBef>
              <a:spcAft>
                <a:spcPts val="0"/>
              </a:spcAft>
              <a:buNone/>
            </a:pPr>
            <a:endParaRPr sz="2000" dirty="0">
              <a:solidFill>
                <a:srgbClr val="FFFFFF"/>
              </a:solidFill>
              <a:latin typeface="Lexend"/>
              <a:ea typeface="Lexend"/>
              <a:cs typeface="Lexend"/>
              <a:sym typeface="Lexend"/>
            </a:endParaRPr>
          </a:p>
          <a:p>
            <a:pPr marL="457200" marR="317500" lvl="0" indent="0" algn="l" rtl="0">
              <a:lnSpc>
                <a:spcPct val="100000"/>
              </a:lnSpc>
              <a:spcBef>
                <a:spcPts val="1000"/>
              </a:spcBef>
              <a:spcAft>
                <a:spcPts val="0"/>
              </a:spcAft>
              <a:buNone/>
            </a:pPr>
            <a:endParaRPr sz="900" dirty="0">
              <a:solidFill>
                <a:srgbClr val="FFFFFF"/>
              </a:solidFill>
              <a:latin typeface="Lexend"/>
              <a:ea typeface="Lexend"/>
              <a:cs typeface="Lexend"/>
              <a:sym typeface="Lexend"/>
            </a:endParaRPr>
          </a:p>
          <a:p>
            <a:pPr marL="457200" marR="317500" lvl="0" indent="0" algn="l" rtl="0">
              <a:lnSpc>
                <a:spcPct val="100000"/>
              </a:lnSpc>
              <a:spcBef>
                <a:spcPts val="0"/>
              </a:spcBef>
              <a:spcAft>
                <a:spcPts val="0"/>
              </a:spcAft>
              <a:buNone/>
            </a:pPr>
            <a:endParaRPr sz="100" dirty="0">
              <a:solidFill>
                <a:srgbClr val="FFFFFF"/>
              </a:solidFill>
              <a:latin typeface="Lexend"/>
              <a:ea typeface="Lexend"/>
              <a:cs typeface="Lexend"/>
              <a:sym typeface="Lexend"/>
            </a:endParaRPr>
          </a:p>
          <a:p>
            <a:pPr marL="457200" marR="317500" lvl="0" indent="0" algn="l" rtl="0">
              <a:lnSpc>
                <a:spcPct val="100000"/>
              </a:lnSpc>
              <a:spcBef>
                <a:spcPts val="1000"/>
              </a:spcBef>
              <a:spcAft>
                <a:spcPts val="0"/>
              </a:spcAft>
              <a:buNone/>
            </a:pPr>
            <a:endParaRPr sz="500" dirty="0">
              <a:solidFill>
                <a:srgbClr val="FFFF00"/>
              </a:solidFill>
              <a:latin typeface="Lexend"/>
              <a:ea typeface="Lexend"/>
              <a:cs typeface="Lexend"/>
              <a:sym typeface="Lexend"/>
            </a:endParaRPr>
          </a:p>
          <a:p>
            <a:pPr marL="457200" marR="317500" lvl="0" indent="0" algn="l" rtl="0">
              <a:lnSpc>
                <a:spcPct val="100000"/>
              </a:lnSpc>
              <a:spcBef>
                <a:spcPts val="1000"/>
              </a:spcBef>
              <a:spcAft>
                <a:spcPts val="0"/>
              </a:spcAft>
              <a:buNone/>
            </a:pPr>
            <a:r>
              <a:rPr lang="en-US" sz="1500" dirty="0">
                <a:solidFill>
                  <a:srgbClr val="FFFF00"/>
                </a:solidFill>
                <a:latin typeface="Lexend"/>
                <a:ea typeface="Lexend"/>
                <a:cs typeface="Lexend"/>
                <a:sym typeface="Lexend"/>
              </a:rPr>
              <a:t>These numbers do not include staffing to implement Intensive Individual or Behavior Intervention Services.    Those staff follow the student with the need.</a:t>
            </a:r>
            <a:endParaRPr sz="1500" dirty="0">
              <a:solidFill>
                <a:srgbClr val="FFFF00"/>
              </a:solidFill>
              <a:latin typeface="Lexend"/>
              <a:ea typeface="Lexend"/>
              <a:cs typeface="Lexend"/>
              <a:sym typeface="Lexend"/>
            </a:endParaRPr>
          </a:p>
          <a:p>
            <a:pPr marL="0" marR="317500" lvl="0" indent="0" algn="l" rtl="0">
              <a:lnSpc>
                <a:spcPct val="115000"/>
              </a:lnSpc>
              <a:spcBef>
                <a:spcPts val="1000"/>
              </a:spcBef>
              <a:spcAft>
                <a:spcPts val="300"/>
              </a:spcAft>
              <a:buNone/>
            </a:pPr>
            <a:endParaRPr sz="1200" dirty="0">
              <a:solidFill>
                <a:srgbClr val="FFFFFF"/>
              </a:solidFill>
              <a:latin typeface="Lato"/>
              <a:ea typeface="Lato"/>
              <a:cs typeface="Lato"/>
              <a:sym typeface="Lato"/>
            </a:endParaRPr>
          </a:p>
        </p:txBody>
      </p:sp>
      <p:graphicFrame>
        <p:nvGraphicFramePr>
          <p:cNvPr id="2336" name="Google Shape;2336;p360"/>
          <p:cNvGraphicFramePr/>
          <p:nvPr>
            <p:extLst>
              <p:ext uri="{D42A27DB-BD31-4B8C-83A1-F6EECF244321}">
                <p14:modId xmlns:p14="http://schemas.microsoft.com/office/powerpoint/2010/main" val="577819886"/>
              </p:ext>
            </p:extLst>
          </p:nvPr>
        </p:nvGraphicFramePr>
        <p:xfrm>
          <a:off x="618125" y="689725"/>
          <a:ext cx="7789725" cy="3794520"/>
        </p:xfrm>
        <a:graphic>
          <a:graphicData uri="http://schemas.openxmlformats.org/drawingml/2006/table">
            <a:tbl>
              <a:tblPr>
                <a:noFill/>
                <a:tableStyleId>{2FCAB90A-02B3-40B9-BA1F-2F9EF7ADB48B}</a:tableStyleId>
              </a:tblPr>
              <a:tblGrid>
                <a:gridCol w="3957050">
                  <a:extLst>
                    <a:ext uri="{9D8B030D-6E8A-4147-A177-3AD203B41FA5}">
                      <a16:colId xmlns:a16="http://schemas.microsoft.com/office/drawing/2014/main" val="20000"/>
                    </a:ext>
                  </a:extLst>
                </a:gridCol>
                <a:gridCol w="1916325">
                  <a:extLst>
                    <a:ext uri="{9D8B030D-6E8A-4147-A177-3AD203B41FA5}">
                      <a16:colId xmlns:a16="http://schemas.microsoft.com/office/drawing/2014/main" val="20001"/>
                    </a:ext>
                  </a:extLst>
                </a:gridCol>
                <a:gridCol w="1916350">
                  <a:extLst>
                    <a:ext uri="{9D8B030D-6E8A-4147-A177-3AD203B41FA5}">
                      <a16:colId xmlns:a16="http://schemas.microsoft.com/office/drawing/2014/main" val="20002"/>
                    </a:ext>
                  </a:extLst>
                </a:gridCol>
              </a:tblGrid>
              <a:tr h="381000">
                <a:tc>
                  <a:txBody>
                    <a:bodyPr/>
                    <a:lstStyle/>
                    <a:p>
                      <a:pPr marL="0" lvl="0" indent="0" algn="l" rtl="0">
                        <a:spcBef>
                          <a:spcPts val="0"/>
                        </a:spcBef>
                        <a:spcAft>
                          <a:spcPts val="0"/>
                        </a:spcAft>
                        <a:buNone/>
                      </a:pPr>
                      <a:r>
                        <a:rPr lang="en-US" sz="1700" b="1">
                          <a:solidFill>
                            <a:schemeClr val="dk1"/>
                          </a:solidFill>
                          <a:latin typeface="Lexend"/>
                          <a:ea typeface="Lexend"/>
                          <a:cs typeface="Lexend"/>
                          <a:sym typeface="Lexend"/>
                        </a:rPr>
                        <a:t>Program/Grade</a:t>
                      </a:r>
                      <a:endParaRPr sz="1700" b="1">
                        <a:solidFill>
                          <a:schemeClr val="dk1"/>
                        </a:solidFill>
                        <a:latin typeface="Lexend"/>
                        <a:ea typeface="Lexend"/>
                        <a:cs typeface="Lexend"/>
                        <a:sym typeface="Lexend"/>
                      </a:endParaRPr>
                    </a:p>
                  </a:txBody>
                  <a:tcPr marL="91425" marR="91425" marT="91425" marB="91425">
                    <a:solidFill>
                      <a:srgbClr val="FFF2CC"/>
                    </a:solidFill>
                  </a:tcPr>
                </a:tc>
                <a:tc>
                  <a:txBody>
                    <a:bodyPr/>
                    <a:lstStyle/>
                    <a:p>
                      <a:pPr marL="0" lvl="0" indent="0" algn="l" rtl="0">
                        <a:spcBef>
                          <a:spcPts val="0"/>
                        </a:spcBef>
                        <a:spcAft>
                          <a:spcPts val="0"/>
                        </a:spcAft>
                        <a:buNone/>
                      </a:pPr>
                      <a:r>
                        <a:rPr lang="en-US" sz="1700" b="1">
                          <a:solidFill>
                            <a:schemeClr val="dk1"/>
                          </a:solidFill>
                          <a:latin typeface="Lexend"/>
                          <a:ea typeface="Lexend"/>
                          <a:cs typeface="Lexend"/>
                          <a:sym typeface="Lexend"/>
                        </a:rPr>
                        <a:t># Teacher Positions</a:t>
                      </a:r>
                      <a:endParaRPr sz="1700" b="1">
                        <a:solidFill>
                          <a:schemeClr val="dk1"/>
                        </a:solidFill>
                        <a:latin typeface="Lexend"/>
                        <a:ea typeface="Lexend"/>
                        <a:cs typeface="Lexend"/>
                        <a:sym typeface="Lexend"/>
                      </a:endParaRPr>
                    </a:p>
                  </a:txBody>
                  <a:tcPr marL="91425" marR="91425" marT="91425" marB="91425">
                    <a:solidFill>
                      <a:srgbClr val="FFF2CC"/>
                    </a:solidFill>
                  </a:tcPr>
                </a:tc>
                <a:tc>
                  <a:txBody>
                    <a:bodyPr/>
                    <a:lstStyle/>
                    <a:p>
                      <a:pPr marL="0" lvl="0" indent="0" algn="l" rtl="0">
                        <a:spcBef>
                          <a:spcPts val="0"/>
                        </a:spcBef>
                        <a:spcAft>
                          <a:spcPts val="0"/>
                        </a:spcAft>
                        <a:buNone/>
                      </a:pPr>
                      <a:r>
                        <a:rPr lang="en-US" sz="1700" b="1">
                          <a:solidFill>
                            <a:schemeClr val="dk1"/>
                          </a:solidFill>
                          <a:latin typeface="Lexend"/>
                          <a:ea typeface="Lexend"/>
                          <a:cs typeface="Lexend"/>
                          <a:sym typeface="Lexend"/>
                        </a:rPr>
                        <a:t># Support Staff Positions</a:t>
                      </a:r>
                      <a:endParaRPr sz="1700" b="1">
                        <a:solidFill>
                          <a:schemeClr val="dk1"/>
                        </a:solidFill>
                        <a:latin typeface="Lexend"/>
                        <a:ea typeface="Lexend"/>
                        <a:cs typeface="Lexend"/>
                        <a:sym typeface="Lexend"/>
                      </a:endParaRPr>
                    </a:p>
                  </a:txBody>
                  <a:tcPr marL="91425" marR="91425" marT="91425" marB="91425">
                    <a:solidFill>
                      <a:srgbClr val="FFF2CC"/>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ECE Inclusive Services</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4</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4</a:t>
                      </a:r>
                      <a:endParaRPr sz="1700">
                        <a:solidFill>
                          <a:schemeClr val="lt1"/>
                        </a:solidFill>
                        <a:latin typeface="Lexend"/>
                        <a:ea typeface="Lexend"/>
                        <a:cs typeface="Lexend"/>
                        <a:sym typeface="Lexend"/>
                      </a:endParaRPr>
                    </a:p>
                  </a:txBody>
                  <a:tcPr marL="91425" marR="91425" marT="91425" marB="91425"/>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US" sz="1700" dirty="0">
                          <a:solidFill>
                            <a:schemeClr val="lt1"/>
                          </a:solidFill>
                          <a:latin typeface="Lexend"/>
                          <a:ea typeface="Lexend"/>
                          <a:cs typeface="Lexend"/>
                          <a:sym typeface="Lexend"/>
                        </a:rPr>
                        <a:t>ECE MM Self-Contained</a:t>
                      </a:r>
                      <a:endParaRPr sz="1700" dirty="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13</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13</a:t>
                      </a:r>
                      <a:endParaRPr sz="1700">
                        <a:solidFill>
                          <a:schemeClr val="lt1"/>
                        </a:solidFill>
                        <a:latin typeface="Lexend"/>
                        <a:ea typeface="Lexend"/>
                        <a:cs typeface="Lexend"/>
                        <a:sym typeface="Lexend"/>
                      </a:endParaRPr>
                    </a:p>
                  </a:txBody>
                  <a:tcPr marL="91425" marR="91425" marT="91425" marB="91425"/>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ECE ESN Self-Contained</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16</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30</a:t>
                      </a:r>
                      <a:endParaRPr sz="1700">
                        <a:solidFill>
                          <a:schemeClr val="lt1"/>
                        </a:solidFill>
                        <a:latin typeface="Lexend"/>
                        <a:ea typeface="Lexend"/>
                        <a:cs typeface="Lexend"/>
                        <a:sym typeface="Lexend"/>
                      </a:endParaRPr>
                    </a:p>
                  </a:txBody>
                  <a:tcPr marL="91425" marR="91425" marT="91425" marB="91425"/>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US" sz="1700" dirty="0">
                          <a:solidFill>
                            <a:schemeClr val="lt1"/>
                          </a:solidFill>
                          <a:latin typeface="Lexend"/>
                          <a:ea typeface="Lexend"/>
                          <a:cs typeface="Lexend"/>
                          <a:sym typeface="Lexend"/>
                        </a:rPr>
                        <a:t>K-5 Resource Specialists</a:t>
                      </a:r>
                      <a:endParaRPr sz="1700" dirty="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72</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126</a:t>
                      </a:r>
                      <a:endParaRPr sz="1700">
                        <a:solidFill>
                          <a:schemeClr val="lt1"/>
                        </a:solidFill>
                        <a:latin typeface="Lexend"/>
                        <a:ea typeface="Lexend"/>
                        <a:cs typeface="Lexend"/>
                        <a:sym typeface="Lexend"/>
                      </a:endParaRPr>
                    </a:p>
                  </a:txBody>
                  <a:tcPr marL="91425" marR="91425" marT="91425" marB="91425"/>
                </a:tc>
                <a:extLst>
                  <a:ext uri="{0D108BD9-81ED-4DB2-BD59-A6C34878D82A}">
                    <a16:rowId xmlns:a16="http://schemas.microsoft.com/office/drawing/2014/main" val="10004"/>
                  </a:ext>
                </a:extLst>
              </a:tr>
              <a:tr h="381000">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K-5 MM Self-Contained</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28</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27</a:t>
                      </a:r>
                      <a:endParaRPr sz="1700">
                        <a:solidFill>
                          <a:schemeClr val="lt1"/>
                        </a:solidFill>
                        <a:latin typeface="Lexend"/>
                        <a:ea typeface="Lexend"/>
                        <a:cs typeface="Lexend"/>
                        <a:sym typeface="Lexend"/>
                      </a:endParaRPr>
                    </a:p>
                  </a:txBody>
                  <a:tcPr marL="91425" marR="91425" marT="91425" marB="91425"/>
                </a:tc>
                <a:extLst>
                  <a:ext uri="{0D108BD9-81ED-4DB2-BD59-A6C34878D82A}">
                    <a16:rowId xmlns:a16="http://schemas.microsoft.com/office/drawing/2014/main" val="10005"/>
                  </a:ext>
                </a:extLst>
              </a:tr>
              <a:tr h="381000">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K-5 ESN Self-Contained</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34</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71</a:t>
                      </a:r>
                      <a:endParaRPr sz="1700">
                        <a:solidFill>
                          <a:schemeClr val="lt1"/>
                        </a:solidFill>
                        <a:latin typeface="Lexend"/>
                        <a:ea typeface="Lexend"/>
                        <a:cs typeface="Lexend"/>
                        <a:sym typeface="Lexend"/>
                      </a:endParaRPr>
                    </a:p>
                  </a:txBody>
                  <a:tcPr marL="91425" marR="91425" marT="91425" marB="91425"/>
                </a:tc>
                <a:extLst>
                  <a:ext uri="{0D108BD9-81ED-4DB2-BD59-A6C34878D82A}">
                    <a16:rowId xmlns:a16="http://schemas.microsoft.com/office/drawing/2014/main" val="10006"/>
                  </a:ext>
                </a:extLst>
              </a:tr>
              <a:tr h="381000">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K-5 Mental Health</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3</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dirty="0">
                          <a:solidFill>
                            <a:schemeClr val="lt1"/>
                          </a:solidFill>
                          <a:latin typeface="Lexend"/>
                          <a:ea typeface="Lexend"/>
                          <a:cs typeface="Lexend"/>
                          <a:sym typeface="Lexend"/>
                        </a:rPr>
                        <a:t>3</a:t>
                      </a:r>
                      <a:endParaRPr sz="1700" dirty="0">
                        <a:solidFill>
                          <a:schemeClr val="lt1"/>
                        </a:solidFill>
                        <a:latin typeface="Lexend"/>
                        <a:ea typeface="Lexend"/>
                        <a:cs typeface="Lexend"/>
                        <a:sym typeface="Lexend"/>
                      </a:endParaRPr>
                    </a:p>
                  </a:txBody>
                  <a:tcPr marL="91425" marR="91425" marT="91425" marB="91425"/>
                </a:tc>
                <a:extLst>
                  <a:ext uri="{0D108BD9-81ED-4DB2-BD59-A6C34878D82A}">
                    <a16:rowId xmlns:a16="http://schemas.microsoft.com/office/drawing/2014/main" val="10007"/>
                  </a:ext>
                </a:extLst>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2340"/>
        <p:cNvGrpSpPr/>
        <p:nvPr/>
      </p:nvGrpSpPr>
      <p:grpSpPr>
        <a:xfrm>
          <a:off x="0" y="0"/>
          <a:ext cx="0" cy="0"/>
          <a:chOff x="0" y="0"/>
          <a:chExt cx="0" cy="0"/>
        </a:xfrm>
      </p:grpSpPr>
      <p:sp>
        <p:nvSpPr>
          <p:cNvPr id="2341" name="Google Shape;2341;p361"/>
          <p:cNvSpPr txBox="1"/>
          <p:nvPr/>
        </p:nvSpPr>
        <p:spPr>
          <a:xfrm>
            <a:off x="0" y="8"/>
            <a:ext cx="9144000" cy="5215200"/>
          </a:xfrm>
          <a:prstGeom prst="rect">
            <a:avLst/>
          </a:prstGeom>
          <a:solidFill>
            <a:srgbClr val="07242A"/>
          </a:solidFill>
          <a:ln>
            <a:noFill/>
          </a:ln>
        </p:spPr>
        <p:txBody>
          <a:bodyPr spcFirstLastPara="1" wrap="square" lIns="91425" tIns="91425" rIns="91425" bIns="91425" anchor="t" anchorCtr="0">
            <a:spAutoFit/>
          </a:bodyPr>
          <a:lstStyle/>
          <a:p>
            <a:pPr marL="0" marR="508000" lvl="0" indent="0" algn="l" rtl="0">
              <a:lnSpc>
                <a:spcPct val="100000"/>
              </a:lnSpc>
              <a:spcBef>
                <a:spcPts val="0"/>
              </a:spcBef>
              <a:spcAft>
                <a:spcPts val="0"/>
              </a:spcAft>
              <a:buNone/>
            </a:pPr>
            <a:endParaRPr sz="100">
              <a:solidFill>
                <a:srgbClr val="FFFF00"/>
              </a:solidFill>
              <a:latin typeface="Lato"/>
              <a:ea typeface="Lato"/>
              <a:cs typeface="Lato"/>
              <a:sym typeface="Lato"/>
            </a:endParaRPr>
          </a:p>
          <a:p>
            <a:pPr marL="457200" marR="508000" lvl="0" indent="0" algn="l" rtl="0">
              <a:lnSpc>
                <a:spcPct val="100000"/>
              </a:lnSpc>
              <a:spcBef>
                <a:spcPts val="1000"/>
              </a:spcBef>
              <a:spcAft>
                <a:spcPts val="0"/>
              </a:spcAft>
              <a:buNone/>
            </a:pPr>
            <a:r>
              <a:rPr lang="en-US" sz="2200" b="1">
                <a:solidFill>
                  <a:srgbClr val="FFFF00"/>
                </a:solidFill>
                <a:latin typeface="Lexend"/>
                <a:ea typeface="Lexend"/>
                <a:cs typeface="Lexend"/>
                <a:sym typeface="Lexend"/>
              </a:rPr>
              <a:t>Staff Assigned to Each Program Type, </a:t>
            </a:r>
            <a:r>
              <a:rPr lang="en-US" sz="2200" b="1">
                <a:solidFill>
                  <a:srgbClr val="FFFFFF"/>
                </a:solidFill>
                <a:latin typeface="Lexend"/>
                <a:ea typeface="Lexend"/>
                <a:cs typeface="Lexend"/>
                <a:sym typeface="Lexend"/>
              </a:rPr>
              <a:t>6th-Young Adult</a:t>
            </a:r>
            <a:endParaRPr sz="1600">
              <a:solidFill>
                <a:srgbClr val="FFFFFF"/>
              </a:solidFill>
              <a:latin typeface="Lexend"/>
              <a:ea typeface="Lexend"/>
              <a:cs typeface="Lexend"/>
              <a:sym typeface="Lexend"/>
            </a:endParaRPr>
          </a:p>
          <a:p>
            <a:pPr marL="0" marR="317500" lvl="0" indent="0" algn="l" rtl="0">
              <a:lnSpc>
                <a:spcPct val="115000"/>
              </a:lnSpc>
              <a:spcBef>
                <a:spcPts val="1500"/>
              </a:spcBef>
              <a:spcAft>
                <a:spcPts val="0"/>
              </a:spcAft>
              <a:buNone/>
            </a:pPr>
            <a:endParaRPr sz="1900">
              <a:solidFill>
                <a:srgbClr val="FFFFFF"/>
              </a:solidFill>
              <a:latin typeface="Lato"/>
              <a:ea typeface="Lato"/>
              <a:cs typeface="Lato"/>
              <a:sym typeface="Lato"/>
            </a:endParaRPr>
          </a:p>
          <a:p>
            <a:pPr marL="0" marR="317500" lvl="0" indent="0" algn="l" rtl="0">
              <a:lnSpc>
                <a:spcPct val="115000"/>
              </a:lnSpc>
              <a:spcBef>
                <a:spcPts val="0"/>
              </a:spcBef>
              <a:spcAft>
                <a:spcPts val="0"/>
              </a:spcAft>
              <a:buNone/>
            </a:pPr>
            <a:endParaRPr sz="1900">
              <a:solidFill>
                <a:srgbClr val="FFFFFF"/>
              </a:solidFill>
              <a:latin typeface="Lato"/>
              <a:ea typeface="Lato"/>
              <a:cs typeface="Lato"/>
              <a:sym typeface="Lato"/>
            </a:endParaRPr>
          </a:p>
          <a:p>
            <a:pPr marL="457200" marR="317500" lvl="0" indent="0" algn="l" rtl="0">
              <a:lnSpc>
                <a:spcPct val="115000"/>
              </a:lnSpc>
              <a:spcBef>
                <a:spcPts val="0"/>
              </a:spcBef>
              <a:spcAft>
                <a:spcPts val="0"/>
              </a:spcAft>
              <a:buClr>
                <a:schemeClr val="dk1"/>
              </a:buClr>
              <a:buSzPts val="1100"/>
              <a:buFont typeface="Arial"/>
              <a:buNone/>
            </a:pPr>
            <a:endParaRPr sz="1200" b="1">
              <a:solidFill>
                <a:srgbClr val="FFFF00"/>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300"/>
              </a:spcAft>
              <a:buNone/>
            </a:pPr>
            <a:endParaRPr sz="2100">
              <a:solidFill>
                <a:srgbClr val="FFFFFF"/>
              </a:solidFill>
              <a:latin typeface="Lato"/>
              <a:ea typeface="Lato"/>
              <a:cs typeface="Lato"/>
              <a:sym typeface="Lato"/>
            </a:endParaRPr>
          </a:p>
        </p:txBody>
      </p:sp>
      <p:graphicFrame>
        <p:nvGraphicFramePr>
          <p:cNvPr id="2342" name="Google Shape;2342;p361"/>
          <p:cNvGraphicFramePr/>
          <p:nvPr/>
        </p:nvGraphicFramePr>
        <p:xfrm>
          <a:off x="554200" y="843800"/>
          <a:ext cx="7937250" cy="3870750"/>
        </p:xfrm>
        <a:graphic>
          <a:graphicData uri="http://schemas.openxmlformats.org/drawingml/2006/table">
            <a:tbl>
              <a:tblPr>
                <a:noFill/>
                <a:tableStyleId>{2FCAB90A-02B3-40B9-BA1F-2F9EF7ADB48B}</a:tableStyleId>
              </a:tblPr>
              <a:tblGrid>
                <a:gridCol w="3662000">
                  <a:extLst>
                    <a:ext uri="{9D8B030D-6E8A-4147-A177-3AD203B41FA5}">
                      <a16:colId xmlns:a16="http://schemas.microsoft.com/office/drawing/2014/main" val="20000"/>
                    </a:ext>
                  </a:extLst>
                </a:gridCol>
                <a:gridCol w="2255650">
                  <a:extLst>
                    <a:ext uri="{9D8B030D-6E8A-4147-A177-3AD203B41FA5}">
                      <a16:colId xmlns:a16="http://schemas.microsoft.com/office/drawing/2014/main" val="20001"/>
                    </a:ext>
                  </a:extLst>
                </a:gridCol>
                <a:gridCol w="2019600">
                  <a:extLst>
                    <a:ext uri="{9D8B030D-6E8A-4147-A177-3AD203B41FA5}">
                      <a16:colId xmlns:a16="http://schemas.microsoft.com/office/drawing/2014/main" val="20002"/>
                    </a:ext>
                  </a:extLst>
                </a:gridCol>
              </a:tblGrid>
              <a:tr h="381000">
                <a:tc>
                  <a:txBody>
                    <a:bodyPr/>
                    <a:lstStyle/>
                    <a:p>
                      <a:pPr marL="0" lvl="0" indent="0" algn="l" rtl="0">
                        <a:spcBef>
                          <a:spcPts val="0"/>
                        </a:spcBef>
                        <a:spcAft>
                          <a:spcPts val="0"/>
                        </a:spcAft>
                        <a:buNone/>
                      </a:pPr>
                      <a:r>
                        <a:rPr lang="en-US" sz="1700" b="1">
                          <a:solidFill>
                            <a:schemeClr val="dk1"/>
                          </a:solidFill>
                          <a:latin typeface="Lexend"/>
                          <a:ea typeface="Lexend"/>
                          <a:cs typeface="Lexend"/>
                          <a:sym typeface="Lexend"/>
                        </a:rPr>
                        <a:t>Program/Grade</a:t>
                      </a:r>
                      <a:endParaRPr sz="1700" b="1">
                        <a:solidFill>
                          <a:schemeClr val="dk1"/>
                        </a:solidFill>
                        <a:latin typeface="Lexend"/>
                        <a:ea typeface="Lexend"/>
                        <a:cs typeface="Lexend"/>
                        <a:sym typeface="Lexend"/>
                      </a:endParaRPr>
                    </a:p>
                  </a:txBody>
                  <a:tcPr marL="91425" marR="91425" marT="91425" marB="91425">
                    <a:solidFill>
                      <a:srgbClr val="FFF2CC"/>
                    </a:solidFill>
                  </a:tcPr>
                </a:tc>
                <a:tc>
                  <a:txBody>
                    <a:bodyPr/>
                    <a:lstStyle/>
                    <a:p>
                      <a:pPr marL="0" lvl="0" indent="0" algn="l" rtl="0">
                        <a:spcBef>
                          <a:spcPts val="0"/>
                        </a:spcBef>
                        <a:spcAft>
                          <a:spcPts val="0"/>
                        </a:spcAft>
                        <a:buNone/>
                      </a:pPr>
                      <a:r>
                        <a:rPr lang="en-US" sz="1700" b="1">
                          <a:solidFill>
                            <a:schemeClr val="dk1"/>
                          </a:solidFill>
                          <a:latin typeface="Lexend"/>
                          <a:ea typeface="Lexend"/>
                          <a:cs typeface="Lexend"/>
                          <a:sym typeface="Lexend"/>
                        </a:rPr>
                        <a:t># Teacher Positions</a:t>
                      </a:r>
                      <a:endParaRPr sz="1700" b="1">
                        <a:solidFill>
                          <a:schemeClr val="dk1"/>
                        </a:solidFill>
                        <a:latin typeface="Lexend"/>
                        <a:ea typeface="Lexend"/>
                        <a:cs typeface="Lexend"/>
                        <a:sym typeface="Lexend"/>
                      </a:endParaRPr>
                    </a:p>
                  </a:txBody>
                  <a:tcPr marL="91425" marR="91425" marT="91425" marB="91425">
                    <a:solidFill>
                      <a:srgbClr val="FFF2CC"/>
                    </a:solidFill>
                  </a:tcPr>
                </a:tc>
                <a:tc>
                  <a:txBody>
                    <a:bodyPr/>
                    <a:lstStyle/>
                    <a:p>
                      <a:pPr marL="0" lvl="0" indent="0" algn="l" rtl="0">
                        <a:spcBef>
                          <a:spcPts val="0"/>
                        </a:spcBef>
                        <a:spcAft>
                          <a:spcPts val="0"/>
                        </a:spcAft>
                        <a:buNone/>
                      </a:pPr>
                      <a:r>
                        <a:rPr lang="en-US" sz="1700" b="1">
                          <a:solidFill>
                            <a:schemeClr val="dk1"/>
                          </a:solidFill>
                          <a:latin typeface="Lexend"/>
                          <a:ea typeface="Lexend"/>
                          <a:cs typeface="Lexend"/>
                          <a:sym typeface="Lexend"/>
                        </a:rPr>
                        <a:t># Support Staff Positions</a:t>
                      </a:r>
                      <a:endParaRPr sz="1700" b="1">
                        <a:solidFill>
                          <a:schemeClr val="dk1"/>
                        </a:solidFill>
                        <a:latin typeface="Lexend"/>
                        <a:ea typeface="Lexend"/>
                        <a:cs typeface="Lexend"/>
                        <a:sym typeface="Lexend"/>
                      </a:endParaRPr>
                    </a:p>
                  </a:txBody>
                  <a:tcPr marL="91425" marR="91425" marT="91425" marB="91425">
                    <a:solidFill>
                      <a:srgbClr val="FFF2CC"/>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6-12 Resource Specialists</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77</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117</a:t>
                      </a:r>
                      <a:endParaRPr sz="1700">
                        <a:solidFill>
                          <a:schemeClr val="lt1"/>
                        </a:solidFill>
                        <a:latin typeface="Lexend"/>
                        <a:ea typeface="Lexend"/>
                        <a:cs typeface="Lexend"/>
                        <a:sym typeface="Lexend"/>
                      </a:endParaRPr>
                    </a:p>
                  </a:txBody>
                  <a:tcPr marL="91425" marR="91425" marT="91425" marB="91425"/>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6-12 MM Self-Contained</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36</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37</a:t>
                      </a:r>
                      <a:endParaRPr sz="1700">
                        <a:solidFill>
                          <a:schemeClr val="lt1"/>
                        </a:solidFill>
                        <a:latin typeface="Lexend"/>
                        <a:ea typeface="Lexend"/>
                        <a:cs typeface="Lexend"/>
                        <a:sym typeface="Lexend"/>
                      </a:endParaRPr>
                    </a:p>
                  </a:txBody>
                  <a:tcPr marL="91425" marR="91425" marT="91425" marB="91425"/>
                </a:tc>
                <a:extLst>
                  <a:ext uri="{0D108BD9-81ED-4DB2-BD59-A6C34878D82A}">
                    <a16:rowId xmlns:a16="http://schemas.microsoft.com/office/drawing/2014/main" val="10002"/>
                  </a:ext>
                </a:extLst>
              </a:tr>
              <a:tr h="381000">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6-12 Mod-ESN Self-Contained</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29</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68</a:t>
                      </a:r>
                      <a:endParaRPr sz="1700">
                        <a:solidFill>
                          <a:schemeClr val="lt1"/>
                        </a:solidFill>
                        <a:latin typeface="Lexend"/>
                        <a:ea typeface="Lexend"/>
                        <a:cs typeface="Lexend"/>
                        <a:sym typeface="Lexend"/>
                      </a:endParaRPr>
                    </a:p>
                  </a:txBody>
                  <a:tcPr marL="91425" marR="91425" marT="91425" marB="91425"/>
                </a:tc>
                <a:extLst>
                  <a:ext uri="{0D108BD9-81ED-4DB2-BD59-A6C34878D82A}">
                    <a16:rowId xmlns:a16="http://schemas.microsoft.com/office/drawing/2014/main" val="10003"/>
                  </a:ext>
                </a:extLst>
              </a:tr>
              <a:tr h="381000">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6-12 Mental Health</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12</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12</a:t>
                      </a:r>
                      <a:endParaRPr sz="1700">
                        <a:solidFill>
                          <a:schemeClr val="lt1"/>
                        </a:solidFill>
                        <a:latin typeface="Lexend"/>
                        <a:ea typeface="Lexend"/>
                        <a:cs typeface="Lexend"/>
                        <a:sym typeface="Lexend"/>
                      </a:endParaRPr>
                    </a:p>
                  </a:txBody>
                  <a:tcPr marL="91425" marR="91425" marT="91425" marB="91425"/>
                </a:tc>
                <a:extLst>
                  <a:ext uri="{0D108BD9-81ED-4DB2-BD59-A6C34878D82A}">
                    <a16:rowId xmlns:a16="http://schemas.microsoft.com/office/drawing/2014/main" val="10004"/>
                  </a:ext>
                </a:extLst>
              </a:tr>
              <a:tr h="381000">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Young Adult</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12</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35</a:t>
                      </a:r>
                      <a:endParaRPr sz="1700">
                        <a:solidFill>
                          <a:schemeClr val="lt1"/>
                        </a:solidFill>
                        <a:latin typeface="Lexend"/>
                        <a:ea typeface="Lexend"/>
                        <a:cs typeface="Lexend"/>
                        <a:sym typeface="Lexend"/>
                      </a:endParaRPr>
                    </a:p>
                  </a:txBody>
                  <a:tcPr marL="91425" marR="91425" marT="91425" marB="91425"/>
                </a:tc>
                <a:extLst>
                  <a:ext uri="{0D108BD9-81ED-4DB2-BD59-A6C34878D82A}">
                    <a16:rowId xmlns:a16="http://schemas.microsoft.com/office/drawing/2014/main" val="10005"/>
                  </a:ext>
                </a:extLst>
              </a:tr>
              <a:tr h="381000">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Central Teachers (vacancy/leave coverage, interim placement teacher)</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4</a:t>
                      </a:r>
                      <a:endParaRPr sz="17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1700">
                          <a:solidFill>
                            <a:schemeClr val="lt1"/>
                          </a:solidFill>
                          <a:latin typeface="Lexend"/>
                          <a:ea typeface="Lexend"/>
                          <a:cs typeface="Lexend"/>
                          <a:sym typeface="Lexend"/>
                        </a:rPr>
                        <a:t>0</a:t>
                      </a:r>
                      <a:endParaRPr sz="1700">
                        <a:solidFill>
                          <a:schemeClr val="lt1"/>
                        </a:solidFill>
                        <a:latin typeface="Lexend"/>
                        <a:ea typeface="Lexend"/>
                        <a:cs typeface="Lexend"/>
                        <a:sym typeface="Lexend"/>
                      </a:endParaRPr>
                    </a:p>
                  </a:txBody>
                  <a:tcPr marL="91425" marR="91425" marT="91425" marB="91425"/>
                </a:tc>
                <a:extLst>
                  <a:ext uri="{0D108BD9-81ED-4DB2-BD59-A6C34878D82A}">
                    <a16:rowId xmlns:a16="http://schemas.microsoft.com/office/drawing/2014/main" val="10006"/>
                  </a:ext>
                </a:extLst>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2346"/>
        <p:cNvGrpSpPr/>
        <p:nvPr/>
      </p:nvGrpSpPr>
      <p:grpSpPr>
        <a:xfrm>
          <a:off x="0" y="0"/>
          <a:ext cx="0" cy="0"/>
          <a:chOff x="0" y="0"/>
          <a:chExt cx="0" cy="0"/>
        </a:xfrm>
      </p:grpSpPr>
      <p:sp>
        <p:nvSpPr>
          <p:cNvPr id="2347" name="Google Shape;2347;p362"/>
          <p:cNvSpPr txBox="1"/>
          <p:nvPr/>
        </p:nvSpPr>
        <p:spPr>
          <a:xfrm>
            <a:off x="0" y="8"/>
            <a:ext cx="9144000" cy="6012600"/>
          </a:xfrm>
          <a:prstGeom prst="rect">
            <a:avLst/>
          </a:prstGeom>
          <a:solidFill>
            <a:srgbClr val="07242A"/>
          </a:solidFill>
          <a:ln>
            <a:noFill/>
          </a:ln>
        </p:spPr>
        <p:txBody>
          <a:bodyPr spcFirstLastPara="1" wrap="square" lIns="91425" tIns="91425" rIns="91425" bIns="91425" anchor="t" anchorCtr="0">
            <a:spAutoFit/>
          </a:bodyPr>
          <a:lstStyle/>
          <a:p>
            <a:pPr marL="514350" marR="446154" lvl="0" indent="0" algn="ctr" rtl="0">
              <a:spcBef>
                <a:spcPts val="0"/>
              </a:spcBef>
              <a:spcAft>
                <a:spcPts val="0"/>
              </a:spcAft>
              <a:buNone/>
            </a:pPr>
            <a:endParaRPr sz="300" dirty="0">
              <a:solidFill>
                <a:srgbClr val="FFFFFF"/>
              </a:solidFill>
              <a:latin typeface="Calibri"/>
              <a:ea typeface="Calibri"/>
              <a:cs typeface="Calibri"/>
              <a:sym typeface="Calibri"/>
            </a:endParaRPr>
          </a:p>
          <a:p>
            <a:pPr marL="514350" marR="446154" lvl="0" indent="0" algn="ctr" rtl="0">
              <a:spcBef>
                <a:spcPts val="1000"/>
              </a:spcBef>
              <a:spcAft>
                <a:spcPts val="0"/>
              </a:spcAft>
              <a:buNone/>
            </a:pPr>
            <a:endParaRPr sz="200" dirty="0">
              <a:solidFill>
                <a:srgbClr val="FFFFFF"/>
              </a:solidFill>
              <a:latin typeface="Calibri"/>
              <a:ea typeface="Calibri"/>
              <a:cs typeface="Calibri"/>
              <a:sym typeface="Calibri"/>
            </a:endParaRPr>
          </a:p>
          <a:p>
            <a:pPr marL="0" marR="508000" lvl="0" indent="0" algn="l" rtl="0">
              <a:lnSpc>
                <a:spcPct val="100000"/>
              </a:lnSpc>
              <a:spcBef>
                <a:spcPts val="0"/>
              </a:spcBef>
              <a:spcAft>
                <a:spcPts val="0"/>
              </a:spcAft>
              <a:buNone/>
            </a:pPr>
            <a:endParaRPr sz="100" dirty="0">
              <a:solidFill>
                <a:srgbClr val="FFFF00"/>
              </a:solidFill>
              <a:latin typeface="Lato"/>
              <a:ea typeface="Lato"/>
              <a:cs typeface="Lato"/>
              <a:sym typeface="Lato"/>
            </a:endParaRPr>
          </a:p>
          <a:p>
            <a:pPr marL="457200" marR="508000" lvl="0" indent="0" algn="l" rtl="0">
              <a:lnSpc>
                <a:spcPct val="100000"/>
              </a:lnSpc>
              <a:spcBef>
                <a:spcPts val="1000"/>
              </a:spcBef>
              <a:spcAft>
                <a:spcPts val="0"/>
              </a:spcAft>
              <a:buNone/>
            </a:pPr>
            <a:r>
              <a:rPr lang="en-US" sz="2400" b="1" dirty="0">
                <a:solidFill>
                  <a:srgbClr val="FFFF00"/>
                </a:solidFill>
                <a:latin typeface="Lexend"/>
                <a:ea typeface="Lexend"/>
                <a:cs typeface="Lexend"/>
                <a:sym typeface="Lexend"/>
              </a:rPr>
              <a:t>Standards for Special Education Program Staffing</a:t>
            </a:r>
            <a:endParaRPr sz="2400" b="1" dirty="0">
              <a:solidFill>
                <a:srgbClr val="FFFF00"/>
              </a:solidFill>
              <a:latin typeface="Lexend"/>
              <a:ea typeface="Lexend"/>
              <a:cs typeface="Lexend"/>
              <a:sym typeface="Lexend"/>
            </a:endParaRPr>
          </a:p>
          <a:p>
            <a:pPr marL="457200" marR="508000" lvl="0" indent="0" algn="l" rtl="0">
              <a:lnSpc>
                <a:spcPct val="100000"/>
              </a:lnSpc>
              <a:spcBef>
                <a:spcPts val="1500"/>
              </a:spcBef>
              <a:spcAft>
                <a:spcPts val="0"/>
              </a:spcAft>
              <a:buNone/>
            </a:pPr>
            <a:endParaRPr sz="500" b="1" dirty="0">
              <a:solidFill>
                <a:srgbClr val="FFFF00"/>
              </a:solidFill>
              <a:latin typeface="Lexend"/>
              <a:ea typeface="Lexend"/>
              <a:cs typeface="Lexend"/>
              <a:sym typeface="Lexend"/>
            </a:endParaRPr>
          </a:p>
          <a:p>
            <a:pPr marL="457200" marR="501128" lvl="0" indent="0" algn="l" rtl="0">
              <a:lnSpc>
                <a:spcPct val="115000"/>
              </a:lnSpc>
              <a:spcBef>
                <a:spcPts val="1500"/>
              </a:spcBef>
              <a:spcAft>
                <a:spcPts val="0"/>
              </a:spcAft>
              <a:buNone/>
            </a:pPr>
            <a:r>
              <a:rPr lang="en-US" sz="2100" dirty="0">
                <a:solidFill>
                  <a:srgbClr val="FFFFFF"/>
                </a:solidFill>
                <a:latin typeface="Lexend"/>
                <a:ea typeface="Lexend"/>
                <a:cs typeface="Lexend"/>
                <a:sym typeface="Lexend"/>
              </a:rPr>
              <a:t>Additional staffing is assigned to </a:t>
            </a:r>
            <a:r>
              <a:rPr lang="en-US" sz="2100" dirty="0">
                <a:solidFill>
                  <a:srgbClr val="FFFF00"/>
                </a:solidFill>
                <a:latin typeface="Lexend"/>
                <a:ea typeface="Lexend"/>
                <a:cs typeface="Lexend"/>
                <a:sym typeface="Lexend"/>
              </a:rPr>
              <a:t>programs with students who receive Intensive Individual Services (IIS) or</a:t>
            </a:r>
            <a:r>
              <a:rPr lang="en-US" sz="2100" dirty="0">
                <a:solidFill>
                  <a:srgbClr val="FFFFFF"/>
                </a:solidFill>
                <a:latin typeface="Lexend"/>
                <a:ea typeface="Lexend"/>
                <a:cs typeface="Lexend"/>
                <a:sym typeface="Lexend"/>
              </a:rPr>
              <a:t> </a:t>
            </a:r>
            <a:r>
              <a:rPr lang="en-US" sz="2100" dirty="0">
                <a:solidFill>
                  <a:srgbClr val="FFFF00"/>
                </a:solidFill>
                <a:latin typeface="Lexend"/>
                <a:ea typeface="Lexend"/>
                <a:cs typeface="Lexend"/>
                <a:sym typeface="Lexend"/>
              </a:rPr>
              <a:t>Behavior Intervention Services (BIS)</a:t>
            </a:r>
            <a:r>
              <a:rPr lang="en-US" sz="2100" dirty="0">
                <a:solidFill>
                  <a:srgbClr val="FFFFFF"/>
                </a:solidFill>
                <a:latin typeface="Lexend"/>
                <a:ea typeface="Lexend"/>
                <a:cs typeface="Lexend"/>
                <a:sym typeface="Lexend"/>
              </a:rPr>
              <a:t> for the majority of their day.</a:t>
            </a:r>
            <a:endParaRPr sz="2100" dirty="0">
              <a:solidFill>
                <a:srgbClr val="FFFFFF"/>
              </a:solidFill>
              <a:latin typeface="Lexend"/>
              <a:ea typeface="Lexend"/>
              <a:cs typeface="Lexend"/>
              <a:sym typeface="Lexend"/>
            </a:endParaRPr>
          </a:p>
          <a:p>
            <a:pPr marL="457200" marR="501128" lvl="0" indent="0" algn="l" rtl="0">
              <a:lnSpc>
                <a:spcPct val="115000"/>
              </a:lnSpc>
              <a:spcBef>
                <a:spcPts val="1500"/>
              </a:spcBef>
              <a:spcAft>
                <a:spcPts val="0"/>
              </a:spcAft>
              <a:buNone/>
            </a:pPr>
            <a:r>
              <a:rPr lang="en-US" sz="2100" dirty="0">
                <a:solidFill>
                  <a:srgbClr val="FFFFFF"/>
                </a:solidFill>
                <a:latin typeface="Lexend"/>
                <a:ea typeface="Lexend"/>
                <a:cs typeface="Lexend"/>
                <a:sym typeface="Lexend"/>
              </a:rPr>
              <a:t>Inclusive services may require additional staff beyond the base where the unique needs of the students in the teacher's caseload call for it.</a:t>
            </a:r>
            <a:endParaRPr sz="2100" dirty="0">
              <a:solidFill>
                <a:srgbClr val="FFFFFF"/>
              </a:solidFill>
              <a:latin typeface="Lexend"/>
              <a:ea typeface="Lexend"/>
              <a:cs typeface="Lexend"/>
              <a:sym typeface="Lexend"/>
            </a:endParaRPr>
          </a:p>
          <a:p>
            <a:pPr marL="457200" marR="501128" lvl="0" indent="0" algn="l" rtl="0">
              <a:lnSpc>
                <a:spcPct val="115000"/>
              </a:lnSpc>
              <a:spcBef>
                <a:spcPts val="1500"/>
              </a:spcBef>
              <a:spcAft>
                <a:spcPts val="0"/>
              </a:spcAft>
              <a:buNone/>
            </a:pPr>
            <a:r>
              <a:rPr lang="en-US" sz="2100" dirty="0">
                <a:solidFill>
                  <a:srgbClr val="FFFFFF"/>
                </a:solidFill>
                <a:latin typeface="Lexend"/>
                <a:ea typeface="Lexend"/>
                <a:cs typeface="Lexend"/>
                <a:sym typeface="Lexend"/>
              </a:rPr>
              <a:t>This ensures that IEPs are implemented. </a:t>
            </a:r>
            <a:endParaRPr sz="1900" dirty="0">
              <a:solidFill>
                <a:srgbClr val="FFFFFF"/>
              </a:solidFill>
              <a:latin typeface="Lexend"/>
              <a:ea typeface="Lexend"/>
              <a:cs typeface="Lexend"/>
              <a:sym typeface="Lexend"/>
            </a:endParaRPr>
          </a:p>
          <a:p>
            <a:pPr marL="457200" marR="501128" lvl="0" indent="0" algn="l" rtl="0">
              <a:lnSpc>
                <a:spcPct val="115000"/>
              </a:lnSpc>
              <a:spcBef>
                <a:spcPts val="0"/>
              </a:spcBef>
              <a:spcAft>
                <a:spcPts val="0"/>
              </a:spcAft>
              <a:buNone/>
            </a:pPr>
            <a:endParaRPr sz="1900" dirty="0">
              <a:solidFill>
                <a:srgbClr val="FFFFFF"/>
              </a:solidFill>
              <a:latin typeface="Lato"/>
              <a:ea typeface="Lato"/>
              <a:cs typeface="Lato"/>
              <a:sym typeface="Lato"/>
            </a:endParaRPr>
          </a:p>
          <a:p>
            <a:pPr marL="457200" marR="501128" lvl="0" indent="0" algn="l" rtl="0">
              <a:lnSpc>
                <a:spcPct val="115000"/>
              </a:lnSpc>
              <a:spcBef>
                <a:spcPts val="0"/>
              </a:spcBef>
              <a:spcAft>
                <a:spcPts val="0"/>
              </a:spcAft>
              <a:buNone/>
            </a:pPr>
            <a:endParaRPr sz="1900" dirty="0">
              <a:solidFill>
                <a:srgbClr val="FFFFFF"/>
              </a:solidFill>
              <a:latin typeface="Lato"/>
              <a:ea typeface="Lato"/>
              <a:cs typeface="Lato"/>
              <a:sym typeface="Lato"/>
            </a:endParaRPr>
          </a:p>
          <a:p>
            <a:pPr marL="457200" marR="501128" lvl="0" indent="0" algn="l" rtl="0">
              <a:lnSpc>
                <a:spcPct val="115000"/>
              </a:lnSpc>
              <a:spcBef>
                <a:spcPts val="0"/>
              </a:spcBef>
              <a:spcAft>
                <a:spcPts val="0"/>
              </a:spcAft>
              <a:buNone/>
            </a:pPr>
            <a:endParaRPr sz="1900" dirty="0">
              <a:solidFill>
                <a:srgbClr val="FFFFFF"/>
              </a:solidFill>
              <a:latin typeface="Lato"/>
              <a:ea typeface="Lato"/>
              <a:cs typeface="Lato"/>
              <a:sym typeface="Lato"/>
            </a:endParaRPr>
          </a:p>
          <a:p>
            <a:pPr marL="457200" marR="501128" lvl="0" indent="0" algn="l" rtl="0">
              <a:lnSpc>
                <a:spcPct val="115000"/>
              </a:lnSpc>
              <a:spcBef>
                <a:spcPts val="0"/>
              </a:spcBef>
              <a:spcAft>
                <a:spcPts val="0"/>
              </a:spcAft>
              <a:buNone/>
            </a:pPr>
            <a:endParaRPr sz="1900" dirty="0">
              <a:solidFill>
                <a:srgbClr val="FFFFFF"/>
              </a:solidFill>
              <a:latin typeface="Lato"/>
              <a:ea typeface="Lato"/>
              <a:cs typeface="Lato"/>
              <a:sym typeface="Lato"/>
            </a:endParaRPr>
          </a:p>
          <a:p>
            <a:pPr marL="457200" marR="501128" lvl="0" indent="0" algn="l" rtl="0">
              <a:lnSpc>
                <a:spcPct val="115000"/>
              </a:lnSpc>
              <a:spcBef>
                <a:spcPts val="0"/>
              </a:spcBef>
              <a:spcAft>
                <a:spcPts val="0"/>
              </a:spcAft>
              <a:buNone/>
            </a:pPr>
            <a:endParaRPr sz="1900" dirty="0">
              <a:solidFill>
                <a:srgbClr val="FFFFFF"/>
              </a:solidFill>
              <a:latin typeface="Lato"/>
              <a:ea typeface="Lato"/>
              <a:cs typeface="Lato"/>
              <a:sym typeface="Lato"/>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2507"/>
        <p:cNvGrpSpPr/>
        <p:nvPr/>
      </p:nvGrpSpPr>
      <p:grpSpPr>
        <a:xfrm>
          <a:off x="0" y="0"/>
          <a:ext cx="0" cy="0"/>
          <a:chOff x="0" y="0"/>
          <a:chExt cx="0" cy="0"/>
        </a:xfrm>
      </p:grpSpPr>
      <p:sp>
        <p:nvSpPr>
          <p:cNvPr id="2508" name="Google Shape;2508;p390"/>
          <p:cNvSpPr txBox="1">
            <a:spLocks noGrp="1"/>
          </p:cNvSpPr>
          <p:nvPr>
            <p:ph type="body" idx="1"/>
          </p:nvPr>
        </p:nvSpPr>
        <p:spPr>
          <a:xfrm>
            <a:off x="0" y="-56"/>
            <a:ext cx="9144000" cy="5143500"/>
          </a:xfrm>
          <a:prstGeom prst="rect">
            <a:avLst/>
          </a:prstGeom>
          <a:solidFill>
            <a:srgbClr val="F6F6F6"/>
          </a:solidFill>
          <a:ln>
            <a:noFill/>
          </a:ln>
        </p:spPr>
        <p:txBody>
          <a:bodyPr spcFirstLastPara="1" wrap="square" lIns="114300" tIns="45700" rIns="91425" bIns="45700" anchor="t" anchorCtr="0">
            <a:noAutofit/>
          </a:bodyPr>
          <a:lstStyle/>
          <a:p>
            <a:pPr marL="228600" marR="706456" lvl="0" indent="0" algn="l" rtl="0">
              <a:spcBef>
                <a:spcPts val="0"/>
              </a:spcBef>
              <a:spcAft>
                <a:spcPts val="0"/>
              </a:spcAft>
              <a:buClr>
                <a:schemeClr val="dk1"/>
              </a:buClr>
              <a:buSzPts val="1100"/>
              <a:buFont typeface="Arial"/>
              <a:buNone/>
            </a:pPr>
            <a:endParaRPr b="1">
              <a:highlight>
                <a:srgbClr val="FFFFFF"/>
              </a:highlight>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900">
              <a:latin typeface="Lato"/>
              <a:ea typeface="Lato"/>
              <a:cs typeface="Lato"/>
              <a:sym typeface="Lato"/>
            </a:endParaRPr>
          </a:p>
          <a:p>
            <a:pPr marL="228600" marR="249256" lvl="0" indent="0" algn="l" rtl="0">
              <a:lnSpc>
                <a:spcPct val="100000"/>
              </a:lnSpc>
              <a:spcBef>
                <a:spcPts val="0"/>
              </a:spcBef>
              <a:spcAft>
                <a:spcPts val="0"/>
              </a:spcAft>
              <a:buSzPts val="1100"/>
              <a:buNone/>
            </a:pPr>
            <a:endParaRPr sz="1000">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000">
              <a:latin typeface="Lato"/>
              <a:ea typeface="Lato"/>
              <a:cs typeface="Lato"/>
              <a:sym typeface="Lato"/>
            </a:endParaRPr>
          </a:p>
          <a:p>
            <a:pPr marL="228600" marR="249256" lvl="0" indent="0" algn="l" rtl="0">
              <a:lnSpc>
                <a:spcPct val="100000"/>
              </a:lnSpc>
              <a:spcBef>
                <a:spcPts val="0"/>
              </a:spcBef>
              <a:spcAft>
                <a:spcPts val="0"/>
              </a:spcAft>
              <a:buSzPts val="1800"/>
              <a:buNone/>
            </a:pPr>
            <a:endParaRPr sz="2200">
              <a:latin typeface="Lato"/>
              <a:ea typeface="Lato"/>
              <a:cs typeface="Lato"/>
              <a:sym typeface="Lato"/>
            </a:endParaRPr>
          </a:p>
        </p:txBody>
      </p:sp>
      <p:pic>
        <p:nvPicPr>
          <p:cNvPr id="2509" name="Google Shape;2509;p390"/>
          <p:cNvPicPr preferRelativeResize="0"/>
          <p:nvPr/>
        </p:nvPicPr>
        <p:blipFill>
          <a:blip r:embed="rId3">
            <a:alphaModFix/>
          </a:blip>
          <a:stretch>
            <a:fillRect/>
          </a:stretch>
        </p:blipFill>
        <p:spPr>
          <a:xfrm>
            <a:off x="2692497" y="1373225"/>
            <a:ext cx="3759019" cy="2059388"/>
          </a:xfrm>
          <a:prstGeom prst="rect">
            <a:avLst/>
          </a:prstGeom>
          <a:noFill/>
          <a:ln>
            <a:noFill/>
          </a:ln>
        </p:spPr>
      </p:pic>
    </p:spTree>
    <p:extLst>
      <p:ext uri="{BB962C8B-B14F-4D97-AF65-F5344CB8AC3E}">
        <p14:creationId xmlns:p14="http://schemas.microsoft.com/office/powerpoint/2010/main" val="50490665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2351"/>
        <p:cNvGrpSpPr/>
        <p:nvPr/>
      </p:nvGrpSpPr>
      <p:grpSpPr>
        <a:xfrm>
          <a:off x="0" y="0"/>
          <a:ext cx="0" cy="0"/>
          <a:chOff x="0" y="0"/>
          <a:chExt cx="0" cy="0"/>
        </a:xfrm>
      </p:grpSpPr>
      <p:sp>
        <p:nvSpPr>
          <p:cNvPr id="2352" name="Google Shape;2352;p363"/>
          <p:cNvSpPr txBox="1">
            <a:spLocks noGrp="1"/>
          </p:cNvSpPr>
          <p:nvPr>
            <p:ph type="body" idx="1"/>
          </p:nvPr>
        </p:nvSpPr>
        <p:spPr>
          <a:xfrm>
            <a:off x="0" y="-173200"/>
            <a:ext cx="9144000" cy="5011800"/>
          </a:xfrm>
          <a:prstGeom prst="rect">
            <a:avLst/>
          </a:prstGeom>
          <a:solidFill>
            <a:srgbClr val="FFFFFF"/>
          </a:solidFill>
          <a:ln>
            <a:noFill/>
          </a:ln>
        </p:spPr>
        <p:txBody>
          <a:bodyPr spcFirstLastPara="1" wrap="square" lIns="342900" tIns="45700" rIns="91425" bIns="45700" anchor="t" anchorCtr="0">
            <a:noAutofit/>
          </a:bodyPr>
          <a:lstStyle/>
          <a:p>
            <a:pPr marL="0" marR="706456" lvl="0" indent="0" algn="l" rtl="0">
              <a:lnSpc>
                <a:spcPct val="150000"/>
              </a:lnSpc>
              <a:spcBef>
                <a:spcPts val="0"/>
              </a:spcBef>
              <a:spcAft>
                <a:spcPts val="0"/>
              </a:spcAft>
              <a:buClr>
                <a:schemeClr val="dk1"/>
              </a:buClr>
              <a:buSzPts val="1100"/>
              <a:buFont typeface="Arial"/>
              <a:buNone/>
            </a:pPr>
            <a:r>
              <a:rPr lang="en-US" sz="1500" dirty="0">
                <a:solidFill>
                  <a:srgbClr val="000000"/>
                </a:solidFill>
                <a:latin typeface="Lexend"/>
                <a:ea typeface="Lexend"/>
                <a:cs typeface="Lexend"/>
                <a:sym typeface="Lexend"/>
              </a:rPr>
              <a:t>Can you show how paraprofessional and ISS numbers have kept apace with the number of students with IEPs? It would be good to see this starting in 2018-19 (for a pre-Covid baseline) up to the present. Can you show both allocations and actual hires?</a:t>
            </a:r>
            <a:endParaRPr sz="1500" dirty="0">
              <a:solidFill>
                <a:srgbClr val="000000"/>
              </a:solidFill>
              <a:latin typeface="Lexend"/>
              <a:ea typeface="Lexend"/>
              <a:cs typeface="Lexend"/>
              <a:sym typeface="Lexend"/>
            </a:endParaRPr>
          </a:p>
          <a:p>
            <a:pPr marL="0" marR="706456" lvl="0" indent="0" algn="l" rtl="0">
              <a:spcBef>
                <a:spcPts val="1000"/>
              </a:spcBef>
              <a:spcAft>
                <a:spcPts val="1000"/>
              </a:spcAft>
              <a:buClr>
                <a:schemeClr val="dk1"/>
              </a:buClr>
              <a:buSzPts val="1100"/>
              <a:buFont typeface="Arial"/>
              <a:buNone/>
            </a:pPr>
            <a:endParaRPr i="1" dirty="0">
              <a:solidFill>
                <a:srgbClr val="000000"/>
              </a:solidFill>
              <a:latin typeface="Lexend"/>
              <a:ea typeface="Lexend"/>
              <a:cs typeface="Lexend"/>
              <a:sym typeface="Lexend"/>
            </a:endParaRPr>
          </a:p>
        </p:txBody>
      </p:sp>
      <p:graphicFrame>
        <p:nvGraphicFramePr>
          <p:cNvPr id="2353" name="Google Shape;2353;p363"/>
          <p:cNvGraphicFramePr/>
          <p:nvPr>
            <p:extLst>
              <p:ext uri="{D42A27DB-BD31-4B8C-83A1-F6EECF244321}">
                <p14:modId xmlns:p14="http://schemas.microsoft.com/office/powerpoint/2010/main" val="715630128"/>
              </p:ext>
            </p:extLst>
          </p:nvPr>
        </p:nvGraphicFramePr>
        <p:xfrm>
          <a:off x="414020" y="1150945"/>
          <a:ext cx="7239000" cy="3447030"/>
        </p:xfrm>
        <a:graphic>
          <a:graphicData uri="http://schemas.openxmlformats.org/drawingml/2006/table">
            <a:tbl>
              <a:tblPr>
                <a:noFill/>
                <a:tableStyleId>{2FCAB90A-02B3-40B9-BA1F-2F9EF7ADB48B}</a:tableStyleId>
              </a:tblPr>
              <a:tblGrid>
                <a:gridCol w="2413000">
                  <a:extLst>
                    <a:ext uri="{9D8B030D-6E8A-4147-A177-3AD203B41FA5}">
                      <a16:colId xmlns:a16="http://schemas.microsoft.com/office/drawing/2014/main" val="20000"/>
                    </a:ext>
                  </a:extLst>
                </a:gridCol>
                <a:gridCol w="2413000">
                  <a:extLst>
                    <a:ext uri="{9D8B030D-6E8A-4147-A177-3AD203B41FA5}">
                      <a16:colId xmlns:a16="http://schemas.microsoft.com/office/drawing/2014/main" val="20001"/>
                    </a:ext>
                  </a:extLst>
                </a:gridCol>
                <a:gridCol w="2413000">
                  <a:extLst>
                    <a:ext uri="{9D8B030D-6E8A-4147-A177-3AD203B41FA5}">
                      <a16:colId xmlns:a16="http://schemas.microsoft.com/office/drawing/2014/main" val="20002"/>
                    </a:ext>
                  </a:extLst>
                </a:gridCol>
              </a:tblGrid>
              <a:tr h="464250">
                <a:tc>
                  <a:txBody>
                    <a:bodyPr/>
                    <a:lstStyle/>
                    <a:p>
                      <a:pPr marL="0" lvl="0" indent="0" algn="l" rtl="0">
                        <a:spcBef>
                          <a:spcPts val="0"/>
                        </a:spcBef>
                        <a:spcAft>
                          <a:spcPts val="0"/>
                        </a:spcAft>
                        <a:buNone/>
                      </a:pPr>
                      <a:r>
                        <a:rPr lang="en-US" sz="1100" b="1" dirty="0"/>
                        <a:t>Year</a:t>
                      </a:r>
                      <a:endParaRPr sz="1100" b="1" dirty="0"/>
                    </a:p>
                  </a:txBody>
                  <a:tcPr marL="91425" marR="91425" marT="91425" marB="91425">
                    <a:solidFill>
                      <a:srgbClr val="CCCCCC"/>
                    </a:solidFill>
                  </a:tcPr>
                </a:tc>
                <a:tc>
                  <a:txBody>
                    <a:bodyPr/>
                    <a:lstStyle/>
                    <a:p>
                      <a:pPr marL="0" lvl="0" indent="0" algn="l" rtl="0">
                        <a:spcBef>
                          <a:spcPts val="0"/>
                        </a:spcBef>
                        <a:spcAft>
                          <a:spcPts val="0"/>
                        </a:spcAft>
                        <a:buNone/>
                      </a:pPr>
                      <a:r>
                        <a:rPr lang="en-US" sz="1100" b="1"/>
                        <a:t># of Staff (ISS/Para)</a:t>
                      </a:r>
                      <a:endParaRPr sz="1100" b="1"/>
                    </a:p>
                  </a:txBody>
                  <a:tcPr marL="91425" marR="91425" marT="91425" marB="91425">
                    <a:solidFill>
                      <a:srgbClr val="CCCCCC"/>
                    </a:solidFill>
                  </a:tcPr>
                </a:tc>
                <a:tc>
                  <a:txBody>
                    <a:bodyPr/>
                    <a:lstStyle/>
                    <a:p>
                      <a:pPr marL="0" lvl="0" indent="0" algn="l" rtl="0">
                        <a:spcBef>
                          <a:spcPts val="0"/>
                        </a:spcBef>
                        <a:spcAft>
                          <a:spcPts val="0"/>
                        </a:spcAft>
                        <a:buNone/>
                      </a:pPr>
                      <a:r>
                        <a:rPr lang="en-US" sz="1100" b="1" dirty="0"/>
                        <a:t># of S w/ IEPs (CALPADS count)</a:t>
                      </a:r>
                      <a:endParaRPr sz="1100" b="1" dirty="0"/>
                    </a:p>
                  </a:txBody>
                  <a:tcPr marL="91425" marR="91425" marT="91425" marB="91425">
                    <a:solidFill>
                      <a:srgbClr val="CCCCCC"/>
                    </a:solidFill>
                  </a:tcPr>
                </a:tc>
                <a:extLst>
                  <a:ext uri="{0D108BD9-81ED-4DB2-BD59-A6C34878D82A}">
                    <a16:rowId xmlns:a16="http://schemas.microsoft.com/office/drawing/2014/main" val="10000"/>
                  </a:ext>
                </a:extLst>
              </a:tr>
              <a:tr h="668475">
                <a:tc>
                  <a:txBody>
                    <a:bodyPr/>
                    <a:lstStyle/>
                    <a:p>
                      <a:pPr marL="0" lvl="0" indent="0" algn="l" rtl="0">
                        <a:spcBef>
                          <a:spcPts val="0"/>
                        </a:spcBef>
                        <a:spcAft>
                          <a:spcPts val="0"/>
                        </a:spcAft>
                        <a:buNone/>
                      </a:pPr>
                      <a:r>
                        <a:rPr lang="en-US"/>
                        <a:t>2018-19</a:t>
                      </a:r>
                      <a:endParaRPr/>
                    </a:p>
                  </a:txBody>
                  <a:tcPr marL="91425" marR="91425" marT="91425" marB="91425"/>
                </a:tc>
                <a:tc>
                  <a:txBody>
                    <a:bodyPr/>
                    <a:lstStyle/>
                    <a:p>
                      <a:pPr marL="0" lvl="0" indent="0" algn="l" rtl="0">
                        <a:spcBef>
                          <a:spcPts val="0"/>
                        </a:spcBef>
                        <a:spcAft>
                          <a:spcPts val="0"/>
                        </a:spcAft>
                        <a:buNone/>
                      </a:pPr>
                      <a:r>
                        <a:rPr lang="en-US" sz="1200"/>
                        <a:t>146 ISS positions @ .8FTE</a:t>
                      </a:r>
                      <a:endParaRPr sz="1200"/>
                    </a:p>
                    <a:p>
                      <a:pPr marL="0" lvl="0" indent="0" algn="l" rtl="0">
                        <a:spcBef>
                          <a:spcPts val="0"/>
                        </a:spcBef>
                        <a:spcAft>
                          <a:spcPts val="0"/>
                        </a:spcAft>
                        <a:buNone/>
                      </a:pPr>
                      <a:r>
                        <a:rPr lang="en-US" sz="1200"/>
                        <a:t>347 para positions @ .8FTE</a:t>
                      </a:r>
                      <a:endParaRPr sz="1200"/>
                    </a:p>
                  </a:txBody>
                  <a:tcPr marL="91425" marR="91425" marT="91425" marB="91425"/>
                </a:tc>
                <a:tc>
                  <a:txBody>
                    <a:bodyPr/>
                    <a:lstStyle/>
                    <a:p>
                      <a:pPr marL="0" lvl="0" indent="0" algn="l" rtl="0">
                        <a:spcBef>
                          <a:spcPts val="0"/>
                        </a:spcBef>
                        <a:spcAft>
                          <a:spcPts val="0"/>
                        </a:spcAft>
                        <a:buClr>
                          <a:schemeClr val="dk1"/>
                        </a:buClr>
                        <a:buSzPts val="1100"/>
                        <a:buFont typeface="Arial"/>
                        <a:buNone/>
                      </a:pPr>
                      <a:r>
                        <a:rPr lang="en-US">
                          <a:solidFill>
                            <a:schemeClr val="dk1"/>
                          </a:solidFill>
                        </a:rPr>
                        <a:t>6796</a:t>
                      </a:r>
                      <a:endParaRPr/>
                    </a:p>
                  </a:txBody>
                  <a:tcPr marL="91425" marR="91425" marT="91425" marB="91425"/>
                </a:tc>
                <a:extLst>
                  <a:ext uri="{0D108BD9-81ED-4DB2-BD59-A6C34878D82A}">
                    <a16:rowId xmlns:a16="http://schemas.microsoft.com/office/drawing/2014/main" val="10001"/>
                  </a:ext>
                </a:extLst>
              </a:tr>
              <a:tr h="482775">
                <a:tc>
                  <a:txBody>
                    <a:bodyPr/>
                    <a:lstStyle/>
                    <a:p>
                      <a:pPr marL="0" lvl="0" indent="0" algn="l" rtl="0">
                        <a:spcBef>
                          <a:spcPts val="0"/>
                        </a:spcBef>
                        <a:spcAft>
                          <a:spcPts val="0"/>
                        </a:spcAft>
                        <a:buNone/>
                      </a:pPr>
                      <a:r>
                        <a:rPr lang="en-US"/>
                        <a:t>2019-20</a:t>
                      </a:r>
                      <a:endParaRPr/>
                    </a:p>
                  </a:txBody>
                  <a:tcPr marL="91425" marR="91425" marT="91425" marB="91425"/>
                </a:tc>
                <a:tc>
                  <a:txBody>
                    <a:bodyPr/>
                    <a:lstStyle/>
                    <a:p>
                      <a:pPr marL="0" lvl="0" indent="0" algn="l" rtl="0">
                        <a:spcBef>
                          <a:spcPts val="0"/>
                        </a:spcBef>
                        <a:spcAft>
                          <a:spcPts val="0"/>
                        </a:spcAft>
                        <a:buNone/>
                      </a:pPr>
                      <a:r>
                        <a:rPr lang="en-US" sz="1200">
                          <a:solidFill>
                            <a:schemeClr val="dk1"/>
                          </a:solidFill>
                        </a:rPr>
                        <a:t>160 ISS positions @ .8FTE</a:t>
                      </a:r>
                      <a:endParaRPr sz="1200">
                        <a:solidFill>
                          <a:schemeClr val="dk1"/>
                        </a:solidFill>
                      </a:endParaRPr>
                    </a:p>
                    <a:p>
                      <a:pPr marL="0" lvl="0" indent="0" algn="l" rtl="0">
                        <a:spcBef>
                          <a:spcPts val="0"/>
                        </a:spcBef>
                        <a:spcAft>
                          <a:spcPts val="0"/>
                        </a:spcAft>
                        <a:buClr>
                          <a:schemeClr val="dk1"/>
                        </a:buClr>
                        <a:buSzPts val="1100"/>
                        <a:buFont typeface="Arial"/>
                        <a:buNone/>
                      </a:pPr>
                      <a:r>
                        <a:rPr lang="en-US" sz="1200">
                          <a:solidFill>
                            <a:schemeClr val="dk1"/>
                          </a:solidFill>
                        </a:rPr>
                        <a:t>361 para positions @ .8FTE</a:t>
                      </a:r>
                      <a:endParaRPr sz="1200">
                        <a:solidFill>
                          <a:schemeClr val="dk1"/>
                        </a:solidFill>
                      </a:endParaRPr>
                    </a:p>
                  </a:txBody>
                  <a:tcPr marL="91425" marR="91425" marT="91425" marB="91425"/>
                </a:tc>
                <a:tc>
                  <a:txBody>
                    <a:bodyPr/>
                    <a:lstStyle/>
                    <a:p>
                      <a:pPr marL="0" lvl="0" indent="0" algn="l" rtl="0">
                        <a:spcBef>
                          <a:spcPts val="0"/>
                        </a:spcBef>
                        <a:spcAft>
                          <a:spcPts val="0"/>
                        </a:spcAft>
                        <a:buNone/>
                      </a:pPr>
                      <a:r>
                        <a:rPr lang="en-US"/>
                        <a:t>6801</a:t>
                      </a:r>
                      <a:endParaRPr/>
                    </a:p>
                  </a:txBody>
                  <a:tcPr marL="91425" marR="91425" marT="91425" marB="91425"/>
                </a:tc>
                <a:extLst>
                  <a:ext uri="{0D108BD9-81ED-4DB2-BD59-A6C34878D82A}">
                    <a16:rowId xmlns:a16="http://schemas.microsoft.com/office/drawing/2014/main" val="10002"/>
                  </a:ext>
                </a:extLst>
              </a:tr>
              <a:tr h="482775">
                <a:tc>
                  <a:txBody>
                    <a:bodyPr/>
                    <a:lstStyle/>
                    <a:p>
                      <a:pPr marL="0" lvl="0" indent="0" algn="l" rtl="0">
                        <a:spcBef>
                          <a:spcPts val="0"/>
                        </a:spcBef>
                        <a:spcAft>
                          <a:spcPts val="0"/>
                        </a:spcAft>
                        <a:buNone/>
                      </a:pPr>
                      <a:r>
                        <a:rPr lang="en-US"/>
                        <a:t>2020-21</a:t>
                      </a:r>
                      <a:endParaRPr/>
                    </a:p>
                  </a:txBody>
                  <a:tcPr marL="91425" marR="91425" marT="91425" marB="91425"/>
                </a:tc>
                <a:tc>
                  <a:txBody>
                    <a:bodyPr/>
                    <a:lstStyle/>
                    <a:p>
                      <a:pPr marL="0" lvl="0" indent="0" algn="l" rtl="0">
                        <a:spcBef>
                          <a:spcPts val="0"/>
                        </a:spcBef>
                        <a:spcAft>
                          <a:spcPts val="0"/>
                        </a:spcAft>
                        <a:buNone/>
                      </a:pPr>
                      <a:r>
                        <a:rPr lang="en-US" sz="1200"/>
                        <a:t>163 ISS positions @ .8FTE</a:t>
                      </a:r>
                      <a:endParaRPr sz="1200"/>
                    </a:p>
                    <a:p>
                      <a:pPr marL="0" lvl="0" indent="0" algn="l" rtl="0">
                        <a:spcBef>
                          <a:spcPts val="0"/>
                        </a:spcBef>
                        <a:spcAft>
                          <a:spcPts val="0"/>
                        </a:spcAft>
                        <a:buNone/>
                      </a:pPr>
                      <a:r>
                        <a:rPr lang="en-US" sz="1200"/>
                        <a:t>382 para positions @ .8FTE</a:t>
                      </a:r>
                      <a:endParaRPr sz="1200"/>
                    </a:p>
                  </a:txBody>
                  <a:tcPr marL="91425" marR="91425" marT="91425" marB="91425"/>
                </a:tc>
                <a:tc>
                  <a:txBody>
                    <a:bodyPr/>
                    <a:lstStyle/>
                    <a:p>
                      <a:pPr marL="0" lvl="0" indent="0" algn="l" rtl="0">
                        <a:spcBef>
                          <a:spcPts val="0"/>
                        </a:spcBef>
                        <a:spcAft>
                          <a:spcPts val="0"/>
                        </a:spcAft>
                        <a:buNone/>
                      </a:pPr>
                      <a:r>
                        <a:rPr lang="en-US"/>
                        <a:t>6653*</a:t>
                      </a:r>
                      <a:endParaRPr/>
                    </a:p>
                  </a:txBody>
                  <a:tcPr marL="91425" marR="91425" marT="91425" marB="91425"/>
                </a:tc>
                <a:extLst>
                  <a:ext uri="{0D108BD9-81ED-4DB2-BD59-A6C34878D82A}">
                    <a16:rowId xmlns:a16="http://schemas.microsoft.com/office/drawing/2014/main" val="10003"/>
                  </a:ext>
                </a:extLst>
              </a:tr>
              <a:tr h="482775">
                <a:tc>
                  <a:txBody>
                    <a:bodyPr/>
                    <a:lstStyle/>
                    <a:p>
                      <a:pPr marL="0" lvl="0" indent="0" algn="l" rtl="0">
                        <a:spcBef>
                          <a:spcPts val="0"/>
                        </a:spcBef>
                        <a:spcAft>
                          <a:spcPts val="0"/>
                        </a:spcAft>
                        <a:buNone/>
                      </a:pPr>
                      <a:r>
                        <a:rPr lang="en-US"/>
                        <a:t>2021-22</a:t>
                      </a:r>
                      <a:endParaRPr/>
                    </a:p>
                  </a:txBody>
                  <a:tcPr marL="91425" marR="91425" marT="91425" marB="91425"/>
                </a:tc>
                <a:tc>
                  <a:txBody>
                    <a:bodyPr/>
                    <a:lstStyle/>
                    <a:p>
                      <a:pPr marL="0" lvl="0" indent="0" algn="l" rtl="0">
                        <a:spcBef>
                          <a:spcPts val="0"/>
                        </a:spcBef>
                        <a:spcAft>
                          <a:spcPts val="0"/>
                        </a:spcAft>
                        <a:buNone/>
                      </a:pPr>
                      <a:r>
                        <a:rPr lang="en-US" sz="1200"/>
                        <a:t>180 ISS positions @ .8FTE</a:t>
                      </a:r>
                      <a:endParaRPr sz="1200"/>
                    </a:p>
                    <a:p>
                      <a:pPr marL="0" lvl="0" indent="0" algn="l" rtl="0">
                        <a:spcBef>
                          <a:spcPts val="0"/>
                        </a:spcBef>
                        <a:spcAft>
                          <a:spcPts val="0"/>
                        </a:spcAft>
                        <a:buNone/>
                      </a:pPr>
                      <a:r>
                        <a:rPr lang="en-US" sz="1200"/>
                        <a:t>392 para positions @ .8FTE</a:t>
                      </a:r>
                      <a:endParaRPr sz="1200"/>
                    </a:p>
                  </a:txBody>
                  <a:tcPr marL="91425" marR="91425" marT="91425" marB="91425"/>
                </a:tc>
                <a:tc>
                  <a:txBody>
                    <a:bodyPr/>
                    <a:lstStyle/>
                    <a:p>
                      <a:pPr marL="0" lvl="0" indent="0" algn="l" rtl="0">
                        <a:spcBef>
                          <a:spcPts val="0"/>
                        </a:spcBef>
                        <a:spcAft>
                          <a:spcPts val="0"/>
                        </a:spcAft>
                        <a:buNone/>
                      </a:pPr>
                      <a:r>
                        <a:rPr lang="en-US"/>
                        <a:t>7408</a:t>
                      </a:r>
                      <a:endParaRPr/>
                    </a:p>
                  </a:txBody>
                  <a:tcPr marL="91425" marR="91425" marT="91425" marB="91425"/>
                </a:tc>
                <a:extLst>
                  <a:ext uri="{0D108BD9-81ED-4DB2-BD59-A6C34878D82A}">
                    <a16:rowId xmlns:a16="http://schemas.microsoft.com/office/drawing/2014/main" val="10004"/>
                  </a:ext>
                </a:extLst>
              </a:tr>
              <a:tr h="668475">
                <a:tc>
                  <a:txBody>
                    <a:bodyPr/>
                    <a:lstStyle/>
                    <a:p>
                      <a:pPr marL="0" lvl="0" indent="0" algn="l" rtl="0">
                        <a:spcBef>
                          <a:spcPts val="0"/>
                        </a:spcBef>
                        <a:spcAft>
                          <a:spcPts val="0"/>
                        </a:spcAft>
                        <a:buNone/>
                      </a:pPr>
                      <a:r>
                        <a:rPr lang="en-US"/>
                        <a:t>2022-23</a:t>
                      </a:r>
                      <a:endParaRPr/>
                    </a:p>
                  </a:txBody>
                  <a:tcPr marL="91425" marR="91425" marT="91425" marB="91425"/>
                </a:tc>
                <a:tc>
                  <a:txBody>
                    <a:bodyPr/>
                    <a:lstStyle/>
                    <a:p>
                      <a:pPr marL="0" lvl="0" indent="0" algn="l" rtl="0">
                        <a:spcBef>
                          <a:spcPts val="0"/>
                        </a:spcBef>
                        <a:spcAft>
                          <a:spcPts val="0"/>
                        </a:spcAft>
                        <a:buNone/>
                      </a:pPr>
                      <a:r>
                        <a:rPr lang="en-US" sz="1200"/>
                        <a:t>168 ISS positions @ .8FTE</a:t>
                      </a:r>
                      <a:endParaRPr sz="1200"/>
                    </a:p>
                    <a:p>
                      <a:pPr marL="0" lvl="0" indent="0" algn="l" rtl="0">
                        <a:spcBef>
                          <a:spcPts val="0"/>
                        </a:spcBef>
                        <a:spcAft>
                          <a:spcPts val="0"/>
                        </a:spcAft>
                        <a:buNone/>
                      </a:pPr>
                      <a:r>
                        <a:rPr lang="en-US" sz="1200"/>
                        <a:t>401 para positions @ .8FTE</a:t>
                      </a:r>
                      <a:endParaRPr sz="1200"/>
                    </a:p>
                  </a:txBody>
                  <a:tcPr marL="91425" marR="91425" marT="91425" marB="91425"/>
                </a:tc>
                <a:tc>
                  <a:txBody>
                    <a:bodyPr/>
                    <a:lstStyle/>
                    <a:p>
                      <a:pPr marL="0" lvl="0" indent="0" algn="l" rtl="0">
                        <a:spcBef>
                          <a:spcPts val="0"/>
                        </a:spcBef>
                        <a:spcAft>
                          <a:spcPts val="0"/>
                        </a:spcAft>
                        <a:buNone/>
                      </a:pPr>
                      <a:r>
                        <a:rPr lang="en-US" dirty="0"/>
                        <a:t>7418</a:t>
                      </a:r>
                      <a:endParaRPr dirty="0"/>
                    </a:p>
                  </a:txBody>
                  <a:tcPr marL="91425" marR="91425" marT="91425" marB="91425"/>
                </a:tc>
                <a:extLst>
                  <a:ext uri="{0D108BD9-81ED-4DB2-BD59-A6C34878D82A}">
                    <a16:rowId xmlns:a16="http://schemas.microsoft.com/office/drawing/2014/main" val="10005"/>
                  </a:ext>
                </a:extLst>
              </a:tr>
            </a:tbl>
          </a:graphicData>
        </a:graphic>
      </p:graphicFrame>
      <p:sp>
        <p:nvSpPr>
          <p:cNvPr id="2354" name="Google Shape;2354;p363"/>
          <p:cNvSpPr txBox="1"/>
          <p:nvPr/>
        </p:nvSpPr>
        <p:spPr>
          <a:xfrm>
            <a:off x="7815180" y="1098669"/>
            <a:ext cx="973220" cy="3499305"/>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dirty="0">
                <a:solidFill>
                  <a:schemeClr val="dk1"/>
                </a:solidFill>
                <a:latin typeface="Calibri"/>
                <a:ea typeface="Calibri"/>
                <a:cs typeface="Calibri"/>
                <a:sym typeface="Calibri"/>
              </a:rPr>
              <a:t>*Note that very few initials were complete in 2020 because of COVID closures, impacting our counts.</a:t>
            </a:r>
            <a:endParaRPr dirty="0">
              <a:solidFill>
                <a:schemeClr val="dk1"/>
              </a:solidFill>
              <a:latin typeface="Calibri"/>
              <a:ea typeface="Calibri"/>
              <a:cs typeface="Calibri"/>
              <a:sym typeface="Calibri"/>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2358"/>
        <p:cNvGrpSpPr/>
        <p:nvPr/>
      </p:nvGrpSpPr>
      <p:grpSpPr>
        <a:xfrm>
          <a:off x="0" y="0"/>
          <a:ext cx="0" cy="0"/>
          <a:chOff x="0" y="0"/>
          <a:chExt cx="0" cy="0"/>
        </a:xfrm>
      </p:grpSpPr>
      <p:sp>
        <p:nvSpPr>
          <p:cNvPr id="2359" name="Google Shape;2359;p364"/>
          <p:cNvSpPr txBox="1">
            <a:spLocks noGrp="1"/>
          </p:cNvSpPr>
          <p:nvPr>
            <p:ph type="body" idx="1"/>
          </p:nvPr>
        </p:nvSpPr>
        <p:spPr>
          <a:xfrm>
            <a:off x="0" y="-173200"/>
            <a:ext cx="9144000" cy="5011800"/>
          </a:xfrm>
          <a:prstGeom prst="rect">
            <a:avLst/>
          </a:prstGeom>
          <a:solidFill>
            <a:srgbClr val="FFFFFF"/>
          </a:solidFill>
          <a:ln>
            <a:noFill/>
          </a:ln>
        </p:spPr>
        <p:txBody>
          <a:bodyPr spcFirstLastPara="1" wrap="square" lIns="342900" tIns="45700" rIns="91425" bIns="45700" anchor="t" anchorCtr="0">
            <a:noAutofit/>
          </a:bodyPr>
          <a:lstStyle/>
          <a:p>
            <a:pPr marL="0" marR="706456" lvl="0" indent="0" algn="l" rtl="0">
              <a:spcBef>
                <a:spcPts val="0"/>
              </a:spcBef>
              <a:spcAft>
                <a:spcPts val="0"/>
              </a:spcAft>
              <a:buClr>
                <a:schemeClr val="dk1"/>
              </a:buClr>
              <a:buSzPts val="1100"/>
              <a:buFont typeface="Arial"/>
              <a:buNone/>
            </a:pPr>
            <a:endParaRPr i="1" dirty="0">
              <a:solidFill>
                <a:srgbClr val="000000"/>
              </a:solidFill>
              <a:latin typeface="Lexend"/>
              <a:ea typeface="Lexend"/>
              <a:cs typeface="Lexend"/>
              <a:sym typeface="Lexend"/>
            </a:endParaRPr>
          </a:p>
          <a:p>
            <a:pPr marL="0" marR="706456" lvl="0" indent="0" algn="l" rtl="0">
              <a:lnSpc>
                <a:spcPct val="150000"/>
              </a:lnSpc>
              <a:spcBef>
                <a:spcPts val="1000"/>
              </a:spcBef>
              <a:spcAft>
                <a:spcPts val="0"/>
              </a:spcAft>
              <a:buClr>
                <a:schemeClr val="dk1"/>
              </a:buClr>
              <a:buSzPts val="1100"/>
              <a:buFont typeface="Arial"/>
              <a:buNone/>
            </a:pPr>
            <a:endParaRPr sz="1500" dirty="0">
              <a:solidFill>
                <a:srgbClr val="000000"/>
              </a:solidFill>
              <a:latin typeface="Lexend"/>
              <a:ea typeface="Lexend"/>
              <a:cs typeface="Lexend"/>
              <a:sym typeface="Lexend"/>
            </a:endParaRPr>
          </a:p>
          <a:p>
            <a:pPr marL="0" marR="706456" lvl="0" indent="0" algn="l" rtl="0">
              <a:lnSpc>
                <a:spcPct val="150000"/>
              </a:lnSpc>
              <a:spcBef>
                <a:spcPts val="1000"/>
              </a:spcBef>
              <a:spcAft>
                <a:spcPts val="0"/>
              </a:spcAft>
              <a:buClr>
                <a:schemeClr val="dk1"/>
              </a:buClr>
              <a:buSzPts val="1100"/>
              <a:buFont typeface="Arial"/>
              <a:buNone/>
            </a:pPr>
            <a:r>
              <a:rPr lang="en-US" sz="1400" b="1" dirty="0">
                <a:solidFill>
                  <a:srgbClr val="000000"/>
                </a:solidFill>
                <a:latin typeface="Lexend"/>
                <a:ea typeface="Lexend"/>
                <a:cs typeface="Lexend"/>
                <a:sym typeface="Lexend"/>
              </a:rPr>
              <a:t>We have had a net increase of 76 support staff positions over the last six years. During that time, we have increase eligible student counts by 622 students. </a:t>
            </a:r>
            <a:endParaRPr sz="1400" b="1" dirty="0">
              <a:solidFill>
                <a:srgbClr val="000000"/>
              </a:solidFill>
              <a:latin typeface="Lexend"/>
              <a:ea typeface="Lexend"/>
              <a:cs typeface="Lexend"/>
              <a:sym typeface="Lexend"/>
            </a:endParaRPr>
          </a:p>
          <a:p>
            <a:pPr marL="0" marR="706456" lvl="0" indent="0" algn="l" rtl="0">
              <a:lnSpc>
                <a:spcPct val="150000"/>
              </a:lnSpc>
              <a:spcBef>
                <a:spcPts val="1000"/>
              </a:spcBef>
              <a:spcAft>
                <a:spcPts val="0"/>
              </a:spcAft>
              <a:buClr>
                <a:schemeClr val="dk1"/>
              </a:buClr>
              <a:buSzPts val="1100"/>
              <a:buFont typeface="Arial"/>
              <a:buNone/>
            </a:pPr>
            <a:r>
              <a:rPr lang="en-US" sz="1400" b="1" dirty="0">
                <a:solidFill>
                  <a:srgbClr val="000000"/>
                </a:solidFill>
                <a:latin typeface="Lexend"/>
                <a:ea typeface="Lexend"/>
                <a:cs typeface="Lexend"/>
                <a:sym typeface="Lexend"/>
              </a:rPr>
              <a:t>Many support staff additions have been assigned to self-contained programs that have opened during the last six years. 10 new ECE programs have required 16 more staff, for example. Further additions were necessary based on increases in Specialized Academic Instruction (SAI) services at particular school sites.</a:t>
            </a:r>
            <a:endParaRPr sz="1400" b="1" dirty="0">
              <a:solidFill>
                <a:srgbClr val="000000"/>
              </a:solidFill>
              <a:latin typeface="Lexend"/>
              <a:ea typeface="Lexend"/>
              <a:cs typeface="Lexend"/>
              <a:sym typeface="Lexend"/>
            </a:endParaRPr>
          </a:p>
          <a:p>
            <a:pPr marL="0" marR="706456" lvl="0" indent="0" algn="l" rtl="0">
              <a:lnSpc>
                <a:spcPct val="150000"/>
              </a:lnSpc>
              <a:spcBef>
                <a:spcPts val="1000"/>
              </a:spcBef>
              <a:buClr>
                <a:schemeClr val="dk1"/>
              </a:buClr>
              <a:buSzPts val="1100"/>
              <a:buFont typeface="Arial"/>
              <a:buNone/>
            </a:pPr>
            <a:r>
              <a:rPr lang="en-US" sz="1400" b="1" dirty="0">
                <a:solidFill>
                  <a:srgbClr val="000000"/>
                </a:solidFill>
                <a:latin typeface="Lexend"/>
                <a:ea typeface="Lexend"/>
                <a:cs typeface="Lexend"/>
                <a:sym typeface="Lexend"/>
              </a:rPr>
              <a:t>Note that there was a net decrease in support staff between 2021-22 and 2022-23 </a:t>
            </a:r>
          </a:p>
          <a:p>
            <a:pPr marL="0" marR="706456" lvl="0" indent="0" algn="l" rtl="0">
              <a:lnSpc>
                <a:spcPct val="150000"/>
              </a:lnSpc>
              <a:spcBef>
                <a:spcPts val="0"/>
              </a:spcBef>
              <a:spcAft>
                <a:spcPts val="1000"/>
              </a:spcAft>
              <a:buClr>
                <a:schemeClr val="dk1"/>
              </a:buClr>
              <a:buSzPts val="1100"/>
              <a:buFont typeface="Arial"/>
              <a:buNone/>
            </a:pPr>
            <a:r>
              <a:rPr lang="en-US" sz="1400" b="1" dirty="0">
                <a:solidFill>
                  <a:srgbClr val="000000"/>
                </a:solidFill>
                <a:latin typeface="Lexend"/>
                <a:ea typeface="Lexend"/>
                <a:cs typeface="Lexend"/>
                <a:sym typeface="Lexend"/>
              </a:rPr>
              <a:t>(-12 ISS and +9 Paraeducators)</a:t>
            </a:r>
            <a:endParaRPr sz="1400" b="1" dirty="0">
              <a:solidFill>
                <a:srgbClr val="000000"/>
              </a:solidFill>
              <a:latin typeface="Lexend"/>
              <a:ea typeface="Lexend"/>
              <a:cs typeface="Lexend"/>
              <a:sym typeface="Lexend"/>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2363"/>
        <p:cNvGrpSpPr/>
        <p:nvPr/>
      </p:nvGrpSpPr>
      <p:grpSpPr>
        <a:xfrm>
          <a:off x="0" y="0"/>
          <a:ext cx="0" cy="0"/>
          <a:chOff x="0" y="0"/>
          <a:chExt cx="0" cy="0"/>
        </a:xfrm>
      </p:grpSpPr>
      <p:sp>
        <p:nvSpPr>
          <p:cNvPr id="2364" name="Google Shape;2364;p365"/>
          <p:cNvSpPr txBox="1"/>
          <p:nvPr/>
        </p:nvSpPr>
        <p:spPr>
          <a:xfrm>
            <a:off x="0" y="8"/>
            <a:ext cx="9144000" cy="8698505"/>
          </a:xfrm>
          <a:prstGeom prst="rect">
            <a:avLst/>
          </a:prstGeom>
          <a:solidFill>
            <a:srgbClr val="07242A"/>
          </a:solidFill>
          <a:ln>
            <a:noFill/>
          </a:ln>
        </p:spPr>
        <p:txBody>
          <a:bodyPr spcFirstLastPara="1" wrap="square" lIns="91425" tIns="91425" rIns="91425" bIns="91425" anchor="t" anchorCtr="0">
            <a:spAutoFit/>
          </a:bodyPr>
          <a:lstStyle/>
          <a:p>
            <a:pPr marL="514350" marR="446154" lvl="0" indent="0" algn="ctr" rtl="0">
              <a:spcBef>
                <a:spcPts val="0"/>
              </a:spcBef>
              <a:spcAft>
                <a:spcPts val="0"/>
              </a:spcAft>
              <a:buNone/>
            </a:pPr>
            <a:endParaRPr sz="700" dirty="0">
              <a:solidFill>
                <a:srgbClr val="FFFFFF"/>
              </a:solidFill>
              <a:latin typeface="Calibri"/>
              <a:ea typeface="Calibri"/>
              <a:cs typeface="Calibri"/>
              <a:sym typeface="Calibri"/>
            </a:endParaRPr>
          </a:p>
          <a:p>
            <a:pPr marL="514350" marR="446154" lvl="0" indent="0" algn="ctr" rtl="0">
              <a:spcBef>
                <a:spcPts val="1000"/>
              </a:spcBef>
              <a:spcAft>
                <a:spcPts val="0"/>
              </a:spcAft>
              <a:buNone/>
            </a:pPr>
            <a:endParaRPr sz="200" dirty="0">
              <a:solidFill>
                <a:srgbClr val="FFFFFF"/>
              </a:solidFill>
              <a:latin typeface="Calibri"/>
              <a:ea typeface="Calibri"/>
              <a:cs typeface="Calibri"/>
              <a:sym typeface="Calibri"/>
            </a:endParaRPr>
          </a:p>
          <a:p>
            <a:pPr marL="0" marR="508000" lvl="0" indent="0" algn="l" rtl="0">
              <a:lnSpc>
                <a:spcPct val="100000"/>
              </a:lnSpc>
              <a:spcBef>
                <a:spcPts val="0"/>
              </a:spcBef>
              <a:spcAft>
                <a:spcPts val="0"/>
              </a:spcAft>
              <a:buNone/>
            </a:pPr>
            <a:endParaRPr sz="100" dirty="0">
              <a:solidFill>
                <a:srgbClr val="FFFF00"/>
              </a:solidFill>
              <a:latin typeface="Lato"/>
              <a:ea typeface="Lato"/>
              <a:cs typeface="Lato"/>
              <a:sym typeface="Lato"/>
            </a:endParaRPr>
          </a:p>
          <a:p>
            <a:pPr marL="457200" marR="508000" lvl="0" indent="0" algn="l" rtl="0">
              <a:lnSpc>
                <a:spcPct val="100000"/>
              </a:lnSpc>
              <a:spcBef>
                <a:spcPts val="0"/>
              </a:spcBef>
              <a:spcAft>
                <a:spcPts val="0"/>
              </a:spcAft>
              <a:buNone/>
            </a:pPr>
            <a:r>
              <a:rPr lang="en-US" sz="2100" b="1" dirty="0">
                <a:solidFill>
                  <a:srgbClr val="FFFF00"/>
                </a:solidFill>
                <a:latin typeface="Lexend" panose="020B0604020202020204" charset="0"/>
                <a:ea typeface="Lato"/>
                <a:cs typeface="Lato"/>
                <a:sym typeface="Lato"/>
              </a:rPr>
              <a:t>How has the number of staff changed over time? </a:t>
            </a:r>
            <a:endParaRPr sz="2100" dirty="0">
              <a:solidFill>
                <a:srgbClr val="FFFFFF"/>
              </a:solidFill>
              <a:latin typeface="Lexend" panose="020B0604020202020204" charset="0"/>
              <a:ea typeface="Lato"/>
              <a:cs typeface="Lato"/>
              <a:sym typeface="Lato"/>
            </a:endParaRPr>
          </a:p>
          <a:p>
            <a:pPr marL="457200" marR="501128" lvl="0" indent="0" algn="l" rtl="0">
              <a:lnSpc>
                <a:spcPct val="115000"/>
              </a:lnSpc>
              <a:spcBef>
                <a:spcPts val="2000"/>
              </a:spcBef>
              <a:spcAft>
                <a:spcPts val="0"/>
              </a:spcAft>
              <a:buNone/>
            </a:pPr>
            <a:r>
              <a:rPr lang="en-US" sz="2100" dirty="0">
                <a:solidFill>
                  <a:srgbClr val="FFFFFF"/>
                </a:solidFill>
                <a:latin typeface="Lexend" panose="020B0604020202020204" charset="0"/>
                <a:ea typeface="Lato"/>
                <a:cs typeface="Lato"/>
                <a:sym typeface="Lato"/>
              </a:rPr>
              <a:t>As the number of students who need self-contained, segregated programming has decreased, we have required more staff supporting services in general education classrooms. </a:t>
            </a:r>
            <a:endParaRPr sz="2100" dirty="0">
              <a:solidFill>
                <a:srgbClr val="FFFFFF"/>
              </a:solidFill>
              <a:latin typeface="Lexend" panose="020B0604020202020204" charset="0"/>
              <a:ea typeface="Lato"/>
              <a:cs typeface="Lato"/>
              <a:sym typeface="Lato"/>
            </a:endParaRPr>
          </a:p>
          <a:p>
            <a:pPr marL="457200" marR="501128" lvl="0" indent="0" algn="l" rtl="0">
              <a:lnSpc>
                <a:spcPct val="115000"/>
              </a:lnSpc>
              <a:spcBef>
                <a:spcPts val="2000"/>
              </a:spcBef>
              <a:spcAft>
                <a:spcPts val="0"/>
              </a:spcAft>
              <a:buNone/>
            </a:pPr>
            <a:r>
              <a:rPr lang="en-US" sz="2100" dirty="0">
                <a:solidFill>
                  <a:srgbClr val="FFFFFF"/>
                </a:solidFill>
                <a:latin typeface="Lexend" panose="020B0604020202020204" charset="0"/>
                <a:ea typeface="Lato"/>
                <a:cs typeface="Lato"/>
                <a:sym typeface="Lato"/>
              </a:rPr>
              <a:t>Many Autistic students present with </a:t>
            </a:r>
            <a:r>
              <a:rPr lang="en-US" sz="2100" b="1" u="sng" dirty="0">
                <a:solidFill>
                  <a:srgbClr val="FFFFFF"/>
                </a:solidFill>
                <a:latin typeface="Lexend" panose="020B0604020202020204" charset="0"/>
                <a:ea typeface="Lato"/>
                <a:cs typeface="Lato"/>
                <a:sym typeface="Lato"/>
              </a:rPr>
              <a:t>communication, behavior and executive functioning needs</a:t>
            </a:r>
            <a:r>
              <a:rPr lang="en-US" sz="2100" dirty="0">
                <a:solidFill>
                  <a:srgbClr val="FFFFFF"/>
                </a:solidFill>
                <a:latin typeface="Lexend" panose="020B0604020202020204" charset="0"/>
                <a:ea typeface="Lato"/>
                <a:cs typeface="Lato"/>
                <a:sym typeface="Lato"/>
              </a:rPr>
              <a:t> that impact access in different ways and that require additional support staff to implement IEPs. </a:t>
            </a:r>
            <a:endParaRPr sz="2100" dirty="0">
              <a:solidFill>
                <a:srgbClr val="FFFFFF"/>
              </a:solidFill>
              <a:latin typeface="Lexend" panose="020B0604020202020204" charset="0"/>
              <a:ea typeface="Lato"/>
              <a:cs typeface="Lato"/>
              <a:sym typeface="Lato"/>
            </a:endParaRPr>
          </a:p>
          <a:p>
            <a:pPr marL="457200" marR="317500" lvl="0" indent="0" algn="l" rtl="0">
              <a:lnSpc>
                <a:spcPct val="115000"/>
              </a:lnSpc>
              <a:spcBef>
                <a:spcPts val="0"/>
              </a:spcBef>
              <a:spcAft>
                <a:spcPts val="0"/>
              </a:spcAft>
              <a:buNone/>
            </a:pPr>
            <a:endParaRPr sz="1900" dirty="0">
              <a:solidFill>
                <a:srgbClr val="FFFFFF"/>
              </a:solidFill>
              <a:latin typeface="Lato"/>
              <a:ea typeface="Lato"/>
              <a:cs typeface="Lato"/>
              <a:sym typeface="Lato"/>
            </a:endParaRPr>
          </a:p>
          <a:p>
            <a:pPr marL="457200" marR="317500" lvl="0" indent="0" algn="l" rtl="0">
              <a:lnSpc>
                <a:spcPct val="115000"/>
              </a:lnSpc>
              <a:spcBef>
                <a:spcPts val="0"/>
              </a:spcBef>
              <a:spcAft>
                <a:spcPts val="0"/>
              </a:spcAft>
              <a:buNone/>
            </a:pPr>
            <a:endParaRPr sz="1900" dirty="0">
              <a:solidFill>
                <a:srgbClr val="FFFFFF"/>
              </a:solidFill>
              <a:latin typeface="Lato"/>
              <a:ea typeface="Lato"/>
              <a:cs typeface="Lato"/>
              <a:sym typeface="Lato"/>
            </a:endParaRPr>
          </a:p>
          <a:p>
            <a:pPr marL="457200" marR="317500" lvl="0" indent="0" algn="l" rtl="0">
              <a:lnSpc>
                <a:spcPct val="115000"/>
              </a:lnSpc>
              <a:spcBef>
                <a:spcPts val="0"/>
              </a:spcBef>
              <a:spcAft>
                <a:spcPts val="0"/>
              </a:spcAft>
              <a:buClr>
                <a:schemeClr val="dk1"/>
              </a:buClr>
              <a:buSzPts val="1100"/>
              <a:buFont typeface="Arial"/>
              <a:buNone/>
            </a:pPr>
            <a:endParaRPr sz="1200" b="1" dirty="0">
              <a:solidFill>
                <a:srgbClr val="FFFF00"/>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300"/>
              </a:spcAft>
              <a:buNone/>
            </a:pPr>
            <a:endParaRPr sz="2100" dirty="0">
              <a:solidFill>
                <a:srgbClr val="FFFFFF"/>
              </a:solidFill>
              <a:latin typeface="Lato"/>
              <a:ea typeface="Lato"/>
              <a:cs typeface="Lato"/>
              <a:sym typeface="Lato"/>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2368"/>
        <p:cNvGrpSpPr/>
        <p:nvPr/>
      </p:nvGrpSpPr>
      <p:grpSpPr>
        <a:xfrm>
          <a:off x="0" y="0"/>
          <a:ext cx="0" cy="0"/>
          <a:chOff x="0" y="0"/>
          <a:chExt cx="0" cy="0"/>
        </a:xfrm>
      </p:grpSpPr>
      <p:sp>
        <p:nvSpPr>
          <p:cNvPr id="2369" name="Google Shape;2369;p366"/>
          <p:cNvSpPr txBox="1"/>
          <p:nvPr/>
        </p:nvSpPr>
        <p:spPr>
          <a:xfrm>
            <a:off x="0" y="8"/>
            <a:ext cx="9144000" cy="8413200"/>
          </a:xfrm>
          <a:prstGeom prst="rect">
            <a:avLst/>
          </a:prstGeom>
          <a:solidFill>
            <a:srgbClr val="07242A"/>
          </a:solidFill>
          <a:ln>
            <a:noFill/>
          </a:ln>
        </p:spPr>
        <p:txBody>
          <a:bodyPr spcFirstLastPara="1" wrap="square" lIns="91425" tIns="91425" rIns="91425" bIns="91425" anchor="t" anchorCtr="0">
            <a:spAutoFit/>
          </a:bodyPr>
          <a:lstStyle/>
          <a:p>
            <a:pPr marL="514350" marR="446154" lvl="0" indent="0" algn="ctr" rtl="0">
              <a:spcBef>
                <a:spcPts val="0"/>
              </a:spcBef>
              <a:spcAft>
                <a:spcPts val="0"/>
              </a:spcAft>
              <a:buNone/>
            </a:pPr>
            <a:endParaRPr sz="300" dirty="0">
              <a:solidFill>
                <a:srgbClr val="FFFFFF"/>
              </a:solidFill>
              <a:latin typeface="Calibri"/>
              <a:ea typeface="Calibri"/>
              <a:cs typeface="Calibri"/>
              <a:sym typeface="Calibri"/>
            </a:endParaRPr>
          </a:p>
          <a:p>
            <a:pPr marL="514350" marR="446154" lvl="0" indent="0" algn="ctr" rtl="0">
              <a:spcBef>
                <a:spcPts val="1000"/>
              </a:spcBef>
              <a:spcAft>
                <a:spcPts val="0"/>
              </a:spcAft>
              <a:buNone/>
            </a:pPr>
            <a:endParaRPr sz="200" dirty="0">
              <a:solidFill>
                <a:srgbClr val="FFFFFF"/>
              </a:solidFill>
              <a:latin typeface="Calibri"/>
              <a:ea typeface="Calibri"/>
              <a:cs typeface="Calibri"/>
              <a:sym typeface="Calibri"/>
            </a:endParaRPr>
          </a:p>
          <a:p>
            <a:pPr marL="0" marR="508000" lvl="0" indent="0" algn="l" rtl="0">
              <a:lnSpc>
                <a:spcPct val="100000"/>
              </a:lnSpc>
              <a:spcBef>
                <a:spcPts val="0"/>
              </a:spcBef>
              <a:spcAft>
                <a:spcPts val="0"/>
              </a:spcAft>
              <a:buNone/>
            </a:pPr>
            <a:endParaRPr sz="100" dirty="0">
              <a:solidFill>
                <a:srgbClr val="FFFF00"/>
              </a:solidFill>
              <a:latin typeface="Lexend"/>
              <a:ea typeface="Lexend"/>
              <a:cs typeface="Lexend"/>
              <a:sym typeface="Lexend"/>
            </a:endParaRPr>
          </a:p>
          <a:p>
            <a:pPr marL="457200" marR="501128" lvl="0" indent="0" algn="l" rtl="0">
              <a:lnSpc>
                <a:spcPct val="100000"/>
              </a:lnSpc>
              <a:spcBef>
                <a:spcPts val="1000"/>
              </a:spcBef>
              <a:spcAft>
                <a:spcPts val="0"/>
              </a:spcAft>
              <a:buNone/>
            </a:pPr>
            <a:r>
              <a:rPr lang="en-US" sz="2400" b="1" dirty="0">
                <a:solidFill>
                  <a:srgbClr val="FFFF00"/>
                </a:solidFill>
                <a:latin typeface="Lexend"/>
                <a:ea typeface="Lexend"/>
                <a:cs typeface="Lexend"/>
                <a:sym typeface="Lexend"/>
              </a:rPr>
              <a:t>How has the number of staff changed over time? </a:t>
            </a:r>
            <a:endParaRPr sz="1700" dirty="0">
              <a:solidFill>
                <a:srgbClr val="FFFFFF"/>
              </a:solidFill>
              <a:latin typeface="Lexend"/>
              <a:ea typeface="Lexend"/>
              <a:cs typeface="Lexend"/>
              <a:sym typeface="Lexend"/>
            </a:endParaRPr>
          </a:p>
          <a:p>
            <a:pPr marL="457200" marR="501128" lvl="0" indent="0" algn="l" rtl="0">
              <a:lnSpc>
                <a:spcPct val="115000"/>
              </a:lnSpc>
              <a:spcBef>
                <a:spcPts val="2000"/>
              </a:spcBef>
              <a:spcAft>
                <a:spcPts val="0"/>
              </a:spcAft>
              <a:buNone/>
            </a:pPr>
            <a:r>
              <a:rPr lang="en-US" sz="2100" dirty="0">
                <a:solidFill>
                  <a:srgbClr val="FFFFFF"/>
                </a:solidFill>
                <a:latin typeface="Lexend"/>
                <a:ea typeface="Lexend"/>
                <a:cs typeface="Lexend"/>
                <a:sym typeface="Lexend"/>
              </a:rPr>
              <a:t>We have had an increase in the number of students who require </a:t>
            </a:r>
            <a:r>
              <a:rPr lang="en-US" sz="2100" b="1" u="sng" dirty="0">
                <a:solidFill>
                  <a:srgbClr val="FFFFFF"/>
                </a:solidFill>
                <a:latin typeface="Lexend"/>
                <a:ea typeface="Lexend"/>
                <a:cs typeface="Lexend"/>
                <a:sym typeface="Lexend"/>
              </a:rPr>
              <a:t>dedicated Behavior Intervention Services</a:t>
            </a:r>
            <a:r>
              <a:rPr lang="en-US" sz="2100" dirty="0">
                <a:solidFill>
                  <a:srgbClr val="FFFFFF"/>
                </a:solidFill>
                <a:latin typeface="Lexend"/>
                <a:ea typeface="Lexend"/>
                <a:cs typeface="Lexend"/>
                <a:sym typeface="Lexend"/>
              </a:rPr>
              <a:t> to ensure implementation of Behavior Intervention Plans (BIPs) and maintain safety.</a:t>
            </a:r>
            <a:endParaRPr sz="2100" dirty="0">
              <a:solidFill>
                <a:srgbClr val="FFFFFF"/>
              </a:solidFill>
              <a:latin typeface="Lexend"/>
              <a:ea typeface="Lexend"/>
              <a:cs typeface="Lexend"/>
              <a:sym typeface="Lexend"/>
            </a:endParaRPr>
          </a:p>
          <a:p>
            <a:pPr marL="457200" marR="501128" lvl="0" indent="0" algn="l" rtl="0">
              <a:lnSpc>
                <a:spcPct val="115000"/>
              </a:lnSpc>
              <a:spcBef>
                <a:spcPts val="2000"/>
              </a:spcBef>
              <a:spcAft>
                <a:spcPts val="0"/>
              </a:spcAft>
              <a:buNone/>
            </a:pPr>
            <a:r>
              <a:rPr lang="en-US" sz="2100" dirty="0">
                <a:solidFill>
                  <a:srgbClr val="FFFFFF"/>
                </a:solidFill>
                <a:latin typeface="Lexend"/>
                <a:ea typeface="Lexend"/>
                <a:cs typeface="Lexend"/>
                <a:sym typeface="Lexend"/>
              </a:rPr>
              <a:t>Additionally, we have seen increases in </a:t>
            </a:r>
            <a:r>
              <a:rPr lang="en-US" sz="2100" b="1" u="sng" dirty="0">
                <a:solidFill>
                  <a:srgbClr val="FFFFFF"/>
                </a:solidFill>
                <a:latin typeface="Lexend"/>
                <a:ea typeface="Lexend"/>
                <a:cs typeface="Lexend"/>
                <a:sym typeface="Lexend"/>
              </a:rPr>
              <a:t>speech and language services</a:t>
            </a:r>
            <a:r>
              <a:rPr lang="en-US" sz="2100" dirty="0">
                <a:solidFill>
                  <a:srgbClr val="FFFFFF"/>
                </a:solidFill>
                <a:latin typeface="Lexend"/>
                <a:ea typeface="Lexend"/>
                <a:cs typeface="Lexend"/>
                <a:sym typeface="Lexend"/>
              </a:rPr>
              <a:t> as more students have presented with language-related needs that require speech as a related service. </a:t>
            </a:r>
            <a:endParaRPr sz="2100" dirty="0">
              <a:solidFill>
                <a:srgbClr val="FFFFFF"/>
              </a:solidFill>
              <a:latin typeface="Lexend"/>
              <a:ea typeface="Lexend"/>
              <a:cs typeface="Lexend"/>
              <a:sym typeface="Lexend"/>
            </a:endParaRPr>
          </a:p>
          <a:p>
            <a:pPr marL="457200" marR="317500" lvl="0" indent="0" algn="l" rtl="0">
              <a:lnSpc>
                <a:spcPct val="115000"/>
              </a:lnSpc>
              <a:spcBef>
                <a:spcPts val="0"/>
              </a:spcBef>
              <a:spcAft>
                <a:spcPts val="0"/>
              </a:spcAft>
              <a:buNone/>
            </a:pPr>
            <a:endParaRPr sz="1900" dirty="0">
              <a:solidFill>
                <a:srgbClr val="FFFFFF"/>
              </a:solidFill>
              <a:latin typeface="Lato"/>
              <a:ea typeface="Lato"/>
              <a:cs typeface="Lato"/>
              <a:sym typeface="Lato"/>
            </a:endParaRPr>
          </a:p>
          <a:p>
            <a:pPr marL="457200" marR="317500" lvl="0" indent="0" algn="l" rtl="0">
              <a:lnSpc>
                <a:spcPct val="115000"/>
              </a:lnSpc>
              <a:spcBef>
                <a:spcPts val="0"/>
              </a:spcBef>
              <a:spcAft>
                <a:spcPts val="0"/>
              </a:spcAft>
              <a:buClr>
                <a:schemeClr val="dk1"/>
              </a:buClr>
              <a:buSzPts val="1100"/>
              <a:buFont typeface="Arial"/>
              <a:buNone/>
            </a:pPr>
            <a:endParaRPr sz="1200" b="1" dirty="0">
              <a:solidFill>
                <a:srgbClr val="FFFF00"/>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dirty="0">
              <a:solidFill>
                <a:srgbClr val="FFFFFF"/>
              </a:solidFill>
              <a:latin typeface="Lato"/>
              <a:ea typeface="Lato"/>
              <a:cs typeface="Lato"/>
              <a:sym typeface="Lato"/>
            </a:endParaRPr>
          </a:p>
          <a:p>
            <a:pPr marL="457200" marR="317500" lvl="0" indent="0" algn="l" rtl="0">
              <a:lnSpc>
                <a:spcPct val="115000"/>
              </a:lnSpc>
              <a:spcBef>
                <a:spcPts val="1000"/>
              </a:spcBef>
              <a:spcAft>
                <a:spcPts val="300"/>
              </a:spcAft>
              <a:buNone/>
            </a:pPr>
            <a:endParaRPr sz="2100" dirty="0">
              <a:solidFill>
                <a:srgbClr val="FFFFFF"/>
              </a:solidFill>
              <a:latin typeface="Lato"/>
              <a:ea typeface="Lato"/>
              <a:cs typeface="Lato"/>
              <a:sym typeface="Lato"/>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2373"/>
        <p:cNvGrpSpPr/>
        <p:nvPr/>
      </p:nvGrpSpPr>
      <p:grpSpPr>
        <a:xfrm>
          <a:off x="0" y="0"/>
          <a:ext cx="0" cy="0"/>
          <a:chOff x="0" y="0"/>
          <a:chExt cx="0" cy="0"/>
        </a:xfrm>
      </p:grpSpPr>
      <p:sp>
        <p:nvSpPr>
          <p:cNvPr id="2374" name="Google Shape;2374;p367"/>
          <p:cNvSpPr txBox="1"/>
          <p:nvPr/>
        </p:nvSpPr>
        <p:spPr>
          <a:xfrm>
            <a:off x="0" y="8"/>
            <a:ext cx="9144000" cy="5622000"/>
          </a:xfrm>
          <a:prstGeom prst="rect">
            <a:avLst/>
          </a:prstGeom>
          <a:solidFill>
            <a:srgbClr val="07242A"/>
          </a:solidFill>
          <a:ln>
            <a:noFill/>
          </a:ln>
        </p:spPr>
        <p:txBody>
          <a:bodyPr spcFirstLastPara="1" wrap="square" lIns="91425" tIns="91425" rIns="91425" bIns="91425" anchor="t" anchorCtr="0">
            <a:spAutoFit/>
          </a:bodyPr>
          <a:lstStyle/>
          <a:p>
            <a:pPr marL="0" marR="508000" lvl="0" indent="0" algn="l" rtl="0">
              <a:lnSpc>
                <a:spcPct val="100000"/>
              </a:lnSpc>
              <a:spcBef>
                <a:spcPts val="0"/>
              </a:spcBef>
              <a:spcAft>
                <a:spcPts val="0"/>
              </a:spcAft>
              <a:buNone/>
            </a:pPr>
            <a:endParaRPr sz="600">
              <a:solidFill>
                <a:srgbClr val="FFFF00"/>
              </a:solidFill>
              <a:latin typeface="Lato"/>
              <a:ea typeface="Lato"/>
              <a:cs typeface="Lato"/>
              <a:sym typeface="Lato"/>
            </a:endParaRPr>
          </a:p>
          <a:p>
            <a:pPr marL="457200" marR="508000" lvl="0" indent="0" algn="l" rtl="0">
              <a:lnSpc>
                <a:spcPct val="100000"/>
              </a:lnSpc>
              <a:spcBef>
                <a:spcPts val="0"/>
              </a:spcBef>
              <a:spcAft>
                <a:spcPts val="0"/>
              </a:spcAft>
              <a:buNone/>
            </a:pPr>
            <a:r>
              <a:rPr lang="en-US" sz="2500" b="1">
                <a:solidFill>
                  <a:srgbClr val="FFFF00"/>
                </a:solidFill>
                <a:latin typeface="Lexend"/>
                <a:ea typeface="Lexend"/>
                <a:cs typeface="Lexend"/>
                <a:sym typeface="Lexend"/>
              </a:rPr>
              <a:t>Contracted Registered Behavior Technicians &amp; Contracted Nursing Assistants/LVNs</a:t>
            </a:r>
            <a:endParaRPr sz="1900">
              <a:solidFill>
                <a:srgbClr val="FFFFFF"/>
              </a:solidFill>
              <a:latin typeface="Lexend"/>
              <a:ea typeface="Lexend"/>
              <a:cs typeface="Lexend"/>
              <a:sym typeface="Lexend"/>
            </a:endParaRPr>
          </a:p>
          <a:p>
            <a:pPr marL="0" marR="317500" lvl="0" indent="0" algn="l" rtl="0">
              <a:lnSpc>
                <a:spcPct val="115000"/>
              </a:lnSpc>
              <a:spcBef>
                <a:spcPts val="1500"/>
              </a:spcBef>
              <a:spcAft>
                <a:spcPts val="0"/>
              </a:spcAft>
              <a:buNone/>
            </a:pPr>
            <a:endParaRPr sz="1200">
              <a:solidFill>
                <a:srgbClr val="FFFFFF"/>
              </a:solidFill>
              <a:latin typeface="Lato"/>
              <a:ea typeface="Lato"/>
              <a:cs typeface="Lato"/>
              <a:sym typeface="Lato"/>
            </a:endParaRPr>
          </a:p>
          <a:p>
            <a:pPr marL="457200" marR="317500" lvl="0" indent="0" algn="l" rtl="0">
              <a:lnSpc>
                <a:spcPct val="115000"/>
              </a:lnSpc>
              <a:spcBef>
                <a:spcPts val="0"/>
              </a:spcBef>
              <a:spcAft>
                <a:spcPts val="0"/>
              </a:spcAft>
              <a:buClr>
                <a:schemeClr val="dk1"/>
              </a:buClr>
              <a:buSzPts val="1100"/>
              <a:buFont typeface="Arial"/>
              <a:buNone/>
            </a:pPr>
            <a:endParaRPr sz="1200" b="1">
              <a:solidFill>
                <a:srgbClr val="FFFF00"/>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00000"/>
              </a:lnSpc>
              <a:spcBef>
                <a:spcPts val="1000"/>
              </a:spcBef>
              <a:spcAft>
                <a:spcPts val="0"/>
              </a:spcAft>
              <a:buNone/>
            </a:pPr>
            <a:endParaRPr sz="1000">
              <a:solidFill>
                <a:srgbClr val="FFFFFF"/>
              </a:solidFill>
              <a:latin typeface="Lato"/>
              <a:ea typeface="Lato"/>
              <a:cs typeface="Lato"/>
              <a:sym typeface="Lato"/>
            </a:endParaRPr>
          </a:p>
          <a:p>
            <a:pPr marL="457200" marR="317500" lvl="0" indent="0" algn="l" rtl="0">
              <a:lnSpc>
                <a:spcPct val="100000"/>
              </a:lnSpc>
              <a:spcBef>
                <a:spcPts val="0"/>
              </a:spcBef>
              <a:spcAft>
                <a:spcPts val="0"/>
              </a:spcAft>
              <a:buNone/>
            </a:pPr>
            <a:endParaRPr sz="100">
              <a:solidFill>
                <a:srgbClr val="FFFFFF"/>
              </a:solidFill>
              <a:latin typeface="Lato"/>
              <a:ea typeface="Lato"/>
              <a:cs typeface="Lato"/>
              <a:sym typeface="Lato"/>
            </a:endParaRPr>
          </a:p>
          <a:p>
            <a:pPr marL="457200" marR="317500" lvl="0" indent="0" algn="l" rtl="0">
              <a:lnSpc>
                <a:spcPct val="100000"/>
              </a:lnSpc>
              <a:spcBef>
                <a:spcPts val="1000"/>
              </a:spcBef>
              <a:spcAft>
                <a:spcPts val="0"/>
              </a:spcAft>
              <a:buNone/>
            </a:pPr>
            <a:endParaRPr sz="1300">
              <a:solidFill>
                <a:srgbClr val="FFFF00"/>
              </a:solidFill>
              <a:latin typeface="Lato"/>
              <a:ea typeface="Lato"/>
              <a:cs typeface="Lato"/>
              <a:sym typeface="Lato"/>
            </a:endParaRPr>
          </a:p>
          <a:p>
            <a:pPr marL="0" marR="317500" lvl="0" indent="0" algn="l" rtl="0">
              <a:lnSpc>
                <a:spcPct val="115000"/>
              </a:lnSpc>
              <a:spcBef>
                <a:spcPts val="1000"/>
              </a:spcBef>
              <a:spcAft>
                <a:spcPts val="300"/>
              </a:spcAft>
              <a:buNone/>
            </a:pPr>
            <a:endParaRPr sz="1200">
              <a:solidFill>
                <a:srgbClr val="FFFFFF"/>
              </a:solidFill>
              <a:latin typeface="Lato"/>
              <a:ea typeface="Lato"/>
              <a:cs typeface="Lato"/>
              <a:sym typeface="Lato"/>
            </a:endParaRPr>
          </a:p>
        </p:txBody>
      </p:sp>
      <p:graphicFrame>
        <p:nvGraphicFramePr>
          <p:cNvPr id="2375" name="Google Shape;2375;p367"/>
          <p:cNvGraphicFramePr/>
          <p:nvPr/>
        </p:nvGraphicFramePr>
        <p:xfrm>
          <a:off x="628300" y="1218300"/>
          <a:ext cx="7873625" cy="3459360"/>
        </p:xfrm>
        <a:graphic>
          <a:graphicData uri="http://schemas.openxmlformats.org/drawingml/2006/table">
            <a:tbl>
              <a:tblPr>
                <a:noFill/>
                <a:tableStyleId>{2FCAB90A-02B3-40B9-BA1F-2F9EF7ADB48B}</a:tableStyleId>
              </a:tblPr>
              <a:tblGrid>
                <a:gridCol w="6227175">
                  <a:extLst>
                    <a:ext uri="{9D8B030D-6E8A-4147-A177-3AD203B41FA5}">
                      <a16:colId xmlns:a16="http://schemas.microsoft.com/office/drawing/2014/main" val="20000"/>
                    </a:ext>
                  </a:extLst>
                </a:gridCol>
                <a:gridCol w="1646450">
                  <a:extLst>
                    <a:ext uri="{9D8B030D-6E8A-4147-A177-3AD203B41FA5}">
                      <a16:colId xmlns:a16="http://schemas.microsoft.com/office/drawing/2014/main" val="20001"/>
                    </a:ext>
                  </a:extLst>
                </a:gridCol>
              </a:tblGrid>
              <a:tr h="381000">
                <a:tc>
                  <a:txBody>
                    <a:bodyPr/>
                    <a:lstStyle/>
                    <a:p>
                      <a:pPr marL="0" lvl="0" indent="0" algn="l" rtl="0">
                        <a:spcBef>
                          <a:spcPts val="0"/>
                        </a:spcBef>
                        <a:spcAft>
                          <a:spcPts val="0"/>
                        </a:spcAft>
                        <a:buNone/>
                      </a:pPr>
                      <a:r>
                        <a:rPr lang="en-US" sz="1900" b="1">
                          <a:solidFill>
                            <a:schemeClr val="dk1"/>
                          </a:solidFill>
                          <a:latin typeface="Lexend"/>
                          <a:ea typeface="Lexend"/>
                          <a:cs typeface="Lexend"/>
                          <a:sym typeface="Lexend"/>
                        </a:rPr>
                        <a:t>Program/Grade</a:t>
                      </a:r>
                      <a:endParaRPr sz="1900" b="1">
                        <a:solidFill>
                          <a:schemeClr val="dk1"/>
                        </a:solidFill>
                        <a:latin typeface="Lexend"/>
                        <a:ea typeface="Lexend"/>
                        <a:cs typeface="Lexend"/>
                        <a:sym typeface="Lexend"/>
                      </a:endParaRPr>
                    </a:p>
                  </a:txBody>
                  <a:tcPr marL="91425" marR="91425" marT="91425" marB="91425">
                    <a:solidFill>
                      <a:srgbClr val="FFF2CC"/>
                    </a:solidFill>
                  </a:tcPr>
                </a:tc>
                <a:tc>
                  <a:txBody>
                    <a:bodyPr/>
                    <a:lstStyle/>
                    <a:p>
                      <a:pPr marL="0" lvl="0" indent="0" algn="l" rtl="0">
                        <a:spcBef>
                          <a:spcPts val="0"/>
                        </a:spcBef>
                        <a:spcAft>
                          <a:spcPts val="0"/>
                        </a:spcAft>
                        <a:buNone/>
                      </a:pPr>
                      <a:r>
                        <a:rPr lang="en-US" sz="1900" b="1">
                          <a:solidFill>
                            <a:schemeClr val="dk1"/>
                          </a:solidFill>
                          <a:latin typeface="Lexend"/>
                          <a:ea typeface="Lexend"/>
                          <a:cs typeface="Lexend"/>
                          <a:sym typeface="Lexend"/>
                        </a:rPr>
                        <a:t># Positions</a:t>
                      </a:r>
                      <a:endParaRPr sz="1900" b="1">
                        <a:solidFill>
                          <a:schemeClr val="dk1"/>
                        </a:solidFill>
                        <a:latin typeface="Lexend"/>
                        <a:ea typeface="Lexend"/>
                        <a:cs typeface="Lexend"/>
                        <a:sym typeface="Lexend"/>
                      </a:endParaRPr>
                    </a:p>
                  </a:txBody>
                  <a:tcPr marL="91425" marR="91425" marT="91425" marB="91425">
                    <a:solidFill>
                      <a:srgbClr val="FFF2CC"/>
                    </a:solidFill>
                  </a:tcPr>
                </a:tc>
                <a:extLst>
                  <a:ext uri="{0D108BD9-81ED-4DB2-BD59-A6C34878D82A}">
                    <a16:rowId xmlns:a16="http://schemas.microsoft.com/office/drawing/2014/main" val="10000"/>
                  </a:ext>
                </a:extLst>
              </a:tr>
              <a:tr h="381000">
                <a:tc>
                  <a:txBody>
                    <a:bodyPr/>
                    <a:lstStyle/>
                    <a:p>
                      <a:pPr marL="0" lvl="0" indent="0" algn="l" rtl="0">
                        <a:spcBef>
                          <a:spcPts val="0"/>
                        </a:spcBef>
                        <a:spcAft>
                          <a:spcPts val="0"/>
                        </a:spcAft>
                        <a:buNone/>
                      </a:pPr>
                      <a:r>
                        <a:rPr lang="en-US" sz="2000">
                          <a:solidFill>
                            <a:schemeClr val="lt1"/>
                          </a:solidFill>
                          <a:latin typeface="Lexend"/>
                          <a:ea typeface="Lexend"/>
                          <a:cs typeface="Lexend"/>
                          <a:sym typeface="Lexend"/>
                        </a:rPr>
                        <a:t>Behavior Techs, Public School</a:t>
                      </a:r>
                      <a:endParaRPr sz="2000">
                        <a:solidFill>
                          <a:schemeClr val="lt1"/>
                        </a:solidFill>
                        <a:latin typeface="Lexend"/>
                        <a:ea typeface="Lexend"/>
                        <a:cs typeface="Lexend"/>
                        <a:sym typeface="Lexend"/>
                      </a:endParaRPr>
                    </a:p>
                    <a:p>
                      <a:pPr marL="0" lvl="0" indent="0" algn="l" rtl="0">
                        <a:spcBef>
                          <a:spcPts val="0"/>
                        </a:spcBef>
                        <a:spcAft>
                          <a:spcPts val="0"/>
                        </a:spcAft>
                        <a:buNone/>
                      </a:pPr>
                      <a:endParaRPr sz="20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2000">
                          <a:solidFill>
                            <a:schemeClr val="lt1"/>
                          </a:solidFill>
                          <a:latin typeface="Lexend"/>
                          <a:ea typeface="Lexend"/>
                          <a:cs typeface="Lexend"/>
                          <a:sym typeface="Lexend"/>
                        </a:rPr>
                        <a:t>146</a:t>
                      </a:r>
                      <a:endParaRPr sz="2000">
                        <a:solidFill>
                          <a:schemeClr val="lt1"/>
                        </a:solidFill>
                        <a:latin typeface="Lexend"/>
                        <a:ea typeface="Lexend"/>
                        <a:cs typeface="Lexend"/>
                        <a:sym typeface="Lexend"/>
                      </a:endParaRPr>
                    </a:p>
                  </a:txBody>
                  <a:tcPr marL="91425" marR="91425" marT="91425" marB="91425"/>
                </a:tc>
                <a:extLst>
                  <a:ext uri="{0D108BD9-81ED-4DB2-BD59-A6C34878D82A}">
                    <a16:rowId xmlns:a16="http://schemas.microsoft.com/office/drawing/2014/main" val="10001"/>
                  </a:ext>
                </a:extLst>
              </a:tr>
              <a:tr h="381000">
                <a:tc>
                  <a:txBody>
                    <a:bodyPr/>
                    <a:lstStyle/>
                    <a:p>
                      <a:pPr marL="0" lvl="0" indent="0" algn="l" rtl="0">
                        <a:spcBef>
                          <a:spcPts val="0"/>
                        </a:spcBef>
                        <a:spcAft>
                          <a:spcPts val="0"/>
                        </a:spcAft>
                        <a:buNone/>
                      </a:pPr>
                      <a:r>
                        <a:rPr lang="en-US" sz="2000">
                          <a:solidFill>
                            <a:schemeClr val="lt1"/>
                          </a:solidFill>
                          <a:latin typeface="Lexend"/>
                          <a:ea typeface="Lexend"/>
                          <a:cs typeface="Lexend"/>
                          <a:sym typeface="Lexend"/>
                        </a:rPr>
                        <a:t>Behavior Techs, Nonpublic Schools or State Special Schools</a:t>
                      </a:r>
                      <a:endParaRPr sz="2000">
                        <a:solidFill>
                          <a:schemeClr val="lt1"/>
                        </a:solidFill>
                        <a:latin typeface="Lexend"/>
                        <a:ea typeface="Lexend"/>
                        <a:cs typeface="Lexend"/>
                        <a:sym typeface="Lexend"/>
                      </a:endParaRPr>
                    </a:p>
                    <a:p>
                      <a:pPr marL="0" lvl="0" indent="0" algn="l" rtl="0">
                        <a:spcBef>
                          <a:spcPts val="0"/>
                        </a:spcBef>
                        <a:spcAft>
                          <a:spcPts val="0"/>
                        </a:spcAft>
                        <a:buNone/>
                      </a:pPr>
                      <a:endParaRPr sz="20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2000">
                          <a:solidFill>
                            <a:schemeClr val="lt1"/>
                          </a:solidFill>
                          <a:latin typeface="Lexend"/>
                          <a:ea typeface="Lexend"/>
                          <a:cs typeface="Lexend"/>
                          <a:sym typeface="Lexend"/>
                        </a:rPr>
                        <a:t>10</a:t>
                      </a:r>
                      <a:endParaRPr sz="2000">
                        <a:solidFill>
                          <a:schemeClr val="lt1"/>
                        </a:solidFill>
                        <a:latin typeface="Lexend"/>
                        <a:ea typeface="Lexend"/>
                        <a:cs typeface="Lexend"/>
                        <a:sym typeface="Lexend"/>
                      </a:endParaRPr>
                    </a:p>
                  </a:txBody>
                  <a:tcPr marL="91425" marR="91425" marT="91425" marB="91425"/>
                </a:tc>
                <a:extLst>
                  <a:ext uri="{0D108BD9-81ED-4DB2-BD59-A6C34878D82A}">
                    <a16:rowId xmlns:a16="http://schemas.microsoft.com/office/drawing/2014/main" val="10002"/>
                  </a:ext>
                </a:extLst>
              </a:tr>
              <a:tr h="0">
                <a:tc>
                  <a:txBody>
                    <a:bodyPr/>
                    <a:lstStyle/>
                    <a:p>
                      <a:pPr marL="0" lvl="0" indent="0" algn="l" rtl="0">
                        <a:spcBef>
                          <a:spcPts val="0"/>
                        </a:spcBef>
                        <a:spcAft>
                          <a:spcPts val="0"/>
                        </a:spcAft>
                        <a:buClr>
                          <a:schemeClr val="dk1"/>
                        </a:buClr>
                        <a:buSzPts val="1100"/>
                        <a:buFont typeface="Arial"/>
                        <a:buNone/>
                      </a:pPr>
                      <a:r>
                        <a:rPr lang="en-US" sz="2000">
                          <a:solidFill>
                            <a:schemeClr val="lt1"/>
                          </a:solidFill>
                          <a:latin typeface="Lexend"/>
                          <a:ea typeface="Lexend"/>
                          <a:cs typeface="Lexend"/>
                          <a:sym typeface="Lexend"/>
                        </a:rPr>
                        <a:t>Licensed Vocational Nurse (LVN) or Certified Nursing Assistant (CNA)- Special Education Only</a:t>
                      </a:r>
                      <a:endParaRPr sz="2000">
                        <a:solidFill>
                          <a:schemeClr val="lt1"/>
                        </a:solidFill>
                        <a:latin typeface="Lexend"/>
                        <a:ea typeface="Lexend"/>
                        <a:cs typeface="Lexend"/>
                        <a:sym typeface="Lexend"/>
                      </a:endParaRPr>
                    </a:p>
                    <a:p>
                      <a:pPr marL="0" lvl="0" indent="0" algn="l" rtl="0">
                        <a:spcBef>
                          <a:spcPts val="0"/>
                        </a:spcBef>
                        <a:spcAft>
                          <a:spcPts val="0"/>
                        </a:spcAft>
                        <a:buClr>
                          <a:schemeClr val="dk1"/>
                        </a:buClr>
                        <a:buSzPts val="1100"/>
                        <a:buFont typeface="Arial"/>
                        <a:buNone/>
                      </a:pPr>
                      <a:endParaRPr sz="2000">
                        <a:solidFill>
                          <a:schemeClr val="lt1"/>
                        </a:solidFill>
                        <a:latin typeface="Lexend"/>
                        <a:ea typeface="Lexend"/>
                        <a:cs typeface="Lexend"/>
                        <a:sym typeface="Lexend"/>
                      </a:endParaRPr>
                    </a:p>
                  </a:txBody>
                  <a:tcPr marL="91425" marR="91425" marT="91425" marB="91425"/>
                </a:tc>
                <a:tc>
                  <a:txBody>
                    <a:bodyPr/>
                    <a:lstStyle/>
                    <a:p>
                      <a:pPr marL="0" lvl="0" indent="0" algn="l" rtl="0">
                        <a:spcBef>
                          <a:spcPts val="0"/>
                        </a:spcBef>
                        <a:spcAft>
                          <a:spcPts val="0"/>
                        </a:spcAft>
                        <a:buNone/>
                      </a:pPr>
                      <a:r>
                        <a:rPr lang="en-US" sz="2000">
                          <a:solidFill>
                            <a:schemeClr val="lt1"/>
                          </a:solidFill>
                          <a:latin typeface="Lexend"/>
                          <a:ea typeface="Lexend"/>
                          <a:cs typeface="Lexend"/>
                          <a:sym typeface="Lexend"/>
                        </a:rPr>
                        <a:t>13</a:t>
                      </a:r>
                      <a:endParaRPr sz="2000">
                        <a:solidFill>
                          <a:schemeClr val="lt1"/>
                        </a:solidFill>
                        <a:latin typeface="Lexend"/>
                        <a:ea typeface="Lexend"/>
                        <a:cs typeface="Lexend"/>
                        <a:sym typeface="Lexend"/>
                      </a:endParaRPr>
                    </a:p>
                  </a:txBody>
                  <a:tcPr marL="91425" marR="91425" marT="91425" marB="91425"/>
                </a:tc>
                <a:extLst>
                  <a:ext uri="{0D108BD9-81ED-4DB2-BD59-A6C34878D82A}">
                    <a16:rowId xmlns:a16="http://schemas.microsoft.com/office/drawing/2014/main" val="10003"/>
                  </a:ext>
                </a:extLst>
              </a:tr>
            </a:tbl>
          </a:graphicData>
        </a:graphic>
      </p:graphicFrame>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2379"/>
        <p:cNvGrpSpPr/>
        <p:nvPr/>
      </p:nvGrpSpPr>
      <p:grpSpPr>
        <a:xfrm>
          <a:off x="0" y="0"/>
          <a:ext cx="0" cy="0"/>
          <a:chOff x="0" y="0"/>
          <a:chExt cx="0" cy="0"/>
        </a:xfrm>
      </p:grpSpPr>
      <p:sp>
        <p:nvSpPr>
          <p:cNvPr id="2380" name="Google Shape;2380;p368"/>
          <p:cNvSpPr txBox="1">
            <a:spLocks noGrp="1"/>
          </p:cNvSpPr>
          <p:nvPr>
            <p:ph type="body" idx="1"/>
          </p:nvPr>
        </p:nvSpPr>
        <p:spPr>
          <a:xfrm>
            <a:off x="0" y="131600"/>
            <a:ext cx="9144000" cy="5011800"/>
          </a:xfrm>
          <a:prstGeom prst="rect">
            <a:avLst/>
          </a:prstGeom>
          <a:solidFill>
            <a:srgbClr val="FFFFFF"/>
          </a:solidFill>
          <a:ln>
            <a:noFill/>
          </a:ln>
        </p:spPr>
        <p:txBody>
          <a:bodyPr spcFirstLastPara="1" wrap="square" lIns="342900" tIns="45700" rIns="91425" bIns="45700" anchor="t" anchorCtr="0">
            <a:noAutofit/>
          </a:bodyPr>
          <a:lstStyle/>
          <a:p>
            <a:pPr marL="0" marR="706456" lvl="0" indent="0" algn="l" rtl="0">
              <a:spcBef>
                <a:spcPts val="0"/>
              </a:spcBef>
              <a:spcAft>
                <a:spcPts val="0"/>
              </a:spcAft>
              <a:buClr>
                <a:schemeClr val="dk1"/>
              </a:buClr>
              <a:buSzPts val="1100"/>
              <a:buFont typeface="Arial"/>
              <a:buNone/>
            </a:pPr>
            <a:endParaRPr sz="1800" dirty="0">
              <a:solidFill>
                <a:srgbClr val="000000"/>
              </a:solidFill>
              <a:latin typeface="Lexend"/>
              <a:ea typeface="Lexend"/>
              <a:cs typeface="Lexend"/>
              <a:sym typeface="Lexend"/>
            </a:endParaRPr>
          </a:p>
          <a:p>
            <a:pPr marL="0" marR="706456" lvl="0" indent="0" algn="l" rtl="0">
              <a:spcBef>
                <a:spcPts val="1000"/>
              </a:spcBef>
              <a:spcAft>
                <a:spcPts val="0"/>
              </a:spcAft>
              <a:buClr>
                <a:schemeClr val="dk1"/>
              </a:buClr>
              <a:buSzPts val="1100"/>
              <a:buFont typeface="Arial"/>
              <a:buNone/>
            </a:pPr>
            <a:r>
              <a:rPr lang="en-US" sz="1800" b="1" dirty="0">
                <a:solidFill>
                  <a:srgbClr val="000000"/>
                </a:solidFill>
                <a:latin typeface="Lexend"/>
                <a:ea typeface="Lexend"/>
                <a:cs typeface="Lexend"/>
                <a:sym typeface="Lexend"/>
              </a:rPr>
              <a:t>Q: How has the increase in autistic students who need behavioral support throughout the day affected our allocation of support staff? Can you show how our allocation of support staff has changed as the number of students has increased?</a:t>
            </a:r>
            <a:endParaRPr sz="1800" dirty="0">
              <a:solidFill>
                <a:srgbClr val="000000"/>
              </a:solidFill>
              <a:latin typeface="Lexend"/>
              <a:ea typeface="Lexend"/>
              <a:cs typeface="Lexend"/>
              <a:sym typeface="Lexend"/>
            </a:endParaRPr>
          </a:p>
          <a:p>
            <a:pPr marL="0" marR="706456" lvl="0" indent="0" algn="l" rtl="0">
              <a:spcBef>
                <a:spcPts val="1000"/>
              </a:spcBef>
              <a:spcAft>
                <a:spcPts val="0"/>
              </a:spcAft>
              <a:buClr>
                <a:schemeClr val="dk1"/>
              </a:buClr>
              <a:buSzPts val="1100"/>
              <a:buFont typeface="Arial"/>
              <a:buNone/>
            </a:pPr>
            <a:r>
              <a:rPr lang="en-US" sz="1600" dirty="0">
                <a:solidFill>
                  <a:srgbClr val="000000"/>
                </a:solidFill>
                <a:latin typeface="Lexend"/>
                <a:ea typeface="Lexend"/>
                <a:cs typeface="Lexend"/>
                <a:sym typeface="Lexend"/>
              </a:rPr>
              <a:t>A: Changes in staff have not been specific to students with Autism Spectrum Disorders only, though the high numbers of students eligible under AUT has impacted our ECE-5 grade band staffing more than any other disability category. </a:t>
            </a:r>
            <a:endParaRPr sz="1600" dirty="0">
              <a:solidFill>
                <a:srgbClr val="000000"/>
              </a:solidFill>
              <a:latin typeface="Lexend"/>
              <a:ea typeface="Lexend"/>
              <a:cs typeface="Lexend"/>
              <a:sym typeface="Lexend"/>
            </a:endParaRPr>
          </a:p>
          <a:p>
            <a:pPr marL="0" marR="706456" lvl="0" indent="0" algn="l" rtl="0">
              <a:spcBef>
                <a:spcPts val="1000"/>
              </a:spcBef>
              <a:spcAft>
                <a:spcPts val="0"/>
              </a:spcAft>
              <a:buClr>
                <a:schemeClr val="dk1"/>
              </a:buClr>
              <a:buSzPts val="1100"/>
              <a:buFont typeface="Arial"/>
              <a:buNone/>
            </a:pPr>
            <a:r>
              <a:rPr lang="en-US" sz="1600" b="1" dirty="0">
                <a:solidFill>
                  <a:srgbClr val="000000"/>
                </a:solidFill>
                <a:latin typeface="Lexend"/>
                <a:ea typeface="Lexend"/>
                <a:cs typeface="Lexend"/>
                <a:sym typeface="Lexend"/>
              </a:rPr>
              <a:t>Over 55%</a:t>
            </a:r>
            <a:r>
              <a:rPr lang="en-US" sz="1600" dirty="0">
                <a:solidFill>
                  <a:srgbClr val="000000"/>
                </a:solidFill>
                <a:latin typeface="Lexend"/>
                <a:ea typeface="Lexend"/>
                <a:cs typeface="Lexend"/>
                <a:sym typeface="Lexend"/>
              </a:rPr>
              <a:t> of all students with IIS/BIS dedicated 1:1 staffing in their IEPs have Autism Spectrum Disorders.</a:t>
            </a:r>
            <a:endParaRPr sz="1600" dirty="0">
              <a:solidFill>
                <a:srgbClr val="000000"/>
              </a:solidFill>
              <a:latin typeface="Lexend"/>
              <a:ea typeface="Lexend"/>
              <a:cs typeface="Lexend"/>
              <a:sym typeface="Lexend"/>
            </a:endParaRPr>
          </a:p>
          <a:p>
            <a:pPr marL="0" marR="706456" lvl="0" indent="0" algn="l" rtl="0">
              <a:spcBef>
                <a:spcPts val="1000"/>
              </a:spcBef>
              <a:spcAft>
                <a:spcPts val="0"/>
              </a:spcAft>
              <a:buClr>
                <a:schemeClr val="dk1"/>
              </a:buClr>
              <a:buSzPts val="1100"/>
              <a:buFont typeface="Arial"/>
              <a:buNone/>
            </a:pPr>
            <a:r>
              <a:rPr lang="en-US" sz="1600" dirty="0">
                <a:solidFill>
                  <a:srgbClr val="000000"/>
                </a:solidFill>
                <a:latin typeface="Lexend"/>
                <a:ea typeface="Lexend"/>
                <a:cs typeface="Lexend"/>
                <a:sym typeface="Lexend"/>
              </a:rPr>
              <a:t>In 2022-23, we added </a:t>
            </a:r>
            <a:r>
              <a:rPr lang="en-US" sz="1600" b="1" dirty="0">
                <a:solidFill>
                  <a:srgbClr val="000000"/>
                </a:solidFill>
                <a:latin typeface="Lexend"/>
                <a:ea typeface="Lexend"/>
                <a:cs typeface="Lexend"/>
                <a:sym typeface="Lexend"/>
              </a:rPr>
              <a:t>three FTE </a:t>
            </a:r>
            <a:r>
              <a:rPr lang="en-US" sz="1600" dirty="0">
                <a:solidFill>
                  <a:srgbClr val="000000"/>
                </a:solidFill>
                <a:latin typeface="Lexend"/>
                <a:ea typeface="Lexend"/>
                <a:cs typeface="Lexend"/>
                <a:sym typeface="Lexend"/>
              </a:rPr>
              <a:t>of Occupational Therapists in direct response to increasing sensory regulation needs for students with ASDs.</a:t>
            </a:r>
            <a:endParaRPr sz="1600" dirty="0">
              <a:solidFill>
                <a:srgbClr val="000000"/>
              </a:solidFill>
              <a:latin typeface="Lexend"/>
              <a:ea typeface="Lexend"/>
              <a:cs typeface="Lexend"/>
              <a:sym typeface="Lexend"/>
            </a:endParaRPr>
          </a:p>
          <a:p>
            <a:pPr marL="0" marR="706456" lvl="0" indent="0" algn="l" rtl="0">
              <a:spcBef>
                <a:spcPts val="1000"/>
              </a:spcBef>
              <a:spcAft>
                <a:spcPts val="0"/>
              </a:spcAft>
              <a:buClr>
                <a:schemeClr val="dk1"/>
              </a:buClr>
              <a:buSzPts val="1100"/>
              <a:buFont typeface="Arial"/>
              <a:buNone/>
            </a:pPr>
            <a:endParaRPr sz="1800" dirty="0">
              <a:solidFill>
                <a:srgbClr val="000000"/>
              </a:solidFill>
              <a:latin typeface="Lexend"/>
              <a:ea typeface="Lexend"/>
              <a:cs typeface="Lexend"/>
              <a:sym typeface="Lexend"/>
            </a:endParaRPr>
          </a:p>
          <a:p>
            <a:pPr marL="0" marR="706456" lvl="0" indent="0" algn="l" rtl="0">
              <a:spcBef>
                <a:spcPts val="1000"/>
              </a:spcBef>
              <a:spcAft>
                <a:spcPts val="1000"/>
              </a:spcAft>
              <a:buClr>
                <a:schemeClr val="dk1"/>
              </a:buClr>
              <a:buSzPts val="1100"/>
              <a:buFont typeface="Arial"/>
              <a:buNone/>
            </a:pPr>
            <a:endParaRPr sz="1800" i="1" dirty="0">
              <a:solidFill>
                <a:srgbClr val="000000"/>
              </a:solidFill>
              <a:latin typeface="Lexend"/>
              <a:ea typeface="Lexend"/>
              <a:cs typeface="Lexend"/>
              <a:sym typeface="Lexend"/>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2384"/>
        <p:cNvGrpSpPr/>
        <p:nvPr/>
      </p:nvGrpSpPr>
      <p:grpSpPr>
        <a:xfrm>
          <a:off x="0" y="0"/>
          <a:ext cx="0" cy="0"/>
          <a:chOff x="0" y="0"/>
          <a:chExt cx="0" cy="0"/>
        </a:xfrm>
      </p:grpSpPr>
      <p:sp>
        <p:nvSpPr>
          <p:cNvPr id="2385" name="Google Shape;2385;p369"/>
          <p:cNvSpPr txBox="1">
            <a:spLocks noGrp="1"/>
          </p:cNvSpPr>
          <p:nvPr>
            <p:ph type="body" idx="1"/>
          </p:nvPr>
        </p:nvSpPr>
        <p:spPr>
          <a:xfrm>
            <a:off x="0" y="131600"/>
            <a:ext cx="9144000" cy="5011800"/>
          </a:xfrm>
          <a:prstGeom prst="rect">
            <a:avLst/>
          </a:prstGeom>
          <a:solidFill>
            <a:srgbClr val="FFFFFF"/>
          </a:solidFill>
          <a:ln>
            <a:noFill/>
          </a:ln>
        </p:spPr>
        <p:txBody>
          <a:bodyPr spcFirstLastPara="1" wrap="square" lIns="342900" tIns="45700" rIns="91425" bIns="45700" anchor="t" anchorCtr="0">
            <a:noAutofit/>
          </a:bodyPr>
          <a:lstStyle/>
          <a:p>
            <a:pPr marL="0" marR="706456" lvl="0" indent="0" algn="l" rtl="0">
              <a:spcBef>
                <a:spcPts val="0"/>
              </a:spcBef>
              <a:spcAft>
                <a:spcPts val="0"/>
              </a:spcAft>
              <a:buClr>
                <a:schemeClr val="dk1"/>
              </a:buClr>
              <a:buSzPts val="1100"/>
              <a:buFont typeface="Arial"/>
              <a:buNone/>
            </a:pPr>
            <a:endParaRPr sz="1800" dirty="0">
              <a:solidFill>
                <a:srgbClr val="000000"/>
              </a:solidFill>
              <a:latin typeface="Lexend"/>
              <a:ea typeface="Lexend"/>
              <a:cs typeface="Lexend"/>
              <a:sym typeface="Lexend"/>
            </a:endParaRPr>
          </a:p>
          <a:p>
            <a:pPr marL="0" marR="706456" lvl="0" indent="0" algn="l" rtl="0">
              <a:spcBef>
                <a:spcPts val="1000"/>
              </a:spcBef>
              <a:spcAft>
                <a:spcPts val="0"/>
              </a:spcAft>
              <a:buClr>
                <a:schemeClr val="dk1"/>
              </a:buClr>
              <a:buSzPts val="1100"/>
              <a:buFont typeface="Arial"/>
              <a:buNone/>
            </a:pPr>
            <a:r>
              <a:rPr lang="en-US" sz="1800" dirty="0">
                <a:solidFill>
                  <a:srgbClr val="000000"/>
                </a:solidFill>
                <a:latin typeface="Lexend"/>
                <a:ea typeface="Lexend"/>
                <a:cs typeface="Lexend"/>
                <a:sym typeface="Lexend"/>
              </a:rPr>
              <a:t>A: We have added </a:t>
            </a:r>
            <a:r>
              <a:rPr lang="en-US" sz="1800" b="1" dirty="0">
                <a:solidFill>
                  <a:srgbClr val="000000"/>
                </a:solidFill>
                <a:latin typeface="Lexend"/>
                <a:ea typeface="Lexend"/>
                <a:cs typeface="Lexend"/>
                <a:sym typeface="Lexend"/>
              </a:rPr>
              <a:t>base special education staff</a:t>
            </a:r>
            <a:r>
              <a:rPr lang="en-US" sz="1800" dirty="0">
                <a:solidFill>
                  <a:srgbClr val="000000"/>
                </a:solidFill>
                <a:latin typeface="Lexend"/>
                <a:ea typeface="Lexend"/>
                <a:cs typeface="Lexend"/>
                <a:sym typeface="Lexend"/>
              </a:rPr>
              <a:t> to the following campuses this year to ensure compliant implementation of SAI. </a:t>
            </a:r>
          </a:p>
          <a:p>
            <a:pPr marL="0" marR="706456" lvl="0" indent="0" algn="l" rtl="0">
              <a:spcBef>
                <a:spcPts val="1000"/>
              </a:spcBef>
              <a:spcAft>
                <a:spcPts val="0"/>
              </a:spcAft>
              <a:buClr>
                <a:schemeClr val="dk1"/>
              </a:buClr>
              <a:buSzPts val="1100"/>
              <a:buFont typeface="Arial"/>
              <a:buNone/>
            </a:pPr>
            <a:r>
              <a:rPr lang="en-US" sz="1800" dirty="0">
                <a:solidFill>
                  <a:srgbClr val="000000"/>
                </a:solidFill>
                <a:latin typeface="Lexend"/>
                <a:ea typeface="Lexend"/>
                <a:cs typeface="Lexend"/>
                <a:sym typeface="Lexend"/>
              </a:rPr>
              <a:t>This has been largely, though not entirely, due to the increased incidence rates and needs of students with ASDs who are served in the general education environment.</a:t>
            </a:r>
            <a:endParaRPr sz="1800" dirty="0">
              <a:solidFill>
                <a:srgbClr val="000000"/>
              </a:solidFill>
              <a:latin typeface="Lexend"/>
              <a:ea typeface="Lexend"/>
              <a:cs typeface="Lexend"/>
              <a:sym typeface="Lexend"/>
            </a:endParaRPr>
          </a:p>
          <a:p>
            <a:pPr marL="457200" marR="706456" lvl="0" indent="-342900" algn="l" rtl="0">
              <a:spcBef>
                <a:spcPts val="1000"/>
              </a:spcBef>
              <a:spcAft>
                <a:spcPts val="0"/>
              </a:spcAft>
              <a:buClr>
                <a:srgbClr val="000000"/>
              </a:buClr>
              <a:buSzPts val="1800"/>
              <a:buFont typeface="Lexend"/>
              <a:buChar char="●"/>
            </a:pPr>
            <a:r>
              <a:rPr lang="en-US" sz="1800" dirty="0">
                <a:solidFill>
                  <a:srgbClr val="000000"/>
                </a:solidFill>
                <a:latin typeface="Lexend"/>
                <a:ea typeface="Lexend"/>
                <a:cs typeface="Lexend"/>
                <a:sym typeface="Lexend"/>
              </a:rPr>
              <a:t>Montclair</a:t>
            </a:r>
            <a:endParaRPr sz="1800" dirty="0">
              <a:solidFill>
                <a:srgbClr val="000000"/>
              </a:solidFill>
              <a:latin typeface="Lexend"/>
              <a:ea typeface="Lexend"/>
              <a:cs typeface="Lexend"/>
              <a:sym typeface="Lexend"/>
            </a:endParaRPr>
          </a:p>
          <a:p>
            <a:pPr marL="457200" marR="706456" lvl="0" indent="-342900" algn="l" rtl="0">
              <a:spcBef>
                <a:spcPts val="0"/>
              </a:spcBef>
              <a:spcAft>
                <a:spcPts val="0"/>
              </a:spcAft>
              <a:buClr>
                <a:srgbClr val="000000"/>
              </a:buClr>
              <a:buSzPts val="1800"/>
              <a:buFont typeface="Lexend"/>
              <a:buChar char="●"/>
            </a:pPr>
            <a:r>
              <a:rPr lang="en-US" sz="1800" dirty="0">
                <a:solidFill>
                  <a:srgbClr val="000000"/>
                </a:solidFill>
                <a:latin typeface="Lexend"/>
                <a:ea typeface="Lexend"/>
                <a:cs typeface="Lexend"/>
                <a:sym typeface="Lexend"/>
              </a:rPr>
              <a:t>La Escuelita</a:t>
            </a:r>
            <a:endParaRPr sz="1800" dirty="0">
              <a:solidFill>
                <a:srgbClr val="000000"/>
              </a:solidFill>
              <a:latin typeface="Lexend"/>
              <a:ea typeface="Lexend"/>
              <a:cs typeface="Lexend"/>
              <a:sym typeface="Lexend"/>
            </a:endParaRPr>
          </a:p>
          <a:p>
            <a:pPr marL="457200" marR="706456" lvl="0" indent="-342900" algn="l" rtl="0">
              <a:spcBef>
                <a:spcPts val="0"/>
              </a:spcBef>
              <a:spcAft>
                <a:spcPts val="0"/>
              </a:spcAft>
              <a:buClr>
                <a:srgbClr val="000000"/>
              </a:buClr>
              <a:buSzPts val="1800"/>
              <a:buFont typeface="Lexend"/>
              <a:buChar char="●"/>
            </a:pPr>
            <a:r>
              <a:rPr lang="en-US" sz="1800" dirty="0">
                <a:solidFill>
                  <a:srgbClr val="000000"/>
                </a:solidFill>
                <a:latin typeface="Lexend"/>
                <a:ea typeface="Lexend"/>
                <a:cs typeface="Lexend"/>
                <a:sym typeface="Lexend"/>
              </a:rPr>
              <a:t>Manzanita SEED</a:t>
            </a:r>
            <a:endParaRPr sz="1800" dirty="0">
              <a:solidFill>
                <a:srgbClr val="000000"/>
              </a:solidFill>
              <a:latin typeface="Lexend"/>
              <a:ea typeface="Lexend"/>
              <a:cs typeface="Lexend"/>
              <a:sym typeface="Lexend"/>
            </a:endParaRPr>
          </a:p>
          <a:p>
            <a:pPr marL="457200" marR="706456" lvl="0" indent="-342900" algn="l" rtl="0">
              <a:spcBef>
                <a:spcPts val="0"/>
              </a:spcBef>
              <a:spcAft>
                <a:spcPts val="0"/>
              </a:spcAft>
              <a:buClr>
                <a:srgbClr val="000000"/>
              </a:buClr>
              <a:buSzPts val="1800"/>
              <a:buFont typeface="Lexend"/>
              <a:buChar char="●"/>
            </a:pPr>
            <a:r>
              <a:rPr lang="en-US" sz="1800" dirty="0">
                <a:solidFill>
                  <a:srgbClr val="000000"/>
                </a:solidFill>
                <a:latin typeface="Lexend"/>
                <a:ea typeface="Lexend"/>
                <a:cs typeface="Lexend"/>
                <a:sym typeface="Lexend"/>
              </a:rPr>
              <a:t>Thornhill</a:t>
            </a:r>
            <a:endParaRPr sz="1800" dirty="0">
              <a:solidFill>
                <a:srgbClr val="000000"/>
              </a:solidFill>
              <a:latin typeface="Lexend"/>
              <a:ea typeface="Lexend"/>
              <a:cs typeface="Lexend"/>
              <a:sym typeface="Lexend"/>
            </a:endParaRPr>
          </a:p>
          <a:p>
            <a:pPr marL="457200" marR="706456" lvl="0" indent="-342900" algn="l" rtl="0">
              <a:spcBef>
                <a:spcPts val="0"/>
              </a:spcBef>
              <a:spcAft>
                <a:spcPts val="0"/>
              </a:spcAft>
              <a:buClr>
                <a:srgbClr val="000000"/>
              </a:buClr>
              <a:buSzPts val="1800"/>
              <a:buFont typeface="Lexend"/>
              <a:buChar char="●"/>
            </a:pPr>
            <a:r>
              <a:rPr lang="en-US" sz="1800" dirty="0">
                <a:solidFill>
                  <a:srgbClr val="000000"/>
                </a:solidFill>
                <a:latin typeface="Lexend"/>
                <a:ea typeface="Lexend"/>
                <a:cs typeface="Lexend"/>
                <a:sym typeface="Lexend"/>
              </a:rPr>
              <a:t>Joaquin Miller</a:t>
            </a:r>
            <a:endParaRPr sz="1800" dirty="0">
              <a:solidFill>
                <a:srgbClr val="000000"/>
              </a:solidFill>
              <a:latin typeface="Lexend"/>
              <a:ea typeface="Lexend"/>
              <a:cs typeface="Lexend"/>
              <a:sym typeface="Lexend"/>
            </a:endParaRPr>
          </a:p>
          <a:p>
            <a:pPr marL="457200" marR="706456" lvl="0" indent="-342900" algn="l" rtl="0">
              <a:spcBef>
                <a:spcPts val="0"/>
              </a:spcBef>
              <a:spcAft>
                <a:spcPts val="0"/>
              </a:spcAft>
              <a:buClr>
                <a:srgbClr val="000000"/>
              </a:buClr>
              <a:buSzPts val="1800"/>
              <a:buFont typeface="Lexend"/>
              <a:buChar char="●"/>
            </a:pPr>
            <a:r>
              <a:rPr lang="en-US" sz="1800" dirty="0">
                <a:solidFill>
                  <a:srgbClr val="000000"/>
                </a:solidFill>
                <a:latin typeface="Lexend"/>
                <a:ea typeface="Lexend"/>
                <a:cs typeface="Lexend"/>
                <a:sym typeface="Lexend"/>
              </a:rPr>
              <a:t>Lincoln</a:t>
            </a:r>
            <a:endParaRPr sz="1800" dirty="0">
              <a:solidFill>
                <a:srgbClr val="000000"/>
              </a:solidFill>
              <a:latin typeface="Lexend"/>
              <a:ea typeface="Lexend"/>
              <a:cs typeface="Lexend"/>
              <a:sym typeface="Lexend"/>
            </a:endParaRPr>
          </a:p>
          <a:p>
            <a:pPr marL="457200" marR="706456" lvl="0" indent="-342900" algn="l" rtl="0">
              <a:spcBef>
                <a:spcPts val="0"/>
              </a:spcBef>
              <a:spcAft>
                <a:spcPts val="0"/>
              </a:spcAft>
              <a:buClr>
                <a:srgbClr val="000000"/>
              </a:buClr>
              <a:buSzPts val="1800"/>
              <a:buFont typeface="Lexend"/>
              <a:buChar char="●"/>
            </a:pPr>
            <a:r>
              <a:rPr lang="en-US" sz="1800" dirty="0">
                <a:solidFill>
                  <a:srgbClr val="000000"/>
                </a:solidFill>
                <a:latin typeface="Lexend"/>
                <a:ea typeface="Lexend"/>
                <a:cs typeface="Lexend"/>
                <a:sym typeface="Lexend"/>
              </a:rPr>
              <a:t>ICS</a:t>
            </a:r>
            <a:endParaRPr sz="1800" dirty="0">
              <a:solidFill>
                <a:srgbClr val="000000"/>
              </a:solidFill>
              <a:latin typeface="Lexend"/>
              <a:ea typeface="Lexend"/>
              <a:cs typeface="Lexend"/>
              <a:sym typeface="Lexend"/>
            </a:endParaRPr>
          </a:p>
          <a:p>
            <a:pPr marL="0" marR="706456" lvl="0" indent="0" algn="l" rtl="0">
              <a:spcBef>
                <a:spcPts val="1000"/>
              </a:spcBef>
              <a:spcAft>
                <a:spcPts val="0"/>
              </a:spcAft>
              <a:buClr>
                <a:schemeClr val="dk1"/>
              </a:buClr>
              <a:buSzPts val="1100"/>
              <a:buFont typeface="Arial"/>
              <a:buNone/>
            </a:pPr>
            <a:endParaRPr sz="1800" dirty="0">
              <a:solidFill>
                <a:srgbClr val="000000"/>
              </a:solidFill>
              <a:latin typeface="Lexend"/>
              <a:ea typeface="Lexend"/>
              <a:cs typeface="Lexend"/>
              <a:sym typeface="Lexend"/>
            </a:endParaRPr>
          </a:p>
          <a:p>
            <a:pPr marL="0" marR="706456" lvl="0" indent="0" algn="l" rtl="0">
              <a:spcBef>
                <a:spcPts val="1000"/>
              </a:spcBef>
              <a:spcAft>
                <a:spcPts val="1000"/>
              </a:spcAft>
              <a:buClr>
                <a:schemeClr val="dk1"/>
              </a:buClr>
              <a:buSzPts val="1100"/>
              <a:buFont typeface="Arial"/>
              <a:buNone/>
            </a:pPr>
            <a:endParaRPr sz="1800" i="1" dirty="0">
              <a:solidFill>
                <a:srgbClr val="000000"/>
              </a:solidFill>
              <a:latin typeface="Lexend"/>
              <a:ea typeface="Lexend"/>
              <a:cs typeface="Lexend"/>
              <a:sym typeface="Lexend"/>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2507"/>
        <p:cNvGrpSpPr/>
        <p:nvPr/>
      </p:nvGrpSpPr>
      <p:grpSpPr>
        <a:xfrm>
          <a:off x="0" y="0"/>
          <a:ext cx="0" cy="0"/>
          <a:chOff x="0" y="0"/>
          <a:chExt cx="0" cy="0"/>
        </a:xfrm>
      </p:grpSpPr>
      <p:sp>
        <p:nvSpPr>
          <p:cNvPr id="2508" name="Google Shape;2508;p390"/>
          <p:cNvSpPr txBox="1">
            <a:spLocks noGrp="1"/>
          </p:cNvSpPr>
          <p:nvPr>
            <p:ph type="body" idx="1"/>
          </p:nvPr>
        </p:nvSpPr>
        <p:spPr>
          <a:xfrm>
            <a:off x="0" y="-56"/>
            <a:ext cx="9144000" cy="5143500"/>
          </a:xfrm>
          <a:prstGeom prst="rect">
            <a:avLst/>
          </a:prstGeom>
          <a:solidFill>
            <a:srgbClr val="F6F6F6"/>
          </a:solidFill>
          <a:ln>
            <a:noFill/>
          </a:ln>
        </p:spPr>
        <p:txBody>
          <a:bodyPr spcFirstLastPara="1" wrap="square" lIns="114300" tIns="45700" rIns="91425" bIns="45700" anchor="t" anchorCtr="0">
            <a:noAutofit/>
          </a:bodyPr>
          <a:lstStyle/>
          <a:p>
            <a:pPr marL="228600" marR="706456" lvl="0" indent="0" algn="l" rtl="0">
              <a:spcBef>
                <a:spcPts val="0"/>
              </a:spcBef>
              <a:spcAft>
                <a:spcPts val="0"/>
              </a:spcAft>
              <a:buClr>
                <a:schemeClr val="dk1"/>
              </a:buClr>
              <a:buSzPts val="1100"/>
              <a:buFont typeface="Arial"/>
              <a:buNone/>
            </a:pPr>
            <a:endParaRPr b="1">
              <a:highlight>
                <a:srgbClr val="FFFFFF"/>
              </a:highlight>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900">
              <a:latin typeface="Lato"/>
              <a:ea typeface="Lato"/>
              <a:cs typeface="Lato"/>
              <a:sym typeface="Lato"/>
            </a:endParaRPr>
          </a:p>
          <a:p>
            <a:pPr marL="228600" marR="249256" lvl="0" indent="0" algn="l" rtl="0">
              <a:lnSpc>
                <a:spcPct val="100000"/>
              </a:lnSpc>
              <a:spcBef>
                <a:spcPts val="0"/>
              </a:spcBef>
              <a:spcAft>
                <a:spcPts val="0"/>
              </a:spcAft>
              <a:buSzPts val="1100"/>
              <a:buNone/>
            </a:pPr>
            <a:endParaRPr sz="1000">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000">
              <a:latin typeface="Lato"/>
              <a:ea typeface="Lato"/>
              <a:cs typeface="Lato"/>
              <a:sym typeface="Lato"/>
            </a:endParaRPr>
          </a:p>
          <a:p>
            <a:pPr marL="228600" marR="249256" lvl="0" indent="0" algn="l" rtl="0">
              <a:lnSpc>
                <a:spcPct val="100000"/>
              </a:lnSpc>
              <a:spcBef>
                <a:spcPts val="0"/>
              </a:spcBef>
              <a:spcAft>
                <a:spcPts val="0"/>
              </a:spcAft>
              <a:buSzPts val="1800"/>
              <a:buNone/>
            </a:pPr>
            <a:endParaRPr sz="2200">
              <a:latin typeface="Lato"/>
              <a:ea typeface="Lato"/>
              <a:cs typeface="Lato"/>
              <a:sym typeface="Lato"/>
            </a:endParaRPr>
          </a:p>
        </p:txBody>
      </p:sp>
      <p:pic>
        <p:nvPicPr>
          <p:cNvPr id="2509" name="Google Shape;2509;p390"/>
          <p:cNvPicPr preferRelativeResize="0"/>
          <p:nvPr/>
        </p:nvPicPr>
        <p:blipFill>
          <a:blip r:embed="rId3">
            <a:alphaModFix/>
          </a:blip>
          <a:stretch>
            <a:fillRect/>
          </a:stretch>
        </p:blipFill>
        <p:spPr>
          <a:xfrm>
            <a:off x="2692497" y="1373225"/>
            <a:ext cx="3759019" cy="2059388"/>
          </a:xfrm>
          <a:prstGeom prst="rect">
            <a:avLst/>
          </a:prstGeom>
          <a:noFill/>
          <a:ln>
            <a:noFill/>
          </a:ln>
        </p:spPr>
      </p:pic>
    </p:spTree>
    <p:extLst>
      <p:ext uri="{BB962C8B-B14F-4D97-AF65-F5344CB8AC3E}">
        <p14:creationId xmlns:p14="http://schemas.microsoft.com/office/powerpoint/2010/main" val="108064492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2389"/>
        <p:cNvGrpSpPr/>
        <p:nvPr/>
      </p:nvGrpSpPr>
      <p:grpSpPr>
        <a:xfrm>
          <a:off x="0" y="0"/>
          <a:ext cx="0" cy="0"/>
          <a:chOff x="0" y="0"/>
          <a:chExt cx="0" cy="0"/>
        </a:xfrm>
      </p:grpSpPr>
      <p:sp>
        <p:nvSpPr>
          <p:cNvPr id="2390" name="Google Shape;2390;p370"/>
          <p:cNvSpPr txBox="1"/>
          <p:nvPr/>
        </p:nvSpPr>
        <p:spPr>
          <a:xfrm>
            <a:off x="0" y="0"/>
            <a:ext cx="9144000" cy="5141100"/>
          </a:xfrm>
          <a:prstGeom prst="rect">
            <a:avLst/>
          </a:prstGeom>
          <a:solidFill>
            <a:srgbClr val="FFFFFF"/>
          </a:solid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p:txBody>
      </p:sp>
      <p:sp>
        <p:nvSpPr>
          <p:cNvPr id="2391" name="Google Shape;2391;p370"/>
          <p:cNvSpPr txBox="1">
            <a:spLocks noGrp="1"/>
          </p:cNvSpPr>
          <p:nvPr>
            <p:ph type="body" idx="1"/>
          </p:nvPr>
        </p:nvSpPr>
        <p:spPr>
          <a:xfrm>
            <a:off x="370500" y="623250"/>
            <a:ext cx="8403000" cy="3894600"/>
          </a:xfrm>
          <a:prstGeom prst="rect">
            <a:avLst/>
          </a:prstGeom>
          <a:solidFill>
            <a:srgbClr val="D9EAD3"/>
          </a:solidFill>
          <a:ln w="9525" cap="flat" cmpd="sng">
            <a:solidFill>
              <a:srgbClr val="FFFFFF"/>
            </a:solidFill>
            <a:prstDash val="solid"/>
            <a:round/>
            <a:headEnd type="none" w="sm" len="sm"/>
            <a:tailEnd type="none" w="sm" len="sm"/>
          </a:ln>
        </p:spPr>
        <p:txBody>
          <a:bodyPr spcFirstLastPara="1" wrap="square" lIns="68550" tIns="34275" rIns="68550" bIns="34275" anchor="t" anchorCtr="0">
            <a:noAutofit/>
          </a:bodyPr>
          <a:lstStyle/>
          <a:p>
            <a:pPr marL="0" marR="253387" lvl="0" indent="0" algn="l" rtl="0">
              <a:spcBef>
                <a:spcPts val="0"/>
              </a:spcBef>
              <a:spcAft>
                <a:spcPts val="0"/>
              </a:spcAft>
              <a:buClr>
                <a:schemeClr val="dk1"/>
              </a:buClr>
              <a:buSzPts val="1100"/>
              <a:buFont typeface="Arial"/>
              <a:buNone/>
            </a:pPr>
            <a:endParaRPr sz="800" b="1" dirty="0">
              <a:latin typeface="Lato"/>
              <a:ea typeface="Lato"/>
              <a:cs typeface="Lato"/>
              <a:sym typeface="Lato"/>
            </a:endParaRPr>
          </a:p>
          <a:p>
            <a:pPr marL="228600" marR="253387" lvl="0" indent="0" algn="ctr" rtl="0">
              <a:lnSpc>
                <a:spcPct val="115000"/>
              </a:lnSpc>
              <a:spcBef>
                <a:spcPts val="0"/>
              </a:spcBef>
              <a:spcAft>
                <a:spcPts val="0"/>
              </a:spcAft>
              <a:buClr>
                <a:schemeClr val="dk1"/>
              </a:buClr>
              <a:buSzPts val="1100"/>
              <a:buFont typeface="Arial"/>
              <a:buNone/>
            </a:pPr>
            <a:endParaRPr sz="1200" b="1" dirty="0">
              <a:latin typeface="Lato"/>
              <a:ea typeface="Lato"/>
              <a:cs typeface="Lato"/>
              <a:sym typeface="Lato"/>
            </a:endParaRPr>
          </a:p>
          <a:p>
            <a:pPr marL="228600" marR="253387" lvl="0" indent="0" algn="ctr" rtl="0">
              <a:lnSpc>
                <a:spcPct val="115000"/>
              </a:lnSpc>
              <a:spcBef>
                <a:spcPts val="0"/>
              </a:spcBef>
              <a:spcAft>
                <a:spcPts val="0"/>
              </a:spcAft>
              <a:buClr>
                <a:schemeClr val="dk1"/>
              </a:buClr>
              <a:buSzPts val="1100"/>
              <a:buFont typeface="Arial"/>
              <a:buNone/>
            </a:pPr>
            <a:r>
              <a:rPr lang="en-US" sz="5000" b="1" dirty="0">
                <a:latin typeface="Lexend"/>
                <a:ea typeface="Lexend"/>
                <a:cs typeface="Lexend"/>
                <a:sym typeface="Lexend"/>
              </a:rPr>
              <a:t>Fill Rates</a:t>
            </a:r>
            <a:endParaRPr sz="5000" b="1" dirty="0">
              <a:latin typeface="Lexend"/>
              <a:ea typeface="Lexend"/>
              <a:cs typeface="Lexend"/>
              <a:sym typeface="Lexend"/>
            </a:endParaRPr>
          </a:p>
          <a:p>
            <a:pPr marL="457200" marR="253387" lvl="0" indent="0" algn="l" rtl="0">
              <a:spcBef>
                <a:spcPts val="1000"/>
              </a:spcBef>
              <a:spcAft>
                <a:spcPts val="0"/>
              </a:spcAft>
              <a:buClr>
                <a:schemeClr val="dk1"/>
              </a:buClr>
              <a:buSzPts val="1100"/>
              <a:buFont typeface="Arial"/>
              <a:buNone/>
            </a:pPr>
            <a:r>
              <a:rPr lang="en-US" sz="2200" dirty="0">
                <a:latin typeface="Lexend" panose="020B0604020202020204" charset="0"/>
                <a:ea typeface="Lexend"/>
                <a:cs typeface="Lexend"/>
                <a:sym typeface="Lexend"/>
              </a:rPr>
              <a:t>→ What success are we having in hiring for these positions?  How quickly are those positions filled?</a:t>
            </a:r>
            <a:endParaRPr sz="2200" dirty="0">
              <a:latin typeface="Lexend" panose="020B0604020202020204" charset="0"/>
              <a:ea typeface="Lexend"/>
              <a:cs typeface="Lexend"/>
              <a:sym typeface="Lexend"/>
            </a:endParaRPr>
          </a:p>
          <a:p>
            <a:pPr marL="457200" marR="253387" lvl="0" indent="0" algn="l" rtl="0">
              <a:spcBef>
                <a:spcPts val="1000"/>
              </a:spcBef>
              <a:spcAft>
                <a:spcPts val="0"/>
              </a:spcAft>
              <a:buClr>
                <a:schemeClr val="dk1"/>
              </a:buClr>
              <a:buSzPts val="1100"/>
              <a:buFont typeface="Arial"/>
              <a:buNone/>
            </a:pPr>
            <a:r>
              <a:rPr lang="en-US" sz="2200" dirty="0">
                <a:latin typeface="Lexend" panose="020B0604020202020204" charset="0"/>
                <a:ea typeface="Lexend"/>
                <a:cs typeface="Lexend"/>
                <a:sym typeface="Lexend"/>
              </a:rPr>
              <a:t>→ Where are positions filled most slowly? </a:t>
            </a:r>
          </a:p>
          <a:p>
            <a:pPr marR="253387" indent="0">
              <a:spcBef>
                <a:spcPts val="1000"/>
              </a:spcBef>
              <a:buSzPts val="1100"/>
            </a:pPr>
            <a:r>
              <a:rPr lang="en-US" sz="2200" dirty="0">
                <a:solidFill>
                  <a:srgbClr val="7030A0"/>
                </a:solidFill>
                <a:latin typeface="Lexend" panose="020B0604020202020204" charset="0"/>
                <a:ea typeface="Lexend"/>
                <a:cs typeface="Lexend"/>
                <a:sym typeface="Lexend"/>
              </a:rPr>
              <a:t>Slides 77 to 79 include data up to school year 2022-23. Staff will also provide highlights from 2023-24.</a:t>
            </a:r>
            <a:endParaRPr lang="en-US" sz="2400" b="1" dirty="0">
              <a:solidFill>
                <a:srgbClr val="7030A0"/>
              </a:solidFill>
              <a:latin typeface="Lexend" panose="020B0604020202020204" charset="0"/>
              <a:ea typeface="Trebuchet MS"/>
              <a:cs typeface="Trebuchet MS"/>
              <a:sym typeface="Trebuchet MS"/>
            </a:endParaRPr>
          </a:p>
          <a:p>
            <a:pPr marL="457200" marR="253387" lvl="0" indent="0" algn="l" rtl="0">
              <a:spcBef>
                <a:spcPts val="1000"/>
              </a:spcBef>
              <a:spcAft>
                <a:spcPts val="0"/>
              </a:spcAft>
              <a:buClr>
                <a:schemeClr val="dk1"/>
              </a:buClr>
              <a:buSzPts val="1100"/>
              <a:buFont typeface="Arial"/>
              <a:buNone/>
            </a:pPr>
            <a:endParaRPr sz="2200" dirty="0">
              <a:latin typeface="Lexend"/>
              <a:ea typeface="Lexend"/>
              <a:cs typeface="Lexend"/>
              <a:sym typeface="Lexend"/>
            </a:endParaRPr>
          </a:p>
          <a:p>
            <a:pPr marL="457200" marR="498403" lvl="0" indent="0" algn="ctr" rtl="0">
              <a:spcBef>
                <a:spcPts val="0"/>
              </a:spcBef>
              <a:spcAft>
                <a:spcPts val="0"/>
              </a:spcAft>
              <a:buSzPts val="1100"/>
              <a:buNone/>
            </a:pPr>
            <a:endParaRPr b="1" dirty="0">
              <a:latin typeface="Trebuchet MS"/>
              <a:ea typeface="Trebuchet MS"/>
              <a:cs typeface="Trebuchet MS"/>
              <a:sym typeface="Trebuchet MS"/>
            </a:endParaRPr>
          </a:p>
          <a:p>
            <a:pPr marL="0" lvl="0" indent="0" algn="ctr" rtl="0">
              <a:lnSpc>
                <a:spcPct val="100000"/>
              </a:lnSpc>
              <a:spcBef>
                <a:spcPts val="0"/>
              </a:spcBef>
              <a:spcAft>
                <a:spcPts val="0"/>
              </a:spcAft>
              <a:buSzPts val="1800"/>
              <a:buNone/>
            </a:pPr>
            <a:endParaRPr sz="1800" dirty="0">
              <a:solidFill>
                <a:srgbClr val="000000"/>
              </a:solidFill>
              <a:latin typeface="Trebuchet MS"/>
              <a:ea typeface="Trebuchet MS"/>
              <a:cs typeface="Trebuchet MS"/>
              <a:sym typeface="Trebuchet MS"/>
            </a:endParaRPr>
          </a:p>
          <a:p>
            <a:pPr marL="0" lvl="0" indent="0" algn="ctr" rtl="0">
              <a:lnSpc>
                <a:spcPct val="100000"/>
              </a:lnSpc>
              <a:spcBef>
                <a:spcPts val="0"/>
              </a:spcBef>
              <a:spcAft>
                <a:spcPts val="0"/>
              </a:spcAft>
              <a:buSzPts val="1800"/>
              <a:buNone/>
            </a:pPr>
            <a:r>
              <a:rPr lang="en-US" sz="1800" dirty="0">
                <a:solidFill>
                  <a:srgbClr val="000000"/>
                </a:solidFill>
                <a:latin typeface="Trebuchet MS"/>
                <a:ea typeface="Trebuchet MS"/>
                <a:cs typeface="Trebuchet MS"/>
                <a:sym typeface="Trebuchet MS"/>
              </a:rPr>
              <a:t>							</a:t>
            </a:r>
            <a:r>
              <a:rPr lang="en-US" sz="1800" dirty="0">
                <a:solidFill>
                  <a:srgbClr val="000000"/>
                </a:solidFill>
                <a:latin typeface="Lato"/>
                <a:ea typeface="Lato"/>
                <a:cs typeface="Lato"/>
                <a:sym typeface="Lato"/>
              </a:rPr>
              <a:t>							</a:t>
            </a:r>
            <a:endParaRPr dirty="0">
              <a:solidFill>
                <a:srgbClr val="000000"/>
              </a:solidFill>
              <a:latin typeface="Lato"/>
              <a:ea typeface="Lato"/>
              <a:cs typeface="Lato"/>
              <a:sym typeface="Lato"/>
            </a:endParaRPr>
          </a:p>
          <a:p>
            <a:pPr marL="0" lvl="0" indent="0" algn="ctr" rtl="0">
              <a:lnSpc>
                <a:spcPct val="90000"/>
              </a:lnSpc>
              <a:spcBef>
                <a:spcPts val="750"/>
              </a:spcBef>
              <a:spcAft>
                <a:spcPts val="0"/>
              </a:spcAft>
              <a:buSzPts val="1800"/>
              <a:buNone/>
            </a:pPr>
            <a:endParaRPr sz="500" dirty="0">
              <a:solidFill>
                <a:srgbClr val="FFFFFF"/>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2395"/>
        <p:cNvGrpSpPr/>
        <p:nvPr/>
      </p:nvGrpSpPr>
      <p:grpSpPr>
        <a:xfrm>
          <a:off x="0" y="0"/>
          <a:ext cx="0" cy="0"/>
          <a:chOff x="0" y="0"/>
          <a:chExt cx="0" cy="0"/>
        </a:xfrm>
      </p:grpSpPr>
      <p:sp>
        <p:nvSpPr>
          <p:cNvPr id="2396" name="Google Shape;2396;p371"/>
          <p:cNvSpPr txBox="1"/>
          <p:nvPr/>
        </p:nvSpPr>
        <p:spPr>
          <a:xfrm>
            <a:off x="0" y="0"/>
            <a:ext cx="9144000" cy="5310900"/>
          </a:xfrm>
          <a:prstGeom prst="rect">
            <a:avLst/>
          </a:prstGeom>
          <a:solidFill>
            <a:srgbClr val="FFFFFF"/>
          </a:solidFill>
          <a:ln>
            <a:noFill/>
          </a:ln>
        </p:spPr>
        <p:txBody>
          <a:bodyPr spcFirstLastPara="1" wrap="square" lIns="91425" tIns="91425" rIns="91425" bIns="91425" anchor="t" anchorCtr="0">
            <a:spAutoFit/>
          </a:bodyPr>
          <a:lstStyle/>
          <a:p>
            <a:pPr marL="514350" marR="446154" lvl="0" indent="0" algn="ctr" rtl="0">
              <a:spcBef>
                <a:spcPts val="0"/>
              </a:spcBef>
              <a:spcAft>
                <a:spcPts val="0"/>
              </a:spcAft>
              <a:buNone/>
            </a:pPr>
            <a:endParaRPr sz="100">
              <a:solidFill>
                <a:srgbClr val="FFFFFF"/>
              </a:solidFill>
              <a:latin typeface="Calibri"/>
              <a:ea typeface="Calibri"/>
              <a:cs typeface="Calibri"/>
              <a:sym typeface="Calibri"/>
            </a:endParaRPr>
          </a:p>
          <a:p>
            <a:pPr marL="514350" marR="446154" lvl="0" indent="0" algn="ctr" rtl="0">
              <a:spcBef>
                <a:spcPts val="1000"/>
              </a:spcBef>
              <a:spcAft>
                <a:spcPts val="0"/>
              </a:spcAft>
              <a:buNone/>
            </a:pPr>
            <a:endParaRPr sz="100">
              <a:solidFill>
                <a:srgbClr val="FFFFFF"/>
              </a:solidFill>
              <a:latin typeface="Calibri"/>
              <a:ea typeface="Calibri"/>
              <a:cs typeface="Calibri"/>
              <a:sym typeface="Calibri"/>
            </a:endParaRPr>
          </a:p>
          <a:p>
            <a:pPr marL="0" marR="508000" lvl="0" indent="0" algn="l" rtl="0">
              <a:lnSpc>
                <a:spcPct val="100000"/>
              </a:lnSpc>
              <a:spcBef>
                <a:spcPts val="0"/>
              </a:spcBef>
              <a:spcAft>
                <a:spcPts val="0"/>
              </a:spcAft>
              <a:buNone/>
            </a:pPr>
            <a:endParaRPr sz="100">
              <a:solidFill>
                <a:srgbClr val="FFFF00"/>
              </a:solidFill>
              <a:latin typeface="Lato"/>
              <a:ea typeface="Lato"/>
              <a:cs typeface="Lato"/>
              <a:sym typeface="Lato"/>
            </a:endParaRPr>
          </a:p>
          <a:p>
            <a:pPr marL="457200" marR="508000" lvl="0" indent="0" algn="l" rtl="0">
              <a:lnSpc>
                <a:spcPct val="100000"/>
              </a:lnSpc>
              <a:spcBef>
                <a:spcPts val="1000"/>
              </a:spcBef>
              <a:spcAft>
                <a:spcPts val="0"/>
              </a:spcAft>
              <a:buNone/>
            </a:pPr>
            <a:r>
              <a:rPr lang="en-US" sz="2400" b="1">
                <a:solidFill>
                  <a:srgbClr val="FFFF00"/>
                </a:solidFill>
                <a:latin typeface="Lato"/>
                <a:ea typeface="Lato"/>
                <a:cs typeface="Lato"/>
                <a:sym typeface="Lato"/>
              </a:rPr>
              <a:t>Title</a:t>
            </a:r>
            <a:endParaRPr sz="2000">
              <a:solidFill>
                <a:srgbClr val="FFFFFF"/>
              </a:solidFill>
              <a:latin typeface="Lato"/>
              <a:ea typeface="Lato"/>
              <a:cs typeface="Lato"/>
              <a:sym typeface="Lato"/>
            </a:endParaRPr>
          </a:p>
          <a:p>
            <a:pPr marL="914400" marR="317500" lvl="0" indent="0" algn="l" rtl="0">
              <a:lnSpc>
                <a:spcPct val="115000"/>
              </a:lnSpc>
              <a:spcBef>
                <a:spcPts val="1500"/>
              </a:spcBef>
              <a:spcAft>
                <a:spcPts val="0"/>
              </a:spcAft>
              <a:buNone/>
            </a:pPr>
            <a:r>
              <a:rPr lang="en-US" sz="2000" u="sng">
                <a:solidFill>
                  <a:srgbClr val="FFFFFF"/>
                </a:solidFill>
                <a:latin typeface="Lato"/>
                <a:ea typeface="Lato"/>
                <a:cs typeface="Lato"/>
                <a:sym typeface="Lato"/>
              </a:rPr>
              <a:t>Details</a:t>
            </a:r>
            <a:endParaRPr sz="2000">
              <a:solidFill>
                <a:srgbClr val="FFFFFF"/>
              </a:solidFill>
              <a:latin typeface="Lato"/>
              <a:ea typeface="Lato"/>
              <a:cs typeface="Lato"/>
              <a:sym typeface="Lato"/>
            </a:endParaRPr>
          </a:p>
          <a:p>
            <a:pPr marL="457200" marR="317500" lvl="0" indent="0" algn="l" rtl="0">
              <a:lnSpc>
                <a:spcPct val="115000"/>
              </a:lnSpc>
              <a:spcBef>
                <a:spcPts val="0"/>
              </a:spcBef>
              <a:spcAft>
                <a:spcPts val="0"/>
              </a:spcAft>
              <a:buClr>
                <a:schemeClr val="dk1"/>
              </a:buClr>
              <a:buSzPts val="1100"/>
              <a:buFont typeface="Arial"/>
              <a:buNone/>
            </a:pPr>
            <a:endParaRPr sz="1000" b="1">
              <a:solidFill>
                <a:srgbClr val="FFFF00"/>
              </a:solidFill>
              <a:latin typeface="Lato"/>
              <a:ea typeface="Lato"/>
              <a:cs typeface="Lato"/>
              <a:sym typeface="Lato"/>
            </a:endParaRPr>
          </a:p>
          <a:p>
            <a:pPr marL="457200" marR="317500" lvl="0" indent="0" algn="l" rtl="0">
              <a:lnSpc>
                <a:spcPct val="115000"/>
              </a:lnSpc>
              <a:spcBef>
                <a:spcPts val="1000"/>
              </a:spcBef>
              <a:spcAft>
                <a:spcPts val="0"/>
              </a:spcAft>
              <a:buNone/>
            </a:pPr>
            <a:endParaRPr sz="19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19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19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19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19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19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1900">
              <a:solidFill>
                <a:srgbClr val="FFFFFF"/>
              </a:solidFill>
              <a:latin typeface="Lato"/>
              <a:ea typeface="Lato"/>
              <a:cs typeface="Lato"/>
              <a:sym typeface="Lato"/>
            </a:endParaRPr>
          </a:p>
          <a:p>
            <a:pPr marL="457200" marR="317500" lvl="0" indent="0" algn="l" rtl="0">
              <a:lnSpc>
                <a:spcPct val="115000"/>
              </a:lnSpc>
              <a:spcBef>
                <a:spcPts val="1000"/>
              </a:spcBef>
              <a:spcAft>
                <a:spcPts val="300"/>
              </a:spcAft>
              <a:buNone/>
            </a:pPr>
            <a:endParaRPr sz="1900">
              <a:solidFill>
                <a:srgbClr val="FFFFFF"/>
              </a:solidFill>
              <a:latin typeface="Lato"/>
              <a:ea typeface="Lato"/>
              <a:cs typeface="Lato"/>
              <a:sym typeface="Lato"/>
            </a:endParaRPr>
          </a:p>
        </p:txBody>
      </p:sp>
      <p:pic>
        <p:nvPicPr>
          <p:cNvPr id="2397" name="Google Shape;2397;p371" title="Chart"/>
          <p:cNvPicPr preferRelativeResize="0"/>
          <p:nvPr/>
        </p:nvPicPr>
        <p:blipFill>
          <a:blip r:embed="rId3">
            <a:alphaModFix/>
          </a:blip>
          <a:stretch>
            <a:fillRect/>
          </a:stretch>
        </p:blipFill>
        <p:spPr>
          <a:xfrm>
            <a:off x="411697" y="83700"/>
            <a:ext cx="8320604" cy="5143498"/>
          </a:xfrm>
          <a:prstGeom prst="rect">
            <a:avLst/>
          </a:prstGeom>
          <a:noFill/>
          <a:ln>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2401"/>
        <p:cNvGrpSpPr/>
        <p:nvPr/>
      </p:nvGrpSpPr>
      <p:grpSpPr>
        <a:xfrm>
          <a:off x="0" y="0"/>
          <a:ext cx="0" cy="0"/>
          <a:chOff x="0" y="0"/>
          <a:chExt cx="0" cy="0"/>
        </a:xfrm>
      </p:grpSpPr>
      <p:pic>
        <p:nvPicPr>
          <p:cNvPr id="2402" name="Google Shape;2402;p372" title="Chart"/>
          <p:cNvPicPr preferRelativeResize="0"/>
          <p:nvPr/>
        </p:nvPicPr>
        <p:blipFill>
          <a:blip r:embed="rId3">
            <a:alphaModFix/>
          </a:blip>
          <a:stretch>
            <a:fillRect/>
          </a:stretch>
        </p:blipFill>
        <p:spPr>
          <a:xfrm>
            <a:off x="507450" y="179725"/>
            <a:ext cx="7909651" cy="4900074"/>
          </a:xfrm>
          <a:prstGeom prst="rect">
            <a:avLst/>
          </a:prstGeom>
          <a:noFill/>
          <a:ln>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2406"/>
        <p:cNvGrpSpPr/>
        <p:nvPr/>
      </p:nvGrpSpPr>
      <p:grpSpPr>
        <a:xfrm>
          <a:off x="0" y="0"/>
          <a:ext cx="0" cy="0"/>
          <a:chOff x="0" y="0"/>
          <a:chExt cx="0" cy="0"/>
        </a:xfrm>
      </p:grpSpPr>
      <p:pic>
        <p:nvPicPr>
          <p:cNvPr id="2407" name="Google Shape;2407;p373" title="Chart"/>
          <p:cNvPicPr preferRelativeResize="0"/>
          <p:nvPr/>
        </p:nvPicPr>
        <p:blipFill>
          <a:blip r:embed="rId3">
            <a:alphaModFix/>
          </a:blip>
          <a:stretch>
            <a:fillRect/>
          </a:stretch>
        </p:blipFill>
        <p:spPr>
          <a:xfrm>
            <a:off x="659300" y="152400"/>
            <a:ext cx="7825389" cy="4838699"/>
          </a:xfrm>
          <a:prstGeom prst="rect">
            <a:avLst/>
          </a:prstGeom>
          <a:noFill/>
          <a:ln>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2411"/>
        <p:cNvGrpSpPr/>
        <p:nvPr/>
      </p:nvGrpSpPr>
      <p:grpSpPr>
        <a:xfrm>
          <a:off x="0" y="0"/>
          <a:ext cx="0" cy="0"/>
          <a:chOff x="0" y="0"/>
          <a:chExt cx="0" cy="0"/>
        </a:xfrm>
      </p:grpSpPr>
      <p:pic>
        <p:nvPicPr>
          <p:cNvPr id="2412" name="Google Shape;2412;p374" title="Chart"/>
          <p:cNvPicPr preferRelativeResize="0"/>
          <p:nvPr/>
        </p:nvPicPr>
        <p:blipFill>
          <a:blip r:embed="rId3">
            <a:alphaModFix/>
          </a:blip>
          <a:stretch>
            <a:fillRect/>
          </a:stretch>
        </p:blipFill>
        <p:spPr>
          <a:xfrm>
            <a:off x="659300" y="152400"/>
            <a:ext cx="7825389" cy="4838699"/>
          </a:xfrm>
          <a:prstGeom prst="rect">
            <a:avLst/>
          </a:prstGeom>
          <a:noFill/>
          <a:ln>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2416"/>
        <p:cNvGrpSpPr/>
        <p:nvPr/>
      </p:nvGrpSpPr>
      <p:grpSpPr>
        <a:xfrm>
          <a:off x="0" y="0"/>
          <a:ext cx="0" cy="0"/>
          <a:chOff x="0" y="0"/>
          <a:chExt cx="0" cy="0"/>
        </a:xfrm>
      </p:grpSpPr>
      <p:sp>
        <p:nvSpPr>
          <p:cNvPr id="2417" name="Google Shape;2417;p375"/>
          <p:cNvSpPr txBox="1"/>
          <p:nvPr/>
        </p:nvSpPr>
        <p:spPr>
          <a:xfrm>
            <a:off x="0" y="0"/>
            <a:ext cx="9144000" cy="5141100"/>
          </a:xfrm>
          <a:prstGeom prst="rect">
            <a:avLst/>
          </a:prstGeom>
          <a:solidFill>
            <a:srgbClr val="FFFFFF"/>
          </a:solid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p:txBody>
      </p:sp>
      <p:sp>
        <p:nvSpPr>
          <p:cNvPr id="2418" name="Google Shape;2418;p375"/>
          <p:cNvSpPr txBox="1">
            <a:spLocks noGrp="1"/>
          </p:cNvSpPr>
          <p:nvPr>
            <p:ph type="body" idx="1"/>
          </p:nvPr>
        </p:nvSpPr>
        <p:spPr>
          <a:xfrm>
            <a:off x="370500" y="623250"/>
            <a:ext cx="8403000" cy="3894600"/>
          </a:xfrm>
          <a:prstGeom prst="rect">
            <a:avLst/>
          </a:prstGeom>
          <a:solidFill>
            <a:srgbClr val="D9EAD3"/>
          </a:solidFill>
          <a:ln w="9525" cap="flat" cmpd="sng">
            <a:solidFill>
              <a:srgbClr val="FFFFFF"/>
            </a:solidFill>
            <a:prstDash val="solid"/>
            <a:round/>
            <a:headEnd type="none" w="sm" len="sm"/>
            <a:tailEnd type="none" w="sm" len="sm"/>
          </a:ln>
        </p:spPr>
        <p:txBody>
          <a:bodyPr spcFirstLastPara="1" wrap="square" lIns="68550" tIns="34275" rIns="68550" bIns="34275" anchor="t" anchorCtr="0">
            <a:noAutofit/>
          </a:bodyPr>
          <a:lstStyle/>
          <a:p>
            <a:pPr marL="0" marR="253387" lvl="0" indent="0" algn="l" rtl="0">
              <a:spcBef>
                <a:spcPts val="0"/>
              </a:spcBef>
              <a:spcAft>
                <a:spcPts val="0"/>
              </a:spcAft>
              <a:buClr>
                <a:schemeClr val="dk1"/>
              </a:buClr>
              <a:buSzPts val="1100"/>
              <a:buFont typeface="Arial"/>
              <a:buNone/>
            </a:pPr>
            <a:endParaRPr lang="en-US" sz="800" b="1" dirty="0">
              <a:latin typeface="Lato"/>
              <a:ea typeface="Lato"/>
              <a:cs typeface="Lato"/>
              <a:sym typeface="Lato"/>
            </a:endParaRPr>
          </a:p>
          <a:p>
            <a:pPr marL="0" marR="253387" lvl="0" indent="0" algn="l" rtl="0">
              <a:spcBef>
                <a:spcPts val="0"/>
              </a:spcBef>
              <a:spcAft>
                <a:spcPts val="0"/>
              </a:spcAft>
              <a:buClr>
                <a:schemeClr val="dk1"/>
              </a:buClr>
              <a:buSzPts val="1100"/>
              <a:buFont typeface="Arial"/>
              <a:buNone/>
            </a:pPr>
            <a:endParaRPr sz="800" b="1" dirty="0">
              <a:latin typeface="Lato"/>
              <a:ea typeface="Lato"/>
              <a:cs typeface="Lato"/>
              <a:sym typeface="Lato"/>
            </a:endParaRPr>
          </a:p>
          <a:p>
            <a:pPr marL="228600" marR="253387" lvl="0" indent="0" algn="ctr" rtl="0">
              <a:lnSpc>
                <a:spcPct val="115000"/>
              </a:lnSpc>
              <a:spcBef>
                <a:spcPts val="0"/>
              </a:spcBef>
              <a:spcAft>
                <a:spcPts val="0"/>
              </a:spcAft>
              <a:buClr>
                <a:schemeClr val="dk1"/>
              </a:buClr>
              <a:buSzPts val="1100"/>
              <a:buFont typeface="Arial"/>
              <a:buNone/>
            </a:pPr>
            <a:endParaRPr sz="300" b="1" dirty="0">
              <a:latin typeface="Lato"/>
              <a:ea typeface="Lato"/>
              <a:cs typeface="Lato"/>
              <a:sym typeface="Lato"/>
            </a:endParaRPr>
          </a:p>
          <a:p>
            <a:pPr marL="228600" marR="253387" lvl="0" indent="0" algn="ctr" rtl="0">
              <a:lnSpc>
                <a:spcPct val="115000"/>
              </a:lnSpc>
              <a:spcBef>
                <a:spcPts val="0"/>
              </a:spcBef>
              <a:spcAft>
                <a:spcPts val="0"/>
              </a:spcAft>
              <a:buClr>
                <a:schemeClr val="dk1"/>
              </a:buClr>
              <a:buSzPts val="1100"/>
              <a:buFont typeface="Arial"/>
              <a:buNone/>
            </a:pPr>
            <a:r>
              <a:rPr lang="en-US" sz="4000" b="1" dirty="0">
                <a:latin typeface="Lexend" panose="020B0604020202020204" charset="0"/>
                <a:ea typeface="Lato"/>
                <a:cs typeface="Lato"/>
                <a:sym typeface="Lato"/>
              </a:rPr>
              <a:t>Persistent Vacancies</a:t>
            </a:r>
            <a:endParaRPr sz="4000" b="1" dirty="0">
              <a:latin typeface="Lexend" panose="020B0604020202020204" charset="0"/>
              <a:ea typeface="Lato"/>
              <a:cs typeface="Lato"/>
              <a:sym typeface="Lato"/>
            </a:endParaRPr>
          </a:p>
          <a:p>
            <a:pPr marL="457200" marR="253387" lvl="0" indent="0" algn="l" rtl="0">
              <a:spcBef>
                <a:spcPts val="1000"/>
              </a:spcBef>
              <a:spcAft>
                <a:spcPts val="0"/>
              </a:spcAft>
              <a:buClr>
                <a:schemeClr val="dk1"/>
              </a:buClr>
              <a:buSzPts val="1100"/>
              <a:buFont typeface="Arial"/>
              <a:buNone/>
            </a:pPr>
            <a:r>
              <a:rPr lang="en-US" dirty="0">
                <a:latin typeface="Lexend" panose="020B0604020202020204" charset="0"/>
                <a:ea typeface="Lato"/>
                <a:cs typeface="Lato"/>
                <a:sym typeface="Lato"/>
              </a:rPr>
              <a:t>→ How many of these positions remain unfilled? Where?</a:t>
            </a:r>
            <a:endParaRPr dirty="0">
              <a:latin typeface="Lexend" panose="020B0604020202020204" charset="0"/>
              <a:ea typeface="Lato"/>
              <a:cs typeface="Lato"/>
              <a:sym typeface="Lato"/>
            </a:endParaRPr>
          </a:p>
          <a:p>
            <a:pPr marL="457200" marR="253387" lvl="0" indent="0" algn="l" rtl="0">
              <a:spcBef>
                <a:spcPts val="1000"/>
              </a:spcBef>
              <a:spcAft>
                <a:spcPts val="0"/>
              </a:spcAft>
              <a:buClr>
                <a:schemeClr val="dk1"/>
              </a:buClr>
              <a:buSzPts val="1100"/>
              <a:buFont typeface="Arial"/>
              <a:buNone/>
            </a:pPr>
            <a:r>
              <a:rPr lang="en-US" dirty="0">
                <a:latin typeface="Lexend" panose="020B0604020202020204" charset="0"/>
                <a:ea typeface="Lato"/>
                <a:cs typeface="Lato"/>
                <a:sym typeface="Lato"/>
              </a:rPr>
              <a:t>→ How long have these vacancies persisted? </a:t>
            </a:r>
            <a:endParaRPr dirty="0">
              <a:latin typeface="Lexend" panose="020B0604020202020204" charset="0"/>
              <a:ea typeface="Lato"/>
              <a:cs typeface="Lato"/>
              <a:sym typeface="Lato"/>
            </a:endParaRPr>
          </a:p>
          <a:p>
            <a:pPr marL="457200" marR="253387" lvl="0" indent="0" algn="l" rtl="0">
              <a:spcBef>
                <a:spcPts val="1000"/>
              </a:spcBef>
              <a:spcAft>
                <a:spcPts val="0"/>
              </a:spcAft>
              <a:buClr>
                <a:schemeClr val="dk1"/>
              </a:buClr>
              <a:buSzPts val="1100"/>
              <a:buFont typeface="Arial"/>
              <a:buNone/>
            </a:pPr>
            <a:r>
              <a:rPr lang="en-US" dirty="0">
                <a:latin typeface="Lexend" panose="020B0604020202020204" charset="0"/>
                <a:ea typeface="Lato"/>
                <a:cs typeface="Lato"/>
                <a:sym typeface="Lato"/>
              </a:rPr>
              <a:t>→ Where do vacancies fluctuate the most, with staff frequently leaving positions after being hired?</a:t>
            </a:r>
            <a:endParaRPr dirty="0">
              <a:latin typeface="Lexend" panose="020B0604020202020204" charset="0"/>
              <a:ea typeface="Lato"/>
              <a:cs typeface="Lato"/>
              <a:sym typeface="Lato"/>
            </a:endParaRPr>
          </a:p>
          <a:p>
            <a:pPr marL="457200" marR="253387" lvl="0" indent="0" algn="l" rtl="0">
              <a:spcBef>
                <a:spcPts val="1000"/>
              </a:spcBef>
              <a:spcAft>
                <a:spcPts val="0"/>
              </a:spcAft>
              <a:buClr>
                <a:schemeClr val="dk1"/>
              </a:buClr>
              <a:buSzPts val="1100"/>
              <a:buFont typeface="Arial"/>
              <a:buNone/>
            </a:pPr>
            <a:r>
              <a:rPr lang="en-US" dirty="0">
                <a:latin typeface="Lexend" panose="020B0604020202020204" charset="0"/>
                <a:ea typeface="Lato"/>
                <a:cs typeface="Lato"/>
                <a:sym typeface="Lato"/>
              </a:rPr>
              <a:t>→ Why do they leave the position? What is the feedback from staff?</a:t>
            </a:r>
            <a:endParaRPr dirty="0">
              <a:latin typeface="Lexend" panose="020B0604020202020204" charset="0"/>
              <a:ea typeface="Lato"/>
              <a:cs typeface="Lato"/>
              <a:sym typeface="Lato"/>
            </a:endParaRPr>
          </a:p>
          <a:p>
            <a:pPr marL="457200" marR="498403" lvl="0" indent="0" algn="ctr" rtl="0">
              <a:spcBef>
                <a:spcPts val="0"/>
              </a:spcBef>
              <a:spcAft>
                <a:spcPts val="0"/>
              </a:spcAft>
              <a:buSzPts val="1100"/>
              <a:buNone/>
            </a:pPr>
            <a:endParaRPr b="1" dirty="0">
              <a:latin typeface="Trebuchet MS"/>
              <a:ea typeface="Trebuchet MS"/>
              <a:cs typeface="Trebuchet MS"/>
              <a:sym typeface="Trebuchet MS"/>
            </a:endParaRPr>
          </a:p>
          <a:p>
            <a:pPr marL="0" lvl="0" indent="0" algn="ctr" rtl="0">
              <a:lnSpc>
                <a:spcPct val="100000"/>
              </a:lnSpc>
              <a:spcBef>
                <a:spcPts val="0"/>
              </a:spcBef>
              <a:spcAft>
                <a:spcPts val="0"/>
              </a:spcAft>
              <a:buSzPts val="1800"/>
              <a:buNone/>
            </a:pPr>
            <a:endParaRPr sz="1800" dirty="0">
              <a:solidFill>
                <a:srgbClr val="000000"/>
              </a:solidFill>
              <a:latin typeface="Trebuchet MS"/>
              <a:ea typeface="Trebuchet MS"/>
              <a:cs typeface="Trebuchet MS"/>
              <a:sym typeface="Trebuchet MS"/>
            </a:endParaRPr>
          </a:p>
          <a:p>
            <a:pPr marL="0" lvl="0" indent="0" algn="ctr" rtl="0">
              <a:lnSpc>
                <a:spcPct val="100000"/>
              </a:lnSpc>
              <a:spcBef>
                <a:spcPts val="0"/>
              </a:spcBef>
              <a:spcAft>
                <a:spcPts val="0"/>
              </a:spcAft>
              <a:buSzPts val="1800"/>
              <a:buNone/>
            </a:pPr>
            <a:r>
              <a:rPr lang="en-US" sz="1800" dirty="0">
                <a:solidFill>
                  <a:srgbClr val="000000"/>
                </a:solidFill>
                <a:latin typeface="Trebuchet MS"/>
                <a:ea typeface="Trebuchet MS"/>
                <a:cs typeface="Trebuchet MS"/>
                <a:sym typeface="Trebuchet MS"/>
              </a:rPr>
              <a:t>							</a:t>
            </a:r>
            <a:r>
              <a:rPr lang="en-US" sz="1800" dirty="0">
                <a:solidFill>
                  <a:srgbClr val="000000"/>
                </a:solidFill>
                <a:latin typeface="Lato"/>
                <a:ea typeface="Lato"/>
                <a:cs typeface="Lato"/>
                <a:sym typeface="Lato"/>
              </a:rPr>
              <a:t>							</a:t>
            </a:r>
            <a:endParaRPr dirty="0">
              <a:solidFill>
                <a:srgbClr val="000000"/>
              </a:solidFill>
              <a:latin typeface="Lato"/>
              <a:ea typeface="Lato"/>
              <a:cs typeface="Lato"/>
              <a:sym typeface="Lato"/>
            </a:endParaRPr>
          </a:p>
          <a:p>
            <a:pPr marL="0" lvl="0" indent="0" algn="ctr" rtl="0">
              <a:lnSpc>
                <a:spcPct val="90000"/>
              </a:lnSpc>
              <a:spcBef>
                <a:spcPts val="750"/>
              </a:spcBef>
              <a:spcAft>
                <a:spcPts val="0"/>
              </a:spcAft>
              <a:buSzPts val="1800"/>
              <a:buNone/>
            </a:pPr>
            <a:endParaRPr sz="500" dirty="0">
              <a:solidFill>
                <a:srgbClr val="FFFFFF"/>
              </a:solidFil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2422"/>
        <p:cNvGrpSpPr/>
        <p:nvPr/>
      </p:nvGrpSpPr>
      <p:grpSpPr>
        <a:xfrm>
          <a:off x="0" y="0"/>
          <a:ext cx="0" cy="0"/>
          <a:chOff x="0" y="0"/>
          <a:chExt cx="0" cy="0"/>
        </a:xfrm>
      </p:grpSpPr>
      <p:sp>
        <p:nvSpPr>
          <p:cNvPr id="2423" name="Google Shape;2423;p376"/>
          <p:cNvSpPr txBox="1"/>
          <p:nvPr/>
        </p:nvSpPr>
        <p:spPr>
          <a:xfrm>
            <a:off x="0" y="8"/>
            <a:ext cx="9144000" cy="8313528"/>
          </a:xfrm>
          <a:prstGeom prst="rect">
            <a:avLst/>
          </a:prstGeom>
          <a:solidFill>
            <a:srgbClr val="07242A"/>
          </a:solidFill>
          <a:ln>
            <a:noFill/>
          </a:ln>
        </p:spPr>
        <p:txBody>
          <a:bodyPr spcFirstLastPara="1" wrap="square" lIns="91425" tIns="91425" rIns="91425" bIns="91425" anchor="t" anchorCtr="0">
            <a:spAutoFit/>
          </a:bodyPr>
          <a:lstStyle/>
          <a:p>
            <a:pPr marL="514350" marR="446154" lvl="0" indent="0" algn="ctr" rtl="0">
              <a:spcBef>
                <a:spcPts val="0"/>
              </a:spcBef>
              <a:spcAft>
                <a:spcPts val="0"/>
              </a:spcAft>
              <a:buNone/>
            </a:pPr>
            <a:endParaRPr sz="100" dirty="0">
              <a:solidFill>
                <a:srgbClr val="FFFFFF"/>
              </a:solidFill>
              <a:latin typeface="Calibri"/>
              <a:ea typeface="Calibri"/>
              <a:cs typeface="Calibri"/>
              <a:sym typeface="Calibri"/>
            </a:endParaRPr>
          </a:p>
          <a:p>
            <a:pPr marL="514350" marR="446154" lvl="0" indent="0" algn="ctr" rtl="0">
              <a:spcBef>
                <a:spcPts val="1000"/>
              </a:spcBef>
              <a:spcAft>
                <a:spcPts val="0"/>
              </a:spcAft>
              <a:buNone/>
            </a:pPr>
            <a:endParaRPr sz="100" dirty="0">
              <a:solidFill>
                <a:srgbClr val="FFFFFF"/>
              </a:solidFill>
              <a:latin typeface="Calibri"/>
              <a:ea typeface="Calibri"/>
              <a:cs typeface="Calibri"/>
              <a:sym typeface="Calibri"/>
            </a:endParaRPr>
          </a:p>
          <a:p>
            <a:pPr marL="0" marR="508000" lvl="0" indent="0" algn="l" rtl="0">
              <a:lnSpc>
                <a:spcPct val="100000"/>
              </a:lnSpc>
              <a:spcBef>
                <a:spcPts val="0"/>
              </a:spcBef>
              <a:spcAft>
                <a:spcPts val="0"/>
              </a:spcAft>
              <a:buNone/>
            </a:pPr>
            <a:endParaRPr lang="en-US" sz="100" dirty="0">
              <a:solidFill>
                <a:srgbClr val="FFFF00"/>
              </a:solidFill>
              <a:latin typeface="Lato"/>
              <a:ea typeface="Lato"/>
              <a:cs typeface="Lato"/>
              <a:sym typeface="Lato"/>
            </a:endParaRPr>
          </a:p>
          <a:p>
            <a:pPr marL="0" marR="508000" lvl="0" indent="0" algn="l" rtl="0">
              <a:lnSpc>
                <a:spcPct val="100000"/>
              </a:lnSpc>
              <a:spcBef>
                <a:spcPts val="0"/>
              </a:spcBef>
              <a:spcAft>
                <a:spcPts val="0"/>
              </a:spcAft>
              <a:buNone/>
            </a:pPr>
            <a:endParaRPr lang="en-US" sz="100" dirty="0">
              <a:solidFill>
                <a:srgbClr val="FFFF00"/>
              </a:solidFill>
              <a:latin typeface="Lato"/>
              <a:ea typeface="Lato"/>
              <a:cs typeface="Lato"/>
              <a:sym typeface="Lato"/>
            </a:endParaRPr>
          </a:p>
          <a:p>
            <a:pPr marL="0" marR="508000" lvl="0" indent="0" algn="l" rtl="0">
              <a:lnSpc>
                <a:spcPct val="100000"/>
              </a:lnSpc>
              <a:spcBef>
                <a:spcPts val="0"/>
              </a:spcBef>
              <a:spcAft>
                <a:spcPts val="0"/>
              </a:spcAft>
              <a:buNone/>
            </a:pPr>
            <a:endParaRPr lang="en-US" sz="100" dirty="0">
              <a:solidFill>
                <a:srgbClr val="FFFF00"/>
              </a:solidFill>
              <a:latin typeface="Lato"/>
              <a:ea typeface="Lato"/>
              <a:cs typeface="Lato"/>
              <a:sym typeface="Lato"/>
            </a:endParaRPr>
          </a:p>
          <a:p>
            <a:pPr marL="0" marR="508000" lvl="0" indent="0" algn="l" rtl="0">
              <a:lnSpc>
                <a:spcPct val="100000"/>
              </a:lnSpc>
              <a:spcBef>
                <a:spcPts val="0"/>
              </a:spcBef>
              <a:spcAft>
                <a:spcPts val="0"/>
              </a:spcAft>
              <a:buNone/>
            </a:pPr>
            <a:endParaRPr lang="en-US" sz="100" dirty="0">
              <a:solidFill>
                <a:srgbClr val="FFFF00"/>
              </a:solidFill>
              <a:latin typeface="Lato"/>
              <a:ea typeface="Lato"/>
              <a:cs typeface="Lato"/>
              <a:sym typeface="Lato"/>
            </a:endParaRPr>
          </a:p>
          <a:p>
            <a:pPr marL="0" marR="508000" lvl="0" indent="0" algn="l" rtl="0">
              <a:lnSpc>
                <a:spcPct val="100000"/>
              </a:lnSpc>
              <a:spcBef>
                <a:spcPts val="0"/>
              </a:spcBef>
              <a:spcAft>
                <a:spcPts val="0"/>
              </a:spcAft>
              <a:buNone/>
            </a:pPr>
            <a:endParaRPr lang="en-US" sz="100" dirty="0">
              <a:solidFill>
                <a:srgbClr val="FFFF00"/>
              </a:solidFill>
              <a:latin typeface="Lato"/>
              <a:ea typeface="Lato"/>
              <a:cs typeface="Lato"/>
              <a:sym typeface="Lato"/>
            </a:endParaRPr>
          </a:p>
          <a:p>
            <a:pPr marL="0" marR="508000" lvl="0" indent="0" algn="l" rtl="0">
              <a:lnSpc>
                <a:spcPct val="100000"/>
              </a:lnSpc>
              <a:spcBef>
                <a:spcPts val="0"/>
              </a:spcBef>
              <a:spcAft>
                <a:spcPts val="0"/>
              </a:spcAft>
              <a:buNone/>
            </a:pPr>
            <a:endParaRPr lang="en-US" sz="100" dirty="0">
              <a:solidFill>
                <a:srgbClr val="FFFF00"/>
              </a:solidFill>
              <a:latin typeface="Lato"/>
              <a:ea typeface="Lato"/>
              <a:cs typeface="Lato"/>
              <a:sym typeface="Lato"/>
            </a:endParaRPr>
          </a:p>
          <a:p>
            <a:pPr marL="0" marR="508000" lvl="0" indent="0" algn="l" rtl="0">
              <a:lnSpc>
                <a:spcPct val="100000"/>
              </a:lnSpc>
              <a:spcBef>
                <a:spcPts val="0"/>
              </a:spcBef>
              <a:spcAft>
                <a:spcPts val="0"/>
              </a:spcAft>
              <a:buNone/>
            </a:pPr>
            <a:endParaRPr sz="100" dirty="0">
              <a:solidFill>
                <a:srgbClr val="FFFF00"/>
              </a:solidFill>
              <a:latin typeface="Lato"/>
              <a:ea typeface="Lato"/>
              <a:cs typeface="Lato"/>
              <a:sym typeface="Lato"/>
            </a:endParaRPr>
          </a:p>
          <a:p>
            <a:pPr marL="228600" marR="508000" lvl="0" algn="l" rtl="0">
              <a:lnSpc>
                <a:spcPct val="115000"/>
              </a:lnSpc>
              <a:spcBef>
                <a:spcPts val="1000"/>
              </a:spcBef>
              <a:spcAft>
                <a:spcPts val="0"/>
              </a:spcAft>
              <a:buNone/>
              <a:tabLst>
                <a:tab pos="284163" algn="l"/>
              </a:tabLst>
            </a:pPr>
            <a:r>
              <a:rPr lang="en-US" sz="2400" b="1" dirty="0">
                <a:solidFill>
                  <a:srgbClr val="FFFF00"/>
                </a:solidFill>
                <a:latin typeface="Lexend" panose="020B0604020202020204" charset="0"/>
                <a:ea typeface="Lato"/>
                <a:cs typeface="Lato"/>
                <a:sym typeface="Lato"/>
              </a:rPr>
              <a:t>Persistent Vacancies (School Year 2023-24)</a:t>
            </a:r>
            <a:endParaRPr sz="2400" dirty="0">
              <a:solidFill>
                <a:srgbClr val="FFFFFF"/>
              </a:solidFill>
              <a:latin typeface="Lexend" panose="020B0604020202020204" charset="0"/>
              <a:ea typeface="Lato"/>
              <a:cs typeface="Lato"/>
              <a:sym typeface="Lato"/>
            </a:endParaRPr>
          </a:p>
          <a:p>
            <a:pPr marL="228600" marR="317500" lvl="0" algn="l" rtl="0">
              <a:lnSpc>
                <a:spcPct val="115000"/>
              </a:lnSpc>
              <a:spcBef>
                <a:spcPts val="1500"/>
              </a:spcBef>
              <a:spcAft>
                <a:spcPts val="0"/>
              </a:spcAft>
              <a:buNone/>
            </a:pPr>
            <a:r>
              <a:rPr lang="en-US" sz="2000" b="1" dirty="0">
                <a:solidFill>
                  <a:srgbClr val="FFFFFF"/>
                </a:solidFill>
                <a:latin typeface="Lexend" panose="020B0604020202020204" charset="0"/>
                <a:ea typeface="Lato"/>
                <a:cs typeface="Lato"/>
                <a:sym typeface="Lato"/>
              </a:rPr>
              <a:t>We have had persistent vacancies or high attrition* of support staff (paras and ISSs) at specific school communities this year:</a:t>
            </a:r>
            <a:endParaRPr sz="2000" dirty="0">
              <a:solidFill>
                <a:srgbClr val="FFFFFF"/>
              </a:solidFill>
              <a:latin typeface="Lexend" panose="020B0604020202020204" charset="0"/>
              <a:ea typeface="Lato"/>
              <a:cs typeface="Lato"/>
              <a:sym typeface="Lato"/>
            </a:endParaRPr>
          </a:p>
          <a:p>
            <a:pPr marL="914400" marR="317500" lvl="0" indent="0" algn="l" rtl="0">
              <a:lnSpc>
                <a:spcPct val="115000"/>
              </a:lnSpc>
              <a:spcBef>
                <a:spcPts val="1000"/>
              </a:spcBef>
              <a:spcAft>
                <a:spcPts val="0"/>
              </a:spcAft>
              <a:buNone/>
            </a:pPr>
            <a:r>
              <a:rPr lang="en-US" sz="2100" dirty="0" err="1">
                <a:solidFill>
                  <a:srgbClr val="FFFFFF"/>
                </a:solidFill>
                <a:latin typeface="Lexend" panose="020B0604020202020204" charset="0"/>
                <a:ea typeface="Lato"/>
                <a:cs typeface="Lato"/>
                <a:sym typeface="Lato"/>
              </a:rPr>
              <a:t>Montera</a:t>
            </a:r>
            <a:r>
              <a:rPr lang="en-US" sz="2100" dirty="0">
                <a:solidFill>
                  <a:srgbClr val="FFFFFF"/>
                </a:solidFill>
                <a:latin typeface="Lexend" panose="020B0604020202020204" charset="0"/>
                <a:ea typeface="Lato"/>
                <a:cs typeface="Lato"/>
                <a:sym typeface="Lato"/>
              </a:rPr>
              <a:t> Middle</a:t>
            </a:r>
            <a:endParaRPr sz="2100" dirty="0">
              <a:solidFill>
                <a:srgbClr val="FFFFFF"/>
              </a:solidFill>
              <a:latin typeface="Lexend" panose="020B0604020202020204" charset="0"/>
              <a:ea typeface="Lato"/>
              <a:cs typeface="Lato"/>
              <a:sym typeface="Lato"/>
            </a:endParaRPr>
          </a:p>
          <a:p>
            <a:pPr marL="914400" marR="317500" lvl="0" indent="0" algn="l" rtl="0">
              <a:lnSpc>
                <a:spcPct val="115000"/>
              </a:lnSpc>
              <a:spcBef>
                <a:spcPts val="0"/>
              </a:spcBef>
              <a:spcAft>
                <a:spcPts val="0"/>
              </a:spcAft>
              <a:buNone/>
            </a:pPr>
            <a:r>
              <a:rPr lang="en-US" sz="2100" dirty="0">
                <a:solidFill>
                  <a:srgbClr val="FFFFFF"/>
                </a:solidFill>
                <a:latin typeface="Lexend" panose="020B0604020202020204" charset="0"/>
                <a:ea typeface="Lato"/>
                <a:cs typeface="Lato"/>
                <a:sym typeface="Lato"/>
              </a:rPr>
              <a:t>Skyline High</a:t>
            </a:r>
            <a:endParaRPr sz="2100" dirty="0">
              <a:solidFill>
                <a:srgbClr val="FFFFFF"/>
              </a:solidFill>
              <a:latin typeface="Lexend" panose="020B0604020202020204" charset="0"/>
              <a:ea typeface="Lato"/>
              <a:cs typeface="Lato"/>
              <a:sym typeface="Lato"/>
            </a:endParaRPr>
          </a:p>
          <a:p>
            <a:pPr marL="914400" marR="317500" lvl="0" indent="0" algn="l" rtl="0">
              <a:lnSpc>
                <a:spcPct val="115000"/>
              </a:lnSpc>
              <a:spcBef>
                <a:spcPts val="0"/>
              </a:spcBef>
              <a:spcAft>
                <a:spcPts val="0"/>
              </a:spcAft>
              <a:buNone/>
            </a:pPr>
            <a:r>
              <a:rPr lang="en-US" sz="2100" dirty="0">
                <a:solidFill>
                  <a:srgbClr val="FFFFFF"/>
                </a:solidFill>
                <a:latin typeface="Lexend" panose="020B0604020202020204" charset="0"/>
                <a:ea typeface="Lato"/>
                <a:cs typeface="Lato"/>
                <a:sym typeface="Lato"/>
              </a:rPr>
              <a:t>Coliseum College Prep Academy</a:t>
            </a:r>
            <a:endParaRPr sz="2100" dirty="0">
              <a:solidFill>
                <a:srgbClr val="FFFFFF"/>
              </a:solidFill>
              <a:latin typeface="Lexend" panose="020B0604020202020204" charset="0"/>
              <a:ea typeface="Lato"/>
              <a:cs typeface="Lato"/>
              <a:sym typeface="Lato"/>
            </a:endParaRPr>
          </a:p>
          <a:p>
            <a:pPr marL="914400" marR="317500" lvl="0" indent="0" algn="l" rtl="0">
              <a:lnSpc>
                <a:spcPct val="115000"/>
              </a:lnSpc>
              <a:spcBef>
                <a:spcPts val="0"/>
              </a:spcBef>
              <a:spcAft>
                <a:spcPts val="0"/>
              </a:spcAft>
              <a:buNone/>
            </a:pPr>
            <a:r>
              <a:rPr lang="en-US" sz="2100" dirty="0">
                <a:solidFill>
                  <a:srgbClr val="FFFFFF"/>
                </a:solidFill>
                <a:latin typeface="Lexend" panose="020B0604020202020204" charset="0"/>
                <a:ea typeface="Lato"/>
                <a:cs typeface="Lato"/>
                <a:sym typeface="Lato"/>
              </a:rPr>
              <a:t>Redwood Heights</a:t>
            </a:r>
            <a:endParaRPr sz="2100" dirty="0">
              <a:solidFill>
                <a:srgbClr val="FFFFFF"/>
              </a:solidFill>
              <a:latin typeface="Lexend" panose="020B0604020202020204" charset="0"/>
              <a:ea typeface="Lato"/>
              <a:cs typeface="Lato"/>
              <a:sym typeface="Lato"/>
            </a:endParaRPr>
          </a:p>
          <a:p>
            <a:pPr marL="914400" marR="317500" lvl="0" indent="0" algn="l" rtl="0">
              <a:lnSpc>
                <a:spcPct val="115000"/>
              </a:lnSpc>
              <a:spcBef>
                <a:spcPts val="0"/>
              </a:spcBef>
              <a:spcAft>
                <a:spcPts val="0"/>
              </a:spcAft>
              <a:buNone/>
            </a:pPr>
            <a:r>
              <a:rPr lang="en-US" sz="2100" dirty="0">
                <a:solidFill>
                  <a:srgbClr val="FFFFFF"/>
                </a:solidFill>
                <a:latin typeface="Lexend" panose="020B0604020202020204" charset="0"/>
                <a:ea typeface="Lato"/>
                <a:cs typeface="Lato"/>
                <a:sym typeface="Lato"/>
              </a:rPr>
              <a:t>Edna Brewer</a:t>
            </a:r>
            <a:endParaRPr sz="2100" dirty="0">
              <a:solidFill>
                <a:srgbClr val="FFFFFF"/>
              </a:solidFill>
              <a:latin typeface="Lexend" panose="020B0604020202020204" charset="0"/>
              <a:ea typeface="Lato"/>
              <a:cs typeface="Lato"/>
              <a:sym typeface="Lato"/>
            </a:endParaRPr>
          </a:p>
          <a:p>
            <a:pPr marL="914400" marR="317500" lvl="0" indent="0" algn="l" rtl="0">
              <a:lnSpc>
                <a:spcPct val="115000"/>
              </a:lnSpc>
              <a:spcBef>
                <a:spcPts val="0"/>
              </a:spcBef>
              <a:spcAft>
                <a:spcPts val="0"/>
              </a:spcAft>
              <a:buNone/>
            </a:pPr>
            <a:r>
              <a:rPr lang="en-US" sz="2100" dirty="0" err="1">
                <a:solidFill>
                  <a:srgbClr val="FFFFFF"/>
                </a:solidFill>
                <a:latin typeface="Lexend" panose="020B0604020202020204" charset="0"/>
                <a:ea typeface="Lato"/>
                <a:cs typeface="Lato"/>
                <a:sym typeface="Lato"/>
              </a:rPr>
              <a:t>MetWest</a:t>
            </a:r>
            <a:endParaRPr sz="2100" dirty="0">
              <a:solidFill>
                <a:srgbClr val="FFFFFF"/>
              </a:solidFill>
              <a:latin typeface="Lexend" panose="020B0604020202020204" charset="0"/>
              <a:ea typeface="Lato"/>
              <a:cs typeface="Lato"/>
              <a:sym typeface="Lato"/>
            </a:endParaRPr>
          </a:p>
          <a:p>
            <a:pPr marL="914400" marR="317500" lvl="0" indent="0" algn="l" rtl="0">
              <a:lnSpc>
                <a:spcPct val="115000"/>
              </a:lnSpc>
              <a:spcBef>
                <a:spcPts val="0"/>
              </a:spcBef>
              <a:spcAft>
                <a:spcPts val="0"/>
              </a:spcAft>
              <a:buNone/>
            </a:pPr>
            <a:endParaRPr dirty="0">
              <a:solidFill>
                <a:srgbClr val="FFFFFF"/>
              </a:solidFill>
              <a:latin typeface="Lato"/>
              <a:ea typeface="Lato"/>
              <a:cs typeface="Lato"/>
              <a:sym typeface="Lato"/>
            </a:endParaRPr>
          </a:p>
          <a:p>
            <a:pPr marL="228600" marR="317500" lvl="0" algn="l" rtl="0">
              <a:lnSpc>
                <a:spcPct val="115000"/>
              </a:lnSpc>
              <a:spcBef>
                <a:spcPts val="0"/>
              </a:spcBef>
              <a:spcAft>
                <a:spcPts val="0"/>
              </a:spcAft>
              <a:buNone/>
            </a:pPr>
            <a:r>
              <a:rPr lang="en-US" sz="1900" dirty="0">
                <a:solidFill>
                  <a:srgbClr val="FFFFFF"/>
                </a:solidFill>
                <a:latin typeface="Lexend" panose="020B0604020202020204" charset="0"/>
                <a:ea typeface="Lato"/>
                <a:cs typeface="Lato"/>
                <a:sym typeface="Lato"/>
              </a:rPr>
              <a:t>*</a:t>
            </a:r>
            <a:r>
              <a:rPr lang="en-US" sz="1900" i="1" dirty="0">
                <a:solidFill>
                  <a:srgbClr val="FFFFFF"/>
                </a:solidFill>
                <a:latin typeface="Lexend" panose="020B0604020202020204" charset="0"/>
                <a:ea typeface="Lato"/>
                <a:cs typeface="Lato"/>
                <a:sym typeface="Lato"/>
              </a:rPr>
              <a:t>attrition: the rate at which employees leave a workforce (how quickly)</a:t>
            </a:r>
            <a:endParaRPr sz="1900" i="1" dirty="0">
              <a:solidFill>
                <a:srgbClr val="FFFFFF"/>
              </a:solidFill>
              <a:latin typeface="Lexend" panose="020B0604020202020204" charset="0"/>
              <a:ea typeface="Lato"/>
              <a:cs typeface="Lato"/>
              <a:sym typeface="Lato"/>
            </a:endParaRPr>
          </a:p>
          <a:p>
            <a:pPr marL="457200" marR="317500" lvl="0" indent="0" algn="l" rtl="0">
              <a:lnSpc>
                <a:spcPct val="115000"/>
              </a:lnSpc>
              <a:spcBef>
                <a:spcPts val="0"/>
              </a:spcBef>
              <a:spcAft>
                <a:spcPts val="0"/>
              </a:spcAft>
              <a:buClr>
                <a:schemeClr val="dk1"/>
              </a:buClr>
              <a:buSzPts val="1100"/>
              <a:buFont typeface="Arial"/>
              <a:buNone/>
            </a:pPr>
            <a:endParaRPr sz="1000" b="1" dirty="0">
              <a:solidFill>
                <a:srgbClr val="FFFF00"/>
              </a:solidFill>
              <a:latin typeface="Lato"/>
              <a:ea typeface="Lato"/>
              <a:cs typeface="Lato"/>
              <a:sym typeface="Lato"/>
            </a:endParaRPr>
          </a:p>
          <a:p>
            <a:pPr marL="457200" marR="317500" lvl="0" indent="0" algn="l" rtl="0">
              <a:lnSpc>
                <a:spcPct val="115000"/>
              </a:lnSpc>
              <a:spcBef>
                <a:spcPts val="1000"/>
              </a:spcBef>
              <a:spcAft>
                <a:spcPts val="0"/>
              </a:spcAft>
              <a:buNone/>
            </a:pPr>
            <a:endParaRPr sz="19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19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19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19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1900" dirty="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1900" dirty="0">
              <a:solidFill>
                <a:srgbClr val="FFFFFF"/>
              </a:solidFill>
              <a:latin typeface="Lato"/>
              <a:ea typeface="Lato"/>
              <a:cs typeface="Lato"/>
              <a:sym typeface="Lato"/>
            </a:endParaRPr>
          </a:p>
          <a:p>
            <a:pPr marL="457200" marR="317500" lvl="0" indent="0" algn="l" rtl="0">
              <a:lnSpc>
                <a:spcPct val="115000"/>
              </a:lnSpc>
              <a:spcBef>
                <a:spcPts val="1000"/>
              </a:spcBef>
              <a:spcAft>
                <a:spcPts val="300"/>
              </a:spcAft>
              <a:buNone/>
            </a:pPr>
            <a:endParaRPr sz="1900" dirty="0">
              <a:solidFill>
                <a:srgbClr val="FFFFFF"/>
              </a:solidFill>
              <a:latin typeface="Lato"/>
              <a:ea typeface="Lato"/>
              <a:cs typeface="Lato"/>
              <a:sym typeface="Lato"/>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2427"/>
        <p:cNvGrpSpPr/>
        <p:nvPr/>
      </p:nvGrpSpPr>
      <p:grpSpPr>
        <a:xfrm>
          <a:off x="0" y="0"/>
          <a:ext cx="0" cy="0"/>
          <a:chOff x="0" y="0"/>
          <a:chExt cx="0" cy="0"/>
        </a:xfrm>
      </p:grpSpPr>
      <p:sp>
        <p:nvSpPr>
          <p:cNvPr id="2428" name="Google Shape;2428;p377"/>
          <p:cNvSpPr txBox="1"/>
          <p:nvPr/>
        </p:nvSpPr>
        <p:spPr>
          <a:xfrm>
            <a:off x="0" y="8"/>
            <a:ext cx="9144000" cy="5274234"/>
          </a:xfrm>
          <a:prstGeom prst="rect">
            <a:avLst/>
          </a:prstGeom>
          <a:solidFill>
            <a:srgbClr val="07242A"/>
          </a:solidFill>
          <a:ln>
            <a:noFill/>
          </a:ln>
        </p:spPr>
        <p:txBody>
          <a:bodyPr spcFirstLastPara="1" wrap="square" lIns="91425" tIns="91425" rIns="91425" bIns="91425" anchor="t" anchorCtr="0">
            <a:spAutoFit/>
          </a:bodyPr>
          <a:lstStyle/>
          <a:p>
            <a:pPr marL="514350" marR="446154" lvl="0" indent="0" algn="ctr" rtl="0">
              <a:spcBef>
                <a:spcPts val="0"/>
              </a:spcBef>
              <a:spcAft>
                <a:spcPts val="0"/>
              </a:spcAft>
              <a:buNone/>
            </a:pPr>
            <a:endParaRPr sz="100" dirty="0">
              <a:solidFill>
                <a:srgbClr val="FFFFFF"/>
              </a:solidFill>
              <a:latin typeface="Calibri"/>
              <a:ea typeface="Calibri"/>
              <a:cs typeface="Calibri"/>
              <a:sym typeface="Calibri"/>
            </a:endParaRPr>
          </a:p>
          <a:p>
            <a:pPr marL="514350" marR="446154" lvl="0" indent="0" algn="ctr" rtl="0">
              <a:spcBef>
                <a:spcPts val="1000"/>
              </a:spcBef>
              <a:spcAft>
                <a:spcPts val="0"/>
              </a:spcAft>
              <a:buNone/>
            </a:pPr>
            <a:endParaRPr sz="100" dirty="0">
              <a:solidFill>
                <a:srgbClr val="FFFFFF"/>
              </a:solidFill>
              <a:latin typeface="Calibri"/>
              <a:ea typeface="Calibri"/>
              <a:cs typeface="Calibri"/>
              <a:sym typeface="Calibri"/>
            </a:endParaRPr>
          </a:p>
          <a:p>
            <a:pPr marL="0" marR="508000" lvl="0" indent="0" algn="l" rtl="0">
              <a:lnSpc>
                <a:spcPct val="100000"/>
              </a:lnSpc>
              <a:spcBef>
                <a:spcPts val="0"/>
              </a:spcBef>
              <a:spcAft>
                <a:spcPts val="0"/>
              </a:spcAft>
              <a:buNone/>
            </a:pPr>
            <a:endParaRPr sz="100" dirty="0">
              <a:solidFill>
                <a:srgbClr val="FFFF00"/>
              </a:solidFill>
              <a:latin typeface="Lato"/>
              <a:ea typeface="Lato"/>
              <a:cs typeface="Lato"/>
              <a:sym typeface="Lato"/>
            </a:endParaRPr>
          </a:p>
          <a:p>
            <a:pPr marL="228600" marR="508000" lvl="0" algn="l" rtl="0">
              <a:lnSpc>
                <a:spcPct val="115000"/>
              </a:lnSpc>
              <a:spcBef>
                <a:spcPts val="1000"/>
              </a:spcBef>
              <a:spcAft>
                <a:spcPts val="0"/>
              </a:spcAft>
              <a:buNone/>
              <a:tabLst>
                <a:tab pos="346075" algn="l"/>
              </a:tabLst>
            </a:pPr>
            <a:r>
              <a:rPr lang="en-US" sz="2500" b="1" dirty="0">
                <a:solidFill>
                  <a:srgbClr val="FFFF00"/>
                </a:solidFill>
                <a:latin typeface="Lexend" panose="020B0604020202020204" charset="0"/>
                <a:ea typeface="Lato"/>
                <a:cs typeface="Lato"/>
                <a:sym typeface="Lato"/>
              </a:rPr>
              <a:t>Persistent Vacancies (School Year 2022-23)</a:t>
            </a:r>
            <a:endParaRPr lang="en-US" sz="2500" dirty="0">
              <a:solidFill>
                <a:srgbClr val="FFFFFF"/>
              </a:solidFill>
              <a:latin typeface="Lexend" panose="020B0604020202020204" charset="0"/>
              <a:ea typeface="Lato"/>
              <a:cs typeface="Lato"/>
              <a:sym typeface="Lato"/>
            </a:endParaRPr>
          </a:p>
          <a:p>
            <a:pPr marL="228600" marR="508000" lvl="0" algn="l" rtl="0">
              <a:lnSpc>
                <a:spcPct val="115000"/>
              </a:lnSpc>
              <a:spcBef>
                <a:spcPts val="1000"/>
              </a:spcBef>
              <a:spcAft>
                <a:spcPts val="0"/>
              </a:spcAft>
              <a:buNone/>
              <a:tabLst>
                <a:tab pos="346075" algn="l"/>
                <a:tab pos="8742363" algn="l"/>
                <a:tab pos="8859838" algn="l"/>
              </a:tabLst>
            </a:pPr>
            <a:r>
              <a:rPr lang="en-US" sz="2000" b="1" dirty="0">
                <a:solidFill>
                  <a:srgbClr val="FFFFFF"/>
                </a:solidFill>
                <a:latin typeface="Lexend" panose="020B0604020202020204" charset="0"/>
                <a:ea typeface="Lato"/>
                <a:cs typeface="Lato"/>
                <a:sym typeface="Lato"/>
              </a:rPr>
              <a:t>We have had persistent vacancies or high attrition* of support staff (paras and ISSs) at specific school communities over the last several years, including:</a:t>
            </a:r>
            <a:endParaRPr sz="2000" dirty="0">
              <a:solidFill>
                <a:srgbClr val="FFFFFF"/>
              </a:solidFill>
              <a:latin typeface="Lexend" panose="020B0604020202020204" charset="0"/>
              <a:ea typeface="Lato"/>
              <a:cs typeface="Lato"/>
              <a:sym typeface="Lato"/>
            </a:endParaRPr>
          </a:p>
          <a:p>
            <a:pPr marL="228600" marR="317500" lvl="0" indent="228600" algn="l" rtl="0">
              <a:lnSpc>
                <a:spcPct val="115000"/>
              </a:lnSpc>
              <a:spcBef>
                <a:spcPts val="1000"/>
              </a:spcBef>
              <a:spcAft>
                <a:spcPts val="0"/>
              </a:spcAft>
              <a:buNone/>
              <a:tabLst>
                <a:tab pos="346075" algn="l"/>
              </a:tabLst>
            </a:pPr>
            <a:r>
              <a:rPr lang="en-US" sz="2000" dirty="0" err="1">
                <a:solidFill>
                  <a:srgbClr val="FFFFFF"/>
                </a:solidFill>
                <a:latin typeface="Lexend" panose="020B0604020202020204" charset="0"/>
                <a:ea typeface="Lato"/>
                <a:cs typeface="Lato"/>
                <a:sym typeface="Lato"/>
              </a:rPr>
              <a:t>Montera</a:t>
            </a:r>
            <a:r>
              <a:rPr lang="en-US" sz="2000" dirty="0">
                <a:solidFill>
                  <a:srgbClr val="FFFFFF"/>
                </a:solidFill>
                <a:latin typeface="Lexend" panose="020B0604020202020204" charset="0"/>
                <a:ea typeface="Lato"/>
                <a:cs typeface="Lato"/>
                <a:sym typeface="Lato"/>
              </a:rPr>
              <a:t> Middle</a:t>
            </a:r>
            <a:endParaRPr sz="2000" dirty="0">
              <a:solidFill>
                <a:srgbClr val="FFFFFF"/>
              </a:solidFill>
              <a:latin typeface="Lexend" panose="020B0604020202020204" charset="0"/>
              <a:ea typeface="Lato"/>
              <a:cs typeface="Lato"/>
              <a:sym typeface="Lato"/>
            </a:endParaRPr>
          </a:p>
          <a:p>
            <a:pPr marL="228600" marR="317500" lvl="0" indent="228600" algn="l" rtl="0">
              <a:lnSpc>
                <a:spcPct val="115000"/>
              </a:lnSpc>
              <a:spcBef>
                <a:spcPts val="0"/>
              </a:spcBef>
              <a:spcAft>
                <a:spcPts val="0"/>
              </a:spcAft>
              <a:buNone/>
              <a:tabLst>
                <a:tab pos="346075" algn="l"/>
              </a:tabLst>
            </a:pPr>
            <a:r>
              <a:rPr lang="en-US" sz="2000" dirty="0">
                <a:solidFill>
                  <a:srgbClr val="FFFFFF"/>
                </a:solidFill>
                <a:latin typeface="Lexend" panose="020B0604020202020204" charset="0"/>
                <a:ea typeface="Lato"/>
                <a:cs typeface="Lato"/>
                <a:sym typeface="Lato"/>
              </a:rPr>
              <a:t>Castlemont High</a:t>
            </a:r>
            <a:endParaRPr sz="2000" dirty="0">
              <a:solidFill>
                <a:srgbClr val="FFFFFF"/>
              </a:solidFill>
              <a:latin typeface="Lexend" panose="020B0604020202020204" charset="0"/>
              <a:ea typeface="Lato"/>
              <a:cs typeface="Lato"/>
              <a:sym typeface="Lato"/>
            </a:endParaRPr>
          </a:p>
          <a:p>
            <a:pPr marL="228600" marR="317500" lvl="0" indent="228600" algn="l" rtl="0">
              <a:lnSpc>
                <a:spcPct val="115000"/>
              </a:lnSpc>
              <a:spcBef>
                <a:spcPts val="0"/>
              </a:spcBef>
              <a:spcAft>
                <a:spcPts val="0"/>
              </a:spcAft>
              <a:buNone/>
              <a:tabLst>
                <a:tab pos="346075" algn="l"/>
              </a:tabLst>
            </a:pPr>
            <a:r>
              <a:rPr lang="en-US" sz="2000" dirty="0">
                <a:solidFill>
                  <a:srgbClr val="FFFFFF"/>
                </a:solidFill>
                <a:latin typeface="Lexend" panose="020B0604020202020204" charset="0"/>
                <a:ea typeface="Lato"/>
                <a:cs typeface="Lato"/>
                <a:sym typeface="Lato"/>
              </a:rPr>
              <a:t>Skyline High</a:t>
            </a:r>
            <a:endParaRPr sz="2000" dirty="0">
              <a:solidFill>
                <a:srgbClr val="FFFFFF"/>
              </a:solidFill>
              <a:latin typeface="Lexend" panose="020B0604020202020204" charset="0"/>
              <a:ea typeface="Lato"/>
              <a:cs typeface="Lato"/>
              <a:sym typeface="Lato"/>
            </a:endParaRPr>
          </a:p>
          <a:p>
            <a:pPr marL="228600" marR="317500" lvl="0" indent="228600" algn="l" rtl="0">
              <a:lnSpc>
                <a:spcPct val="115000"/>
              </a:lnSpc>
              <a:spcBef>
                <a:spcPts val="0"/>
              </a:spcBef>
              <a:spcAft>
                <a:spcPts val="0"/>
              </a:spcAft>
              <a:buNone/>
              <a:tabLst>
                <a:tab pos="346075" algn="l"/>
              </a:tabLst>
            </a:pPr>
            <a:r>
              <a:rPr lang="en-US" sz="2000" dirty="0">
                <a:solidFill>
                  <a:srgbClr val="FFFFFF"/>
                </a:solidFill>
                <a:latin typeface="Lexend" panose="020B0604020202020204" charset="0"/>
                <a:ea typeface="Lato"/>
                <a:cs typeface="Lato"/>
                <a:sym typeface="Lato"/>
              </a:rPr>
              <a:t>Coliseum College Prep Academy</a:t>
            </a:r>
            <a:endParaRPr sz="2000" dirty="0">
              <a:solidFill>
                <a:srgbClr val="FFFFFF"/>
              </a:solidFill>
              <a:latin typeface="Lexend" panose="020B0604020202020204" charset="0"/>
              <a:ea typeface="Lato"/>
              <a:cs typeface="Lato"/>
              <a:sym typeface="Lato"/>
            </a:endParaRPr>
          </a:p>
          <a:p>
            <a:pPr marL="228600" marR="317500" lvl="0" indent="228600" algn="l" rtl="0">
              <a:lnSpc>
                <a:spcPct val="115000"/>
              </a:lnSpc>
              <a:spcBef>
                <a:spcPts val="0"/>
              </a:spcBef>
              <a:spcAft>
                <a:spcPts val="0"/>
              </a:spcAft>
              <a:buNone/>
              <a:tabLst>
                <a:tab pos="346075" algn="l"/>
              </a:tabLst>
            </a:pPr>
            <a:r>
              <a:rPr lang="en-US" sz="2000" dirty="0">
                <a:solidFill>
                  <a:srgbClr val="FFFFFF"/>
                </a:solidFill>
                <a:latin typeface="Lexend" panose="020B0604020202020204" charset="0"/>
                <a:ea typeface="Lato"/>
                <a:cs typeface="Lato"/>
                <a:sym typeface="Lato"/>
              </a:rPr>
              <a:t>Korematsu Discovery Academy</a:t>
            </a:r>
            <a:endParaRPr sz="2000" dirty="0">
              <a:solidFill>
                <a:srgbClr val="FFFFFF"/>
              </a:solidFill>
              <a:latin typeface="Lexend" panose="020B0604020202020204" charset="0"/>
              <a:ea typeface="Lato"/>
              <a:cs typeface="Lato"/>
              <a:sym typeface="Lato"/>
            </a:endParaRPr>
          </a:p>
          <a:p>
            <a:pPr marL="228600" marR="317500" lvl="0" indent="228600" algn="l" rtl="0">
              <a:lnSpc>
                <a:spcPct val="115000"/>
              </a:lnSpc>
              <a:spcBef>
                <a:spcPts val="0"/>
              </a:spcBef>
              <a:spcAft>
                <a:spcPts val="0"/>
              </a:spcAft>
              <a:buNone/>
              <a:tabLst>
                <a:tab pos="346075" algn="l"/>
              </a:tabLst>
            </a:pPr>
            <a:endParaRPr dirty="0">
              <a:solidFill>
                <a:srgbClr val="FFFFFF"/>
              </a:solidFill>
              <a:latin typeface="Lexend" panose="020B0604020202020204" charset="0"/>
              <a:ea typeface="Lato"/>
              <a:cs typeface="Lato"/>
              <a:sym typeface="Lato"/>
            </a:endParaRPr>
          </a:p>
          <a:p>
            <a:pPr marL="228600" marR="317500" lvl="0" algn="l" rtl="0">
              <a:lnSpc>
                <a:spcPct val="115000"/>
              </a:lnSpc>
              <a:spcBef>
                <a:spcPts val="0"/>
              </a:spcBef>
              <a:spcAft>
                <a:spcPts val="0"/>
              </a:spcAft>
              <a:buNone/>
              <a:tabLst>
                <a:tab pos="346075" algn="l"/>
              </a:tabLst>
            </a:pPr>
            <a:r>
              <a:rPr lang="en-US" sz="1900" dirty="0">
                <a:solidFill>
                  <a:srgbClr val="FFFFFF"/>
                </a:solidFill>
                <a:latin typeface="Lexend" panose="020B0604020202020204" charset="0"/>
                <a:ea typeface="Lato"/>
                <a:cs typeface="Lato"/>
                <a:sym typeface="Lato"/>
              </a:rPr>
              <a:t>*</a:t>
            </a:r>
            <a:r>
              <a:rPr lang="en-US" sz="1900" i="1" dirty="0">
                <a:solidFill>
                  <a:srgbClr val="FFFFFF"/>
                </a:solidFill>
                <a:latin typeface="Lexend" panose="020B0604020202020204" charset="0"/>
                <a:ea typeface="Lato"/>
                <a:cs typeface="Lato"/>
                <a:sym typeface="Lato"/>
              </a:rPr>
              <a:t>attrition: the rate at which employees leave a workforce (how quickly)</a:t>
            </a:r>
          </a:p>
          <a:p>
            <a:pPr marL="228600" marR="317500" lvl="0" indent="228600" algn="l" rtl="0">
              <a:lnSpc>
                <a:spcPct val="115000"/>
              </a:lnSpc>
              <a:spcBef>
                <a:spcPts val="0"/>
              </a:spcBef>
              <a:spcAft>
                <a:spcPts val="0"/>
              </a:spcAft>
              <a:buNone/>
              <a:tabLst>
                <a:tab pos="346075" algn="l"/>
              </a:tabLst>
            </a:pPr>
            <a:endParaRPr lang="en-US" sz="1900" dirty="0">
              <a:solidFill>
                <a:srgbClr val="FFFFFF"/>
              </a:solidFill>
              <a:latin typeface="Lato"/>
              <a:ea typeface="Lato"/>
              <a:cs typeface="Lato"/>
              <a:sym typeface="Lato"/>
            </a:endParaRPr>
          </a:p>
          <a:p>
            <a:pPr marL="228600" marR="317500" lvl="0" indent="228600" algn="l" rtl="0">
              <a:lnSpc>
                <a:spcPct val="115000"/>
              </a:lnSpc>
              <a:spcBef>
                <a:spcPts val="0"/>
              </a:spcBef>
              <a:spcAft>
                <a:spcPts val="0"/>
              </a:spcAft>
              <a:buNone/>
              <a:tabLst>
                <a:tab pos="346075" algn="l"/>
              </a:tabLst>
            </a:pPr>
            <a:endParaRPr sz="1900" dirty="0">
              <a:solidFill>
                <a:srgbClr val="FFFFFF"/>
              </a:solidFill>
              <a:latin typeface="Lato"/>
              <a:ea typeface="Lato"/>
              <a:cs typeface="Lato"/>
              <a:sym typeface="Lato"/>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2507"/>
        <p:cNvGrpSpPr/>
        <p:nvPr/>
      </p:nvGrpSpPr>
      <p:grpSpPr>
        <a:xfrm>
          <a:off x="0" y="0"/>
          <a:ext cx="0" cy="0"/>
          <a:chOff x="0" y="0"/>
          <a:chExt cx="0" cy="0"/>
        </a:xfrm>
      </p:grpSpPr>
      <p:sp>
        <p:nvSpPr>
          <p:cNvPr id="2508" name="Google Shape;2508;p390"/>
          <p:cNvSpPr txBox="1">
            <a:spLocks noGrp="1"/>
          </p:cNvSpPr>
          <p:nvPr>
            <p:ph type="body" idx="1"/>
          </p:nvPr>
        </p:nvSpPr>
        <p:spPr>
          <a:xfrm>
            <a:off x="0" y="-56"/>
            <a:ext cx="9144000" cy="5143500"/>
          </a:xfrm>
          <a:prstGeom prst="rect">
            <a:avLst/>
          </a:prstGeom>
          <a:solidFill>
            <a:srgbClr val="F6F6F6"/>
          </a:solidFill>
          <a:ln>
            <a:noFill/>
          </a:ln>
        </p:spPr>
        <p:txBody>
          <a:bodyPr spcFirstLastPara="1" wrap="square" lIns="114300" tIns="45700" rIns="91425" bIns="45700" anchor="t" anchorCtr="0">
            <a:noAutofit/>
          </a:bodyPr>
          <a:lstStyle/>
          <a:p>
            <a:pPr marL="228600" marR="706456" lvl="0" indent="0" algn="l" rtl="0">
              <a:spcBef>
                <a:spcPts val="0"/>
              </a:spcBef>
              <a:spcAft>
                <a:spcPts val="0"/>
              </a:spcAft>
              <a:buClr>
                <a:schemeClr val="dk1"/>
              </a:buClr>
              <a:buSzPts val="1100"/>
              <a:buFont typeface="Arial"/>
              <a:buNone/>
            </a:pPr>
            <a:endParaRPr b="1">
              <a:highlight>
                <a:srgbClr val="FFFFFF"/>
              </a:highlight>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900">
              <a:latin typeface="Lato"/>
              <a:ea typeface="Lato"/>
              <a:cs typeface="Lato"/>
              <a:sym typeface="Lato"/>
            </a:endParaRPr>
          </a:p>
          <a:p>
            <a:pPr marL="228600" marR="249256" lvl="0" indent="0" algn="l" rtl="0">
              <a:lnSpc>
                <a:spcPct val="100000"/>
              </a:lnSpc>
              <a:spcBef>
                <a:spcPts val="0"/>
              </a:spcBef>
              <a:spcAft>
                <a:spcPts val="0"/>
              </a:spcAft>
              <a:buSzPts val="1100"/>
              <a:buNone/>
            </a:pPr>
            <a:endParaRPr sz="1000">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000">
              <a:latin typeface="Lato"/>
              <a:ea typeface="Lato"/>
              <a:cs typeface="Lato"/>
              <a:sym typeface="Lato"/>
            </a:endParaRPr>
          </a:p>
          <a:p>
            <a:pPr marL="228600" marR="249256" lvl="0" indent="0" algn="l" rtl="0">
              <a:lnSpc>
                <a:spcPct val="100000"/>
              </a:lnSpc>
              <a:spcBef>
                <a:spcPts val="0"/>
              </a:spcBef>
              <a:spcAft>
                <a:spcPts val="0"/>
              </a:spcAft>
              <a:buSzPts val="1800"/>
              <a:buNone/>
            </a:pPr>
            <a:endParaRPr sz="2200">
              <a:latin typeface="Lato"/>
              <a:ea typeface="Lato"/>
              <a:cs typeface="Lato"/>
              <a:sym typeface="Lato"/>
            </a:endParaRPr>
          </a:p>
        </p:txBody>
      </p:sp>
      <p:pic>
        <p:nvPicPr>
          <p:cNvPr id="2509" name="Google Shape;2509;p390"/>
          <p:cNvPicPr preferRelativeResize="0"/>
          <p:nvPr/>
        </p:nvPicPr>
        <p:blipFill>
          <a:blip r:embed="rId3">
            <a:alphaModFix/>
          </a:blip>
          <a:stretch>
            <a:fillRect/>
          </a:stretch>
        </p:blipFill>
        <p:spPr>
          <a:xfrm>
            <a:off x="2692497" y="1373225"/>
            <a:ext cx="3759019" cy="2059388"/>
          </a:xfrm>
          <a:prstGeom prst="rect">
            <a:avLst/>
          </a:prstGeom>
          <a:noFill/>
          <a:ln>
            <a:noFill/>
          </a:ln>
        </p:spPr>
      </p:pic>
    </p:spTree>
    <p:extLst>
      <p:ext uri="{BB962C8B-B14F-4D97-AF65-F5344CB8AC3E}">
        <p14:creationId xmlns:p14="http://schemas.microsoft.com/office/powerpoint/2010/main" val="2807096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2432"/>
        <p:cNvGrpSpPr/>
        <p:nvPr/>
      </p:nvGrpSpPr>
      <p:grpSpPr>
        <a:xfrm>
          <a:off x="0" y="0"/>
          <a:ext cx="0" cy="0"/>
          <a:chOff x="0" y="0"/>
          <a:chExt cx="0" cy="0"/>
        </a:xfrm>
      </p:grpSpPr>
      <p:sp>
        <p:nvSpPr>
          <p:cNvPr id="2433" name="Google Shape;2433;p378"/>
          <p:cNvSpPr txBox="1"/>
          <p:nvPr/>
        </p:nvSpPr>
        <p:spPr>
          <a:xfrm>
            <a:off x="0" y="0"/>
            <a:ext cx="9144000" cy="5141100"/>
          </a:xfrm>
          <a:prstGeom prst="rect">
            <a:avLst/>
          </a:prstGeom>
          <a:solidFill>
            <a:srgbClr val="FFFFFF"/>
          </a:solid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p:txBody>
      </p:sp>
      <p:sp>
        <p:nvSpPr>
          <p:cNvPr id="2434" name="Google Shape;2434;p378"/>
          <p:cNvSpPr txBox="1">
            <a:spLocks noGrp="1"/>
          </p:cNvSpPr>
          <p:nvPr>
            <p:ph type="body" idx="1"/>
          </p:nvPr>
        </p:nvSpPr>
        <p:spPr>
          <a:xfrm>
            <a:off x="370500" y="523240"/>
            <a:ext cx="8403000" cy="3994610"/>
          </a:xfrm>
          <a:prstGeom prst="rect">
            <a:avLst/>
          </a:prstGeom>
          <a:solidFill>
            <a:srgbClr val="D9EAD3"/>
          </a:solidFill>
          <a:ln w="9525" cap="flat" cmpd="sng">
            <a:solidFill>
              <a:srgbClr val="FFFFFF"/>
            </a:solidFill>
            <a:prstDash val="solid"/>
            <a:round/>
            <a:headEnd type="none" w="sm" len="sm"/>
            <a:tailEnd type="none" w="sm" len="sm"/>
          </a:ln>
        </p:spPr>
        <p:txBody>
          <a:bodyPr spcFirstLastPara="1" wrap="square" lIns="68550" tIns="34275" rIns="68550" bIns="34275" anchor="t" anchorCtr="0">
            <a:noAutofit/>
          </a:bodyPr>
          <a:lstStyle/>
          <a:p>
            <a:pPr marL="0" marR="253387" lvl="0" indent="0" algn="l" rtl="0">
              <a:spcBef>
                <a:spcPts val="0"/>
              </a:spcBef>
              <a:spcAft>
                <a:spcPts val="0"/>
              </a:spcAft>
              <a:buClr>
                <a:schemeClr val="dk1"/>
              </a:buClr>
              <a:buSzPts val="1100"/>
              <a:buFont typeface="Arial"/>
              <a:buNone/>
            </a:pPr>
            <a:endParaRPr sz="800" b="1" dirty="0">
              <a:latin typeface="Lato"/>
              <a:ea typeface="Lato"/>
              <a:cs typeface="Lato"/>
              <a:sym typeface="Lato"/>
            </a:endParaRPr>
          </a:p>
          <a:p>
            <a:pPr marL="228600" marR="253387" lvl="0" indent="0" algn="ctr" rtl="0">
              <a:lnSpc>
                <a:spcPct val="115000"/>
              </a:lnSpc>
              <a:spcBef>
                <a:spcPts val="0"/>
              </a:spcBef>
              <a:spcAft>
                <a:spcPts val="0"/>
              </a:spcAft>
              <a:buClr>
                <a:schemeClr val="dk1"/>
              </a:buClr>
              <a:buSzPts val="1100"/>
              <a:buFont typeface="Arial"/>
              <a:buNone/>
            </a:pPr>
            <a:r>
              <a:rPr lang="en-US" sz="4000" b="1" dirty="0">
                <a:latin typeface="Lexend" panose="020B0604020202020204" charset="0"/>
                <a:ea typeface="Lato"/>
                <a:cs typeface="Lato"/>
                <a:sym typeface="Lato"/>
              </a:rPr>
              <a:t>Retention Rates</a:t>
            </a:r>
            <a:endParaRPr sz="4000" b="1" dirty="0">
              <a:latin typeface="Lexend" panose="020B0604020202020204" charset="0"/>
              <a:ea typeface="Lato"/>
              <a:cs typeface="Lato"/>
              <a:sym typeface="Lato"/>
            </a:endParaRPr>
          </a:p>
          <a:p>
            <a:pPr marL="457200" marR="253387" lvl="0" indent="0" algn="l" rtl="0">
              <a:spcBef>
                <a:spcPts val="0"/>
              </a:spcBef>
              <a:spcAft>
                <a:spcPts val="0"/>
              </a:spcAft>
              <a:buClr>
                <a:schemeClr val="dk1"/>
              </a:buClr>
              <a:buSzPts val="1100"/>
              <a:buFont typeface="Arial"/>
              <a:buNone/>
            </a:pPr>
            <a:r>
              <a:rPr lang="en-US" sz="1900" dirty="0">
                <a:latin typeface="Lexend" panose="020B0604020202020204" charset="0"/>
                <a:ea typeface="Lato"/>
                <a:cs typeface="Lato"/>
                <a:sym typeface="Lato"/>
              </a:rPr>
              <a:t>→ What are the one-year and three-year retention rates for paraprofessionals and instructional support specialists?</a:t>
            </a:r>
            <a:endParaRPr sz="1900" dirty="0">
              <a:latin typeface="Lexend" panose="020B0604020202020204" charset="0"/>
              <a:ea typeface="Lato"/>
              <a:cs typeface="Lato"/>
              <a:sym typeface="Lato"/>
            </a:endParaRPr>
          </a:p>
          <a:p>
            <a:pPr marL="457200" marR="253387" lvl="0" indent="0" algn="l" rtl="0">
              <a:spcBef>
                <a:spcPts val="1000"/>
              </a:spcBef>
              <a:spcAft>
                <a:spcPts val="0"/>
              </a:spcAft>
              <a:buClr>
                <a:schemeClr val="dk1"/>
              </a:buClr>
              <a:buSzPts val="1100"/>
              <a:buFont typeface="Arial"/>
              <a:buNone/>
            </a:pPr>
            <a:r>
              <a:rPr lang="en-US" sz="1900" dirty="0">
                <a:latin typeface="Lexend" panose="020B0604020202020204" charset="0"/>
                <a:ea typeface="Lato"/>
                <a:cs typeface="Lato"/>
                <a:sym typeface="Lato"/>
              </a:rPr>
              <a:t>→ What is the average retention rate for these positions? Where are retention rates the highest? Where are they the lowest? </a:t>
            </a:r>
            <a:endParaRPr sz="1900" dirty="0">
              <a:latin typeface="Lexend" panose="020B0604020202020204" charset="0"/>
              <a:ea typeface="Lato"/>
              <a:cs typeface="Lato"/>
              <a:sym typeface="Lato"/>
            </a:endParaRPr>
          </a:p>
          <a:p>
            <a:pPr marL="457200" marR="253387" lvl="0" indent="0" algn="l" rtl="0">
              <a:spcBef>
                <a:spcPts val="1000"/>
              </a:spcBef>
              <a:spcAft>
                <a:spcPts val="0"/>
              </a:spcAft>
              <a:buClr>
                <a:schemeClr val="dk1"/>
              </a:buClr>
              <a:buSzPts val="1100"/>
              <a:buFont typeface="Arial"/>
              <a:buNone/>
            </a:pPr>
            <a:r>
              <a:rPr lang="en-US" sz="1900" dirty="0">
                <a:latin typeface="Lexend" panose="020B0604020202020204" charset="0"/>
                <a:ea typeface="Lato"/>
                <a:cs typeface="Lato"/>
                <a:sym typeface="Lato"/>
              </a:rPr>
              <a:t>→ Is data gathered to find out why staff in these positions leave or remain in them?</a:t>
            </a:r>
          </a:p>
          <a:p>
            <a:pPr marL="457200" marR="253387" lvl="0" indent="0" algn="l" rtl="0">
              <a:spcBef>
                <a:spcPts val="1000"/>
              </a:spcBef>
              <a:spcAft>
                <a:spcPts val="0"/>
              </a:spcAft>
              <a:buClr>
                <a:schemeClr val="dk1"/>
              </a:buClr>
              <a:buSzPts val="1100"/>
              <a:buFont typeface="Arial"/>
              <a:buNone/>
            </a:pPr>
            <a:r>
              <a:rPr lang="en-US" sz="2000" dirty="0">
                <a:solidFill>
                  <a:srgbClr val="7030A0"/>
                </a:solidFill>
                <a:latin typeface="Lexend" panose="020B0604020202020204" charset="0"/>
                <a:ea typeface="Lexend"/>
                <a:cs typeface="Lexend"/>
                <a:sym typeface="Lexend"/>
              </a:rPr>
              <a:t>Slides 84 to 90 include data up to school year 2022-23. </a:t>
            </a:r>
          </a:p>
          <a:p>
            <a:pPr marR="253387" indent="0">
              <a:spcBef>
                <a:spcPts val="0"/>
              </a:spcBef>
              <a:buSzPts val="1100"/>
            </a:pPr>
            <a:r>
              <a:rPr lang="en-US" sz="2000" dirty="0">
                <a:solidFill>
                  <a:srgbClr val="7030A0"/>
                </a:solidFill>
                <a:latin typeface="Lexend" panose="020B0604020202020204" charset="0"/>
                <a:ea typeface="Lexend"/>
                <a:cs typeface="Lexend"/>
                <a:sym typeface="Lexend"/>
              </a:rPr>
              <a:t>Staff will also provide highlights from 2023-24.</a:t>
            </a:r>
            <a:endParaRPr lang="en-US" sz="2000" b="1" dirty="0">
              <a:solidFill>
                <a:srgbClr val="7030A0"/>
              </a:solidFill>
              <a:latin typeface="Lexend" panose="020B0604020202020204" charset="0"/>
              <a:ea typeface="Trebuchet MS"/>
              <a:cs typeface="Trebuchet MS"/>
              <a:sym typeface="Trebuchet MS"/>
            </a:endParaRPr>
          </a:p>
          <a:p>
            <a:pPr marL="457200" marR="253387" lvl="0" indent="0" algn="l" rtl="0">
              <a:spcBef>
                <a:spcPts val="1000"/>
              </a:spcBef>
              <a:spcAft>
                <a:spcPts val="0"/>
              </a:spcAft>
              <a:buClr>
                <a:schemeClr val="dk1"/>
              </a:buClr>
              <a:buSzPts val="1100"/>
              <a:buFont typeface="Arial"/>
              <a:buNone/>
            </a:pPr>
            <a:r>
              <a:rPr lang="en-US" sz="1900" i="1" dirty="0">
                <a:latin typeface="Lexend" panose="020B0604020202020204" charset="0"/>
                <a:ea typeface="Lato"/>
                <a:cs typeface="Lato"/>
                <a:sym typeface="Lato"/>
              </a:rPr>
              <a:t> </a:t>
            </a:r>
            <a:endParaRPr sz="1900" i="1" dirty="0">
              <a:latin typeface="Lexend" panose="020B0604020202020204" charset="0"/>
              <a:ea typeface="Lato"/>
              <a:cs typeface="Lato"/>
              <a:sym typeface="Lato"/>
            </a:endParaRPr>
          </a:p>
          <a:p>
            <a:pPr marL="457200" marR="498403" lvl="0" indent="0" algn="ctr" rtl="0">
              <a:spcBef>
                <a:spcPts val="0"/>
              </a:spcBef>
              <a:spcAft>
                <a:spcPts val="0"/>
              </a:spcAft>
              <a:buSzPts val="1100"/>
              <a:buNone/>
            </a:pPr>
            <a:endParaRPr b="1" dirty="0">
              <a:latin typeface="Trebuchet MS"/>
              <a:ea typeface="Trebuchet MS"/>
              <a:cs typeface="Trebuchet MS"/>
              <a:sym typeface="Trebuchet MS"/>
            </a:endParaRPr>
          </a:p>
          <a:p>
            <a:pPr marL="0" lvl="0" indent="0" algn="ctr" rtl="0">
              <a:lnSpc>
                <a:spcPct val="100000"/>
              </a:lnSpc>
              <a:spcBef>
                <a:spcPts val="0"/>
              </a:spcBef>
              <a:spcAft>
                <a:spcPts val="0"/>
              </a:spcAft>
              <a:buSzPts val="1800"/>
              <a:buNone/>
            </a:pPr>
            <a:endParaRPr sz="1800" dirty="0">
              <a:solidFill>
                <a:srgbClr val="000000"/>
              </a:solidFill>
              <a:latin typeface="Trebuchet MS"/>
              <a:ea typeface="Trebuchet MS"/>
              <a:cs typeface="Trebuchet MS"/>
              <a:sym typeface="Trebuchet MS"/>
            </a:endParaRPr>
          </a:p>
          <a:p>
            <a:pPr marL="0" lvl="0" indent="0" algn="ctr" rtl="0">
              <a:lnSpc>
                <a:spcPct val="100000"/>
              </a:lnSpc>
              <a:spcBef>
                <a:spcPts val="0"/>
              </a:spcBef>
              <a:spcAft>
                <a:spcPts val="0"/>
              </a:spcAft>
              <a:buSzPts val="1800"/>
              <a:buNone/>
            </a:pPr>
            <a:r>
              <a:rPr lang="en-US" sz="1800" dirty="0">
                <a:solidFill>
                  <a:srgbClr val="000000"/>
                </a:solidFill>
                <a:latin typeface="Trebuchet MS"/>
                <a:ea typeface="Trebuchet MS"/>
                <a:cs typeface="Trebuchet MS"/>
                <a:sym typeface="Trebuchet MS"/>
              </a:rPr>
              <a:t>							</a:t>
            </a:r>
            <a:r>
              <a:rPr lang="en-US" sz="1800" dirty="0">
                <a:solidFill>
                  <a:srgbClr val="000000"/>
                </a:solidFill>
                <a:latin typeface="Lato"/>
                <a:ea typeface="Lato"/>
                <a:cs typeface="Lato"/>
                <a:sym typeface="Lato"/>
              </a:rPr>
              <a:t>							</a:t>
            </a:r>
            <a:endParaRPr dirty="0">
              <a:solidFill>
                <a:srgbClr val="000000"/>
              </a:solidFill>
              <a:latin typeface="Lato"/>
              <a:ea typeface="Lato"/>
              <a:cs typeface="Lato"/>
              <a:sym typeface="Lato"/>
            </a:endParaRPr>
          </a:p>
          <a:p>
            <a:pPr marL="0" lvl="0" indent="0" algn="ctr" rtl="0">
              <a:lnSpc>
                <a:spcPct val="90000"/>
              </a:lnSpc>
              <a:spcBef>
                <a:spcPts val="750"/>
              </a:spcBef>
              <a:spcAft>
                <a:spcPts val="0"/>
              </a:spcAft>
              <a:buSzPts val="1800"/>
              <a:buNone/>
            </a:pPr>
            <a:endParaRPr sz="500" dirty="0">
              <a:solidFill>
                <a:srgbClr val="FFFFFF"/>
              </a:solidFil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2438"/>
        <p:cNvGrpSpPr/>
        <p:nvPr/>
      </p:nvGrpSpPr>
      <p:grpSpPr>
        <a:xfrm>
          <a:off x="0" y="0"/>
          <a:ext cx="0" cy="0"/>
          <a:chOff x="0" y="0"/>
          <a:chExt cx="0" cy="0"/>
        </a:xfrm>
      </p:grpSpPr>
      <p:sp>
        <p:nvSpPr>
          <p:cNvPr id="2439" name="Google Shape;2439;p379"/>
          <p:cNvSpPr txBox="1">
            <a:spLocks noGrp="1"/>
          </p:cNvSpPr>
          <p:nvPr>
            <p:ph type="title"/>
          </p:nvPr>
        </p:nvSpPr>
        <p:spPr>
          <a:xfrm>
            <a:off x="329750" y="205978"/>
            <a:ext cx="8229600" cy="8574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sz="3000">
                <a:solidFill>
                  <a:srgbClr val="000000"/>
                </a:solidFill>
              </a:rPr>
              <a:t>One-, Three- year retention rates for ParaEducators</a:t>
            </a:r>
            <a:endParaRPr sz="3000">
              <a:solidFill>
                <a:srgbClr val="000000"/>
              </a:solidFill>
            </a:endParaRPr>
          </a:p>
        </p:txBody>
      </p:sp>
      <p:sp>
        <p:nvSpPr>
          <p:cNvPr id="2440" name="Google Shape;2440;p379"/>
          <p:cNvSpPr txBox="1">
            <a:spLocks noGrp="1"/>
          </p:cNvSpPr>
          <p:nvPr>
            <p:ph type="body" idx="1"/>
          </p:nvPr>
        </p:nvSpPr>
        <p:spPr>
          <a:xfrm>
            <a:off x="457200" y="1200150"/>
            <a:ext cx="8229600" cy="3394500"/>
          </a:xfrm>
          <a:prstGeom prst="rect">
            <a:avLst/>
          </a:prstGeom>
        </p:spPr>
        <p:txBody>
          <a:bodyPr spcFirstLastPara="1" wrap="square" lIns="91425" tIns="91425" rIns="91425" bIns="91425" anchor="ctr" anchorCtr="0">
            <a:noAutofit/>
          </a:bodyPr>
          <a:lstStyle/>
          <a:p>
            <a:pPr marL="0" lvl="0" indent="0" algn="l" rtl="0">
              <a:spcBef>
                <a:spcPts val="400"/>
              </a:spcBef>
              <a:spcAft>
                <a:spcPts val="0"/>
              </a:spcAft>
              <a:buNone/>
            </a:pPr>
            <a:endParaRPr/>
          </a:p>
          <a:p>
            <a:pPr marL="0" lvl="0" indent="0" algn="l" rtl="0">
              <a:spcBef>
                <a:spcPts val="400"/>
              </a:spcBef>
              <a:spcAft>
                <a:spcPts val="0"/>
              </a:spcAft>
              <a:buNone/>
            </a:pPr>
            <a:endParaRPr/>
          </a:p>
        </p:txBody>
      </p:sp>
      <p:pic>
        <p:nvPicPr>
          <p:cNvPr id="2441" name="Google Shape;2441;p379" title="Chart"/>
          <p:cNvPicPr preferRelativeResize="0"/>
          <p:nvPr/>
        </p:nvPicPr>
        <p:blipFill>
          <a:blip r:embed="rId3">
            <a:alphaModFix/>
          </a:blip>
          <a:stretch>
            <a:fillRect/>
          </a:stretch>
        </p:blipFill>
        <p:spPr>
          <a:xfrm>
            <a:off x="4524420" y="1562425"/>
            <a:ext cx="4525350" cy="2798175"/>
          </a:xfrm>
          <a:prstGeom prst="rect">
            <a:avLst/>
          </a:prstGeom>
          <a:noFill/>
          <a:ln>
            <a:noFill/>
          </a:ln>
        </p:spPr>
      </p:pic>
      <p:pic>
        <p:nvPicPr>
          <p:cNvPr id="2442" name="Google Shape;2442;p379" title="Chart"/>
          <p:cNvPicPr preferRelativeResize="0"/>
          <p:nvPr/>
        </p:nvPicPr>
        <p:blipFill>
          <a:blip r:embed="rId4">
            <a:alphaModFix/>
          </a:blip>
          <a:stretch>
            <a:fillRect/>
          </a:stretch>
        </p:blipFill>
        <p:spPr>
          <a:xfrm>
            <a:off x="291319" y="1745075"/>
            <a:ext cx="4097475" cy="2533600"/>
          </a:xfrm>
          <a:prstGeom prst="rect">
            <a:avLst/>
          </a:prstGeom>
          <a:noFill/>
          <a:ln>
            <a:noFill/>
          </a:ln>
        </p:spPr>
      </p:pic>
      <p:sp>
        <p:nvSpPr>
          <p:cNvPr id="2443" name="Google Shape;2443;p379"/>
          <p:cNvSpPr txBox="1"/>
          <p:nvPr/>
        </p:nvSpPr>
        <p:spPr>
          <a:xfrm>
            <a:off x="457200" y="1204125"/>
            <a:ext cx="3213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a:latin typeface="Calibri"/>
                <a:ea typeface="Calibri"/>
                <a:cs typeface="Calibri"/>
                <a:sym typeface="Calibri"/>
              </a:rPr>
              <a:t>One year Para retention</a:t>
            </a:r>
            <a:endParaRPr>
              <a:latin typeface="Calibri"/>
              <a:ea typeface="Calibri"/>
              <a:cs typeface="Calibri"/>
              <a:sym typeface="Calibri"/>
            </a:endParaRPr>
          </a:p>
        </p:txBody>
      </p:sp>
      <p:sp>
        <p:nvSpPr>
          <p:cNvPr id="2444" name="Google Shape;2444;p379"/>
          <p:cNvSpPr txBox="1"/>
          <p:nvPr/>
        </p:nvSpPr>
        <p:spPr>
          <a:xfrm>
            <a:off x="4979300" y="1200150"/>
            <a:ext cx="3213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a:latin typeface="Calibri"/>
                <a:ea typeface="Calibri"/>
                <a:cs typeface="Calibri"/>
                <a:sym typeface="Calibri"/>
              </a:rPr>
              <a:t>Three year Para retention</a:t>
            </a:r>
            <a:endParaRPr>
              <a:latin typeface="Calibri"/>
              <a:ea typeface="Calibri"/>
              <a:cs typeface="Calibri"/>
              <a:sym typeface="Calibri"/>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2448"/>
        <p:cNvGrpSpPr/>
        <p:nvPr/>
      </p:nvGrpSpPr>
      <p:grpSpPr>
        <a:xfrm>
          <a:off x="0" y="0"/>
          <a:ext cx="0" cy="0"/>
          <a:chOff x="0" y="0"/>
          <a:chExt cx="0" cy="0"/>
        </a:xfrm>
      </p:grpSpPr>
      <p:sp>
        <p:nvSpPr>
          <p:cNvPr id="2449" name="Google Shape;2449;p380"/>
          <p:cNvSpPr txBox="1">
            <a:spLocks noGrp="1"/>
          </p:cNvSpPr>
          <p:nvPr>
            <p:ph type="title"/>
          </p:nvPr>
        </p:nvSpPr>
        <p:spPr>
          <a:xfrm>
            <a:off x="329750" y="205978"/>
            <a:ext cx="8229600" cy="8574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sz="3000">
                <a:solidFill>
                  <a:srgbClr val="000000"/>
                </a:solidFill>
              </a:rPr>
              <a:t>One-, Three- year retention rates for ISSs</a:t>
            </a:r>
            <a:endParaRPr sz="3000">
              <a:solidFill>
                <a:srgbClr val="000000"/>
              </a:solidFill>
            </a:endParaRPr>
          </a:p>
        </p:txBody>
      </p:sp>
      <p:sp>
        <p:nvSpPr>
          <p:cNvPr id="2450" name="Google Shape;2450;p380"/>
          <p:cNvSpPr txBox="1">
            <a:spLocks noGrp="1"/>
          </p:cNvSpPr>
          <p:nvPr>
            <p:ph type="body" idx="1"/>
          </p:nvPr>
        </p:nvSpPr>
        <p:spPr>
          <a:xfrm>
            <a:off x="457200" y="1200150"/>
            <a:ext cx="8229600" cy="3394500"/>
          </a:xfrm>
          <a:prstGeom prst="rect">
            <a:avLst/>
          </a:prstGeom>
        </p:spPr>
        <p:txBody>
          <a:bodyPr spcFirstLastPara="1" wrap="square" lIns="91425" tIns="91425" rIns="91425" bIns="91425" anchor="ctr" anchorCtr="0">
            <a:noAutofit/>
          </a:bodyPr>
          <a:lstStyle/>
          <a:p>
            <a:pPr marL="0" lvl="0" indent="0" algn="l" rtl="0">
              <a:spcBef>
                <a:spcPts val="400"/>
              </a:spcBef>
              <a:spcAft>
                <a:spcPts val="0"/>
              </a:spcAft>
              <a:buNone/>
            </a:pPr>
            <a:endParaRPr/>
          </a:p>
          <a:p>
            <a:pPr marL="0" lvl="0" indent="0" algn="l" rtl="0">
              <a:spcBef>
                <a:spcPts val="400"/>
              </a:spcBef>
              <a:spcAft>
                <a:spcPts val="0"/>
              </a:spcAft>
              <a:buNone/>
            </a:pPr>
            <a:endParaRPr/>
          </a:p>
        </p:txBody>
      </p:sp>
      <p:sp>
        <p:nvSpPr>
          <p:cNvPr id="2451" name="Google Shape;2451;p380"/>
          <p:cNvSpPr txBox="1"/>
          <p:nvPr/>
        </p:nvSpPr>
        <p:spPr>
          <a:xfrm>
            <a:off x="457200" y="1204125"/>
            <a:ext cx="3213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a:latin typeface="Calibri"/>
                <a:ea typeface="Calibri"/>
                <a:cs typeface="Calibri"/>
                <a:sym typeface="Calibri"/>
              </a:rPr>
              <a:t>One year ISS retention</a:t>
            </a:r>
            <a:endParaRPr>
              <a:latin typeface="Calibri"/>
              <a:ea typeface="Calibri"/>
              <a:cs typeface="Calibri"/>
              <a:sym typeface="Calibri"/>
            </a:endParaRPr>
          </a:p>
        </p:txBody>
      </p:sp>
      <p:sp>
        <p:nvSpPr>
          <p:cNvPr id="2452" name="Google Shape;2452;p380"/>
          <p:cNvSpPr txBox="1"/>
          <p:nvPr/>
        </p:nvSpPr>
        <p:spPr>
          <a:xfrm>
            <a:off x="4979300" y="1200150"/>
            <a:ext cx="32136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a:latin typeface="Calibri"/>
                <a:ea typeface="Calibri"/>
                <a:cs typeface="Calibri"/>
                <a:sym typeface="Calibri"/>
              </a:rPr>
              <a:t>Three year ISS retention</a:t>
            </a:r>
            <a:endParaRPr>
              <a:latin typeface="Calibri"/>
              <a:ea typeface="Calibri"/>
              <a:cs typeface="Calibri"/>
              <a:sym typeface="Calibri"/>
            </a:endParaRPr>
          </a:p>
        </p:txBody>
      </p:sp>
      <p:pic>
        <p:nvPicPr>
          <p:cNvPr id="2453" name="Google Shape;2453;p380" title="Chart"/>
          <p:cNvPicPr preferRelativeResize="0"/>
          <p:nvPr/>
        </p:nvPicPr>
        <p:blipFill>
          <a:blip r:embed="rId3">
            <a:alphaModFix/>
          </a:blip>
          <a:stretch>
            <a:fillRect/>
          </a:stretch>
        </p:blipFill>
        <p:spPr>
          <a:xfrm>
            <a:off x="191194" y="1599650"/>
            <a:ext cx="4197600" cy="2595499"/>
          </a:xfrm>
          <a:prstGeom prst="rect">
            <a:avLst/>
          </a:prstGeom>
          <a:noFill/>
          <a:ln>
            <a:noFill/>
          </a:ln>
        </p:spPr>
      </p:pic>
      <p:pic>
        <p:nvPicPr>
          <p:cNvPr id="2454" name="Google Shape;2454;p380" title="Chart"/>
          <p:cNvPicPr preferRelativeResize="0"/>
          <p:nvPr/>
        </p:nvPicPr>
        <p:blipFill>
          <a:blip r:embed="rId4">
            <a:alphaModFix/>
          </a:blip>
          <a:stretch>
            <a:fillRect/>
          </a:stretch>
        </p:blipFill>
        <p:spPr>
          <a:xfrm>
            <a:off x="4682194" y="1604325"/>
            <a:ext cx="4004601" cy="2476175"/>
          </a:xfrm>
          <a:prstGeom prst="rect">
            <a:avLst/>
          </a:prstGeom>
          <a:noFill/>
          <a:ln>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2458"/>
        <p:cNvGrpSpPr/>
        <p:nvPr/>
      </p:nvGrpSpPr>
      <p:grpSpPr>
        <a:xfrm>
          <a:off x="0" y="0"/>
          <a:ext cx="0" cy="0"/>
          <a:chOff x="0" y="0"/>
          <a:chExt cx="0" cy="0"/>
        </a:xfrm>
      </p:grpSpPr>
      <p:sp>
        <p:nvSpPr>
          <p:cNvPr id="2459" name="Google Shape;2459;p381"/>
          <p:cNvSpPr txBox="1">
            <a:spLocks noGrp="1"/>
          </p:cNvSpPr>
          <p:nvPr>
            <p:ph type="title" idx="4294967295"/>
          </p:nvPr>
        </p:nvSpPr>
        <p:spPr>
          <a:xfrm>
            <a:off x="457200" y="205978"/>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a:t>Data at a Glance - Para-Educators </a:t>
            </a:r>
            <a:endParaRPr/>
          </a:p>
        </p:txBody>
      </p:sp>
      <p:pic>
        <p:nvPicPr>
          <p:cNvPr id="2460" name="Google Shape;2460;p381" title="Chart"/>
          <p:cNvPicPr preferRelativeResize="0"/>
          <p:nvPr/>
        </p:nvPicPr>
        <p:blipFill>
          <a:blip r:embed="rId3">
            <a:alphaModFix/>
          </a:blip>
          <a:stretch>
            <a:fillRect/>
          </a:stretch>
        </p:blipFill>
        <p:spPr>
          <a:xfrm>
            <a:off x="70863" y="205974"/>
            <a:ext cx="9002273" cy="4406126"/>
          </a:xfrm>
          <a:prstGeom prst="rect">
            <a:avLst/>
          </a:prstGeom>
          <a:noFill/>
          <a:ln>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2464"/>
        <p:cNvGrpSpPr/>
        <p:nvPr/>
      </p:nvGrpSpPr>
      <p:grpSpPr>
        <a:xfrm>
          <a:off x="0" y="0"/>
          <a:ext cx="0" cy="0"/>
          <a:chOff x="0" y="0"/>
          <a:chExt cx="0" cy="0"/>
        </a:xfrm>
      </p:grpSpPr>
      <p:pic>
        <p:nvPicPr>
          <p:cNvPr id="2465" name="Google Shape;2465;p382" title="Chart"/>
          <p:cNvPicPr preferRelativeResize="0"/>
          <p:nvPr/>
        </p:nvPicPr>
        <p:blipFill>
          <a:blip r:embed="rId3">
            <a:alphaModFix/>
          </a:blip>
          <a:stretch>
            <a:fillRect/>
          </a:stretch>
        </p:blipFill>
        <p:spPr>
          <a:xfrm>
            <a:off x="152400" y="152400"/>
            <a:ext cx="7825389" cy="4838699"/>
          </a:xfrm>
          <a:prstGeom prst="rect">
            <a:avLst/>
          </a:prstGeom>
          <a:noFill/>
          <a:ln>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2469"/>
        <p:cNvGrpSpPr/>
        <p:nvPr/>
      </p:nvGrpSpPr>
      <p:grpSpPr>
        <a:xfrm>
          <a:off x="0" y="0"/>
          <a:ext cx="0" cy="0"/>
          <a:chOff x="0" y="0"/>
          <a:chExt cx="0" cy="0"/>
        </a:xfrm>
      </p:grpSpPr>
      <p:sp>
        <p:nvSpPr>
          <p:cNvPr id="2470" name="Google Shape;2470;p383"/>
          <p:cNvSpPr txBox="1"/>
          <p:nvPr/>
        </p:nvSpPr>
        <p:spPr>
          <a:xfrm>
            <a:off x="0" y="8"/>
            <a:ext cx="9144000" cy="5202600"/>
          </a:xfrm>
          <a:prstGeom prst="rect">
            <a:avLst/>
          </a:prstGeom>
          <a:solidFill>
            <a:srgbClr val="07242A"/>
          </a:solidFill>
          <a:ln>
            <a:noFill/>
          </a:ln>
        </p:spPr>
        <p:txBody>
          <a:bodyPr spcFirstLastPara="1" wrap="square" lIns="91425" tIns="91425" rIns="91425" bIns="91425" anchor="t" anchorCtr="0">
            <a:spAutoFit/>
          </a:bodyPr>
          <a:lstStyle/>
          <a:p>
            <a:pPr marL="514350" marR="446154" lvl="0" indent="0" algn="ctr" rtl="0">
              <a:spcBef>
                <a:spcPts val="0"/>
              </a:spcBef>
              <a:spcAft>
                <a:spcPts val="0"/>
              </a:spcAft>
              <a:buNone/>
            </a:pPr>
            <a:endParaRPr sz="300">
              <a:solidFill>
                <a:srgbClr val="FFFFFF"/>
              </a:solidFill>
              <a:latin typeface="Calibri"/>
              <a:ea typeface="Calibri"/>
              <a:cs typeface="Calibri"/>
              <a:sym typeface="Calibri"/>
            </a:endParaRPr>
          </a:p>
          <a:p>
            <a:pPr marL="514350" marR="446154" lvl="0" indent="0" algn="ctr" rtl="0">
              <a:spcBef>
                <a:spcPts val="1000"/>
              </a:spcBef>
              <a:spcAft>
                <a:spcPts val="0"/>
              </a:spcAft>
              <a:buNone/>
            </a:pPr>
            <a:endParaRPr sz="200">
              <a:solidFill>
                <a:srgbClr val="FFFFFF"/>
              </a:solidFill>
              <a:latin typeface="Calibri"/>
              <a:ea typeface="Calibri"/>
              <a:cs typeface="Calibri"/>
              <a:sym typeface="Calibri"/>
            </a:endParaRPr>
          </a:p>
          <a:p>
            <a:pPr marL="0" marR="508000" lvl="0" indent="0" algn="l" rtl="0">
              <a:lnSpc>
                <a:spcPct val="100000"/>
              </a:lnSpc>
              <a:spcBef>
                <a:spcPts val="0"/>
              </a:spcBef>
              <a:spcAft>
                <a:spcPts val="0"/>
              </a:spcAft>
              <a:buNone/>
            </a:pPr>
            <a:endParaRPr sz="100">
              <a:solidFill>
                <a:srgbClr val="FFFF00"/>
              </a:solidFill>
              <a:latin typeface="Lato"/>
              <a:ea typeface="Lato"/>
              <a:cs typeface="Lato"/>
              <a:sym typeface="Lato"/>
            </a:endParaRPr>
          </a:p>
          <a:p>
            <a:pPr marL="457200" marR="508000" lvl="0" indent="0" algn="l" rtl="0">
              <a:lnSpc>
                <a:spcPct val="100000"/>
              </a:lnSpc>
              <a:spcBef>
                <a:spcPts val="1000"/>
              </a:spcBef>
              <a:spcAft>
                <a:spcPts val="0"/>
              </a:spcAft>
              <a:buNone/>
            </a:pPr>
            <a:r>
              <a:rPr lang="en-US" sz="2600">
                <a:solidFill>
                  <a:srgbClr val="FFFF00"/>
                </a:solidFill>
                <a:latin typeface="Lato"/>
                <a:ea typeface="Lato"/>
                <a:cs typeface="Lato"/>
                <a:sym typeface="Lato"/>
              </a:rPr>
              <a:t>Reasons ParaEducators State for Leaving, 20-23</a:t>
            </a:r>
            <a:endParaRPr sz="2000">
              <a:solidFill>
                <a:srgbClr val="FFFFFF"/>
              </a:solidFill>
              <a:latin typeface="Lato"/>
              <a:ea typeface="Lato"/>
              <a:cs typeface="Lato"/>
              <a:sym typeface="Lato"/>
            </a:endParaRPr>
          </a:p>
          <a:p>
            <a:pPr marL="457200" marR="317500" lvl="0" indent="0" algn="l" rtl="0">
              <a:lnSpc>
                <a:spcPct val="115000"/>
              </a:lnSpc>
              <a:spcBef>
                <a:spcPts val="1500"/>
              </a:spcBef>
              <a:spcAft>
                <a:spcPts val="0"/>
              </a:spcAft>
              <a:buClr>
                <a:schemeClr val="dk1"/>
              </a:buClr>
              <a:buSzPts val="1100"/>
              <a:buFont typeface="Arial"/>
              <a:buNone/>
            </a:pPr>
            <a:r>
              <a:rPr lang="en-US" sz="2200">
                <a:solidFill>
                  <a:srgbClr val="FFFFFF"/>
                </a:solidFill>
                <a:latin typeface="Lato"/>
                <a:ea typeface="Lato"/>
                <a:cs typeface="Lato"/>
                <a:sym typeface="Lato"/>
              </a:rPr>
              <a:t>***</a:t>
            </a:r>
            <a:endParaRPr sz="2200">
              <a:solidFill>
                <a:srgbClr val="FFFFFF"/>
              </a:solidFill>
              <a:latin typeface="Lato"/>
              <a:ea typeface="Lato"/>
              <a:cs typeface="Lato"/>
              <a:sym typeface="Lato"/>
            </a:endParaRPr>
          </a:p>
          <a:p>
            <a:pPr marL="457200" marR="317500" lvl="0" indent="0" algn="l" rtl="0">
              <a:lnSpc>
                <a:spcPct val="115000"/>
              </a:lnSpc>
              <a:spcBef>
                <a:spcPts val="0"/>
              </a:spcBef>
              <a:spcAft>
                <a:spcPts val="0"/>
              </a:spcAft>
              <a:buClr>
                <a:schemeClr val="dk1"/>
              </a:buClr>
              <a:buSzPts val="1100"/>
              <a:buFont typeface="Arial"/>
              <a:buNone/>
            </a:pPr>
            <a:endParaRPr sz="1200" b="1">
              <a:solidFill>
                <a:srgbClr val="FFFF00"/>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0"/>
              </a:spcAft>
              <a:buNone/>
            </a:pPr>
            <a:endParaRPr sz="2100">
              <a:solidFill>
                <a:srgbClr val="FFFFFF"/>
              </a:solidFill>
              <a:latin typeface="Lato"/>
              <a:ea typeface="Lato"/>
              <a:cs typeface="Lato"/>
              <a:sym typeface="Lato"/>
            </a:endParaRPr>
          </a:p>
          <a:p>
            <a:pPr marL="457200" marR="317500" lvl="0" indent="0" algn="l" rtl="0">
              <a:lnSpc>
                <a:spcPct val="115000"/>
              </a:lnSpc>
              <a:spcBef>
                <a:spcPts val="1000"/>
              </a:spcBef>
              <a:spcAft>
                <a:spcPts val="300"/>
              </a:spcAft>
              <a:buNone/>
            </a:pPr>
            <a:endParaRPr sz="2100">
              <a:solidFill>
                <a:srgbClr val="FFFFFF"/>
              </a:solidFill>
              <a:latin typeface="Lato"/>
              <a:ea typeface="Lato"/>
              <a:cs typeface="Lato"/>
              <a:sym typeface="Lato"/>
            </a:endParaRPr>
          </a:p>
        </p:txBody>
      </p:sp>
      <p:pic>
        <p:nvPicPr>
          <p:cNvPr id="2471" name="Google Shape;2471;p383" title="Chart"/>
          <p:cNvPicPr preferRelativeResize="0"/>
          <p:nvPr/>
        </p:nvPicPr>
        <p:blipFill>
          <a:blip r:embed="rId3">
            <a:alphaModFix/>
          </a:blip>
          <a:stretch>
            <a:fillRect/>
          </a:stretch>
        </p:blipFill>
        <p:spPr>
          <a:xfrm>
            <a:off x="546198" y="858775"/>
            <a:ext cx="6855849" cy="4239200"/>
          </a:xfrm>
          <a:prstGeom prst="rect">
            <a:avLst/>
          </a:prstGeom>
          <a:noFill/>
          <a:ln>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2475"/>
        <p:cNvGrpSpPr/>
        <p:nvPr/>
      </p:nvGrpSpPr>
      <p:grpSpPr>
        <a:xfrm>
          <a:off x="0" y="0"/>
          <a:ext cx="0" cy="0"/>
          <a:chOff x="0" y="0"/>
          <a:chExt cx="0" cy="0"/>
        </a:xfrm>
      </p:grpSpPr>
      <p:sp>
        <p:nvSpPr>
          <p:cNvPr id="2476" name="Google Shape;2476;p384"/>
          <p:cNvSpPr txBox="1">
            <a:spLocks noGrp="1"/>
          </p:cNvSpPr>
          <p:nvPr>
            <p:ph type="title"/>
          </p:nvPr>
        </p:nvSpPr>
        <p:spPr>
          <a:xfrm>
            <a:off x="457200" y="205978"/>
            <a:ext cx="8229600" cy="8574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solidFill>
                  <a:srgbClr val="000000"/>
                </a:solidFill>
              </a:rPr>
              <a:t>Para comments about leaving</a:t>
            </a:r>
            <a:endParaRPr dirty="0">
              <a:solidFill>
                <a:srgbClr val="000000"/>
              </a:solidFill>
            </a:endParaRPr>
          </a:p>
        </p:txBody>
      </p:sp>
      <p:sp>
        <p:nvSpPr>
          <p:cNvPr id="2477" name="Google Shape;2477;p384"/>
          <p:cNvSpPr txBox="1">
            <a:spLocks noGrp="1"/>
          </p:cNvSpPr>
          <p:nvPr>
            <p:ph type="body" idx="1"/>
          </p:nvPr>
        </p:nvSpPr>
        <p:spPr>
          <a:xfrm>
            <a:off x="457200" y="1200150"/>
            <a:ext cx="8229600" cy="3394500"/>
          </a:xfrm>
          <a:prstGeom prst="rect">
            <a:avLst/>
          </a:prstGeom>
        </p:spPr>
        <p:txBody>
          <a:bodyPr spcFirstLastPara="1" wrap="square" lIns="91425" tIns="91425" rIns="91425" bIns="91425" anchor="ctr" anchorCtr="0">
            <a:noAutofit/>
          </a:bodyPr>
          <a:lstStyle/>
          <a:p>
            <a:pPr marL="457200" lvl="0" indent="-317500" algn="l" rtl="0">
              <a:lnSpc>
                <a:spcPct val="115000"/>
              </a:lnSpc>
              <a:spcBef>
                <a:spcPts val="0"/>
              </a:spcBef>
              <a:spcAft>
                <a:spcPts val="0"/>
              </a:spcAft>
              <a:buClr>
                <a:srgbClr val="000000"/>
              </a:buClr>
              <a:buSzPts val="1400"/>
              <a:buAutoNum type="arabicPeriod"/>
            </a:pPr>
            <a:r>
              <a:rPr lang="en-US" sz="1400" dirty="0">
                <a:solidFill>
                  <a:srgbClr val="000000"/>
                </a:solidFill>
              </a:rPr>
              <a:t>Counseling Enriched Classroom Teacher</a:t>
            </a:r>
            <a:endParaRPr sz="1400" dirty="0">
              <a:solidFill>
                <a:srgbClr val="000000"/>
              </a:solidFill>
            </a:endParaRPr>
          </a:p>
          <a:p>
            <a:pPr marL="457200" lvl="0" indent="-317500" algn="l" rtl="0">
              <a:lnSpc>
                <a:spcPct val="115000"/>
              </a:lnSpc>
              <a:spcBef>
                <a:spcPts val="0"/>
              </a:spcBef>
              <a:spcAft>
                <a:spcPts val="0"/>
              </a:spcAft>
              <a:buClr>
                <a:srgbClr val="000000"/>
              </a:buClr>
              <a:buSzPts val="1400"/>
              <a:buAutoNum type="arabicPeriod"/>
            </a:pPr>
            <a:r>
              <a:rPr lang="en-US" sz="1400" dirty="0">
                <a:solidFill>
                  <a:srgbClr val="000000"/>
                </a:solidFill>
              </a:rPr>
              <a:t>Due to mother's medical illness, I must step up as her full time caretaker.</a:t>
            </a:r>
            <a:endParaRPr sz="1400" dirty="0">
              <a:solidFill>
                <a:srgbClr val="000000"/>
              </a:solidFill>
            </a:endParaRPr>
          </a:p>
          <a:p>
            <a:pPr marL="457200" lvl="0" indent="-317500" algn="l" rtl="0">
              <a:lnSpc>
                <a:spcPct val="115000"/>
              </a:lnSpc>
              <a:spcBef>
                <a:spcPts val="0"/>
              </a:spcBef>
              <a:spcAft>
                <a:spcPts val="0"/>
              </a:spcAft>
              <a:buClr>
                <a:srgbClr val="000000"/>
              </a:buClr>
              <a:buSzPts val="1400"/>
              <a:buAutoNum type="arabicPeriod"/>
            </a:pPr>
            <a:r>
              <a:rPr lang="en-US" sz="1400" dirty="0">
                <a:solidFill>
                  <a:srgbClr val="000000"/>
                </a:solidFill>
              </a:rPr>
              <a:t>Going to graduate school and becoming a student teacher</a:t>
            </a:r>
            <a:endParaRPr sz="1400" dirty="0">
              <a:solidFill>
                <a:srgbClr val="000000"/>
              </a:solidFill>
            </a:endParaRPr>
          </a:p>
          <a:p>
            <a:pPr marL="457200" lvl="0" indent="-317500" algn="l" rtl="0">
              <a:lnSpc>
                <a:spcPct val="115000"/>
              </a:lnSpc>
              <a:spcBef>
                <a:spcPts val="0"/>
              </a:spcBef>
              <a:spcAft>
                <a:spcPts val="0"/>
              </a:spcAft>
              <a:buClr>
                <a:srgbClr val="000000"/>
              </a:buClr>
              <a:buSzPts val="1400"/>
              <a:buAutoNum type="arabicPeriod"/>
            </a:pPr>
            <a:r>
              <a:rPr lang="en-US" sz="1400" dirty="0">
                <a:solidFill>
                  <a:srgbClr val="000000"/>
                </a:solidFill>
              </a:rPr>
              <a:t>I am going to graduate school to receive my teaching credential and Master's of Education.</a:t>
            </a:r>
            <a:endParaRPr sz="1400" dirty="0">
              <a:solidFill>
                <a:srgbClr val="000000"/>
              </a:solidFill>
            </a:endParaRPr>
          </a:p>
          <a:p>
            <a:pPr marL="457200" lvl="0" indent="-317500" algn="l" rtl="0">
              <a:lnSpc>
                <a:spcPct val="115000"/>
              </a:lnSpc>
              <a:spcBef>
                <a:spcPts val="0"/>
              </a:spcBef>
              <a:spcAft>
                <a:spcPts val="0"/>
              </a:spcAft>
              <a:buClr>
                <a:srgbClr val="000000"/>
              </a:buClr>
              <a:buSzPts val="1400"/>
              <a:buAutoNum type="arabicPeriod"/>
            </a:pPr>
            <a:r>
              <a:rPr lang="en-US" sz="1400" dirty="0">
                <a:solidFill>
                  <a:srgbClr val="000000"/>
                </a:solidFill>
              </a:rPr>
              <a:t>I feel that the social and emotional weight that comes with the position will compromise my ability to study for my board exams.</a:t>
            </a:r>
            <a:endParaRPr sz="1400" dirty="0">
              <a:solidFill>
                <a:srgbClr val="000000"/>
              </a:solidFill>
            </a:endParaRPr>
          </a:p>
          <a:p>
            <a:pPr marL="457200" lvl="0" indent="-317500" algn="l" rtl="0">
              <a:lnSpc>
                <a:spcPct val="115000"/>
              </a:lnSpc>
              <a:spcBef>
                <a:spcPts val="0"/>
              </a:spcBef>
              <a:spcAft>
                <a:spcPts val="0"/>
              </a:spcAft>
              <a:buClr>
                <a:srgbClr val="000000"/>
              </a:buClr>
              <a:buSzPts val="1400"/>
              <a:buAutoNum type="arabicPeriod"/>
            </a:pPr>
            <a:r>
              <a:rPr lang="en-US" sz="1400" dirty="0">
                <a:solidFill>
                  <a:srgbClr val="000000"/>
                </a:solidFill>
              </a:rPr>
              <a:t>I was hired at Alameda County Probation Department.</a:t>
            </a:r>
            <a:endParaRPr sz="1400" dirty="0">
              <a:solidFill>
                <a:srgbClr val="000000"/>
              </a:solidFill>
            </a:endParaRPr>
          </a:p>
          <a:p>
            <a:pPr marL="457200" lvl="0" indent="-317500" algn="l" rtl="0">
              <a:lnSpc>
                <a:spcPct val="115000"/>
              </a:lnSpc>
              <a:spcBef>
                <a:spcPts val="0"/>
              </a:spcBef>
              <a:spcAft>
                <a:spcPts val="0"/>
              </a:spcAft>
              <a:buClr>
                <a:srgbClr val="000000"/>
              </a:buClr>
              <a:buSzPts val="1400"/>
              <a:buAutoNum type="arabicPeriod"/>
            </a:pPr>
            <a:r>
              <a:rPr lang="en-US" sz="1400" dirty="0">
                <a:solidFill>
                  <a:srgbClr val="000000"/>
                </a:solidFill>
              </a:rPr>
              <a:t>MEDICAL REASONS</a:t>
            </a:r>
            <a:endParaRPr sz="1400" dirty="0">
              <a:solidFill>
                <a:srgbClr val="000000"/>
              </a:solidFill>
            </a:endParaRPr>
          </a:p>
          <a:p>
            <a:pPr marL="457200" lvl="0" indent="-317500" algn="l" rtl="0">
              <a:lnSpc>
                <a:spcPct val="115000"/>
              </a:lnSpc>
              <a:spcBef>
                <a:spcPts val="0"/>
              </a:spcBef>
              <a:spcAft>
                <a:spcPts val="0"/>
              </a:spcAft>
              <a:buClr>
                <a:srgbClr val="000000"/>
              </a:buClr>
              <a:buSzPts val="1400"/>
              <a:buAutoNum type="arabicPeriod"/>
            </a:pPr>
            <a:r>
              <a:rPr lang="en-US" sz="1400" dirty="0">
                <a:solidFill>
                  <a:srgbClr val="000000"/>
                </a:solidFill>
              </a:rPr>
              <a:t>Medical reasons</a:t>
            </a:r>
            <a:endParaRPr sz="1400" dirty="0">
              <a:solidFill>
                <a:srgbClr val="000000"/>
              </a:solidFill>
            </a:endParaRPr>
          </a:p>
          <a:p>
            <a:pPr marL="457200" lvl="0" indent="-317500" algn="l" rtl="0">
              <a:lnSpc>
                <a:spcPct val="115000"/>
              </a:lnSpc>
              <a:spcBef>
                <a:spcPts val="0"/>
              </a:spcBef>
              <a:spcAft>
                <a:spcPts val="0"/>
              </a:spcAft>
              <a:buClr>
                <a:srgbClr val="000000"/>
              </a:buClr>
              <a:buSzPts val="1400"/>
              <a:buAutoNum type="arabicPeriod"/>
            </a:pPr>
            <a:r>
              <a:rPr lang="en-US" sz="1400" dirty="0">
                <a:solidFill>
                  <a:srgbClr val="000000"/>
                </a:solidFill>
              </a:rPr>
              <a:t>Preparing for first year teaching: shadowing, curriculum, lessons, etc.</a:t>
            </a:r>
            <a:endParaRPr sz="1400" dirty="0">
              <a:solidFill>
                <a:srgbClr val="000000"/>
              </a:solidFill>
            </a:endParaRPr>
          </a:p>
          <a:p>
            <a:pPr marL="457200" lvl="0" indent="-317500" algn="l" rtl="0">
              <a:lnSpc>
                <a:spcPct val="115000"/>
              </a:lnSpc>
              <a:spcBef>
                <a:spcPts val="0"/>
              </a:spcBef>
              <a:spcAft>
                <a:spcPts val="0"/>
              </a:spcAft>
              <a:buClr>
                <a:srgbClr val="000000"/>
              </a:buClr>
              <a:buSzPts val="1400"/>
              <a:buAutoNum type="arabicPeriod"/>
            </a:pPr>
            <a:r>
              <a:rPr lang="en-US" sz="1400" dirty="0">
                <a:solidFill>
                  <a:srgbClr val="000000"/>
                </a:solidFill>
              </a:rPr>
              <a:t>relocation to care for elderly parents</a:t>
            </a:r>
            <a:endParaRPr sz="1400" dirty="0">
              <a:solidFill>
                <a:srgbClr val="000000"/>
              </a:solidFill>
            </a:endParaRPr>
          </a:p>
          <a:p>
            <a:pPr marL="457200" lvl="0" indent="-317500" algn="l" rtl="0">
              <a:lnSpc>
                <a:spcPct val="115000"/>
              </a:lnSpc>
              <a:spcBef>
                <a:spcPts val="0"/>
              </a:spcBef>
              <a:spcAft>
                <a:spcPts val="0"/>
              </a:spcAft>
              <a:buClr>
                <a:srgbClr val="000000"/>
              </a:buClr>
              <a:buSzPts val="1400"/>
              <a:buAutoNum type="arabicPeriod"/>
            </a:pPr>
            <a:r>
              <a:rPr lang="en-US" sz="1400" dirty="0">
                <a:solidFill>
                  <a:srgbClr val="000000"/>
                </a:solidFill>
              </a:rPr>
              <a:t>SFUSD SPED INTERN TEACHER</a:t>
            </a:r>
            <a:endParaRPr sz="1400" dirty="0">
              <a:solidFill>
                <a:srgbClr val="000000"/>
              </a:solidFill>
            </a:endParaRPr>
          </a:p>
          <a:p>
            <a:pPr marL="457200" lvl="0" indent="-317500" algn="l" rtl="0">
              <a:lnSpc>
                <a:spcPct val="115000"/>
              </a:lnSpc>
              <a:spcBef>
                <a:spcPts val="0"/>
              </a:spcBef>
              <a:spcAft>
                <a:spcPts val="0"/>
              </a:spcAft>
              <a:buClr>
                <a:srgbClr val="000000"/>
              </a:buClr>
              <a:buSzPts val="1400"/>
              <a:buAutoNum type="arabicPeriod"/>
            </a:pPr>
            <a:r>
              <a:rPr lang="en-US" sz="1400" dirty="0">
                <a:solidFill>
                  <a:srgbClr val="000000"/>
                </a:solidFill>
              </a:rPr>
              <a:t>Starting Graduate School</a:t>
            </a:r>
            <a:endParaRPr sz="1400" dirty="0">
              <a:solidFill>
                <a:srgbClr val="000000"/>
              </a:solidFill>
            </a:endParaRPr>
          </a:p>
          <a:p>
            <a:pPr marL="0" lvl="0" indent="0" algn="l" rtl="0">
              <a:spcBef>
                <a:spcPts val="400"/>
              </a:spcBef>
              <a:spcAft>
                <a:spcPts val="0"/>
              </a:spcAft>
              <a:buNone/>
            </a:pPr>
            <a:endParaRPr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2481"/>
        <p:cNvGrpSpPr/>
        <p:nvPr/>
      </p:nvGrpSpPr>
      <p:grpSpPr>
        <a:xfrm>
          <a:off x="0" y="0"/>
          <a:ext cx="0" cy="0"/>
          <a:chOff x="0" y="0"/>
          <a:chExt cx="0" cy="0"/>
        </a:xfrm>
      </p:grpSpPr>
      <p:sp>
        <p:nvSpPr>
          <p:cNvPr id="2482" name="Google Shape;2482;p385"/>
          <p:cNvSpPr txBox="1">
            <a:spLocks noGrp="1"/>
          </p:cNvSpPr>
          <p:nvPr>
            <p:ph type="body" idx="1"/>
          </p:nvPr>
        </p:nvSpPr>
        <p:spPr>
          <a:xfrm>
            <a:off x="0" y="-175"/>
            <a:ext cx="9144000" cy="5143500"/>
          </a:xfrm>
          <a:prstGeom prst="rect">
            <a:avLst/>
          </a:prstGeom>
          <a:solidFill>
            <a:srgbClr val="FFFFFF"/>
          </a:solidFill>
          <a:ln>
            <a:noFill/>
          </a:ln>
        </p:spPr>
        <p:txBody>
          <a:bodyPr spcFirstLastPara="1" wrap="square" lIns="114300" tIns="45700" rIns="91425" bIns="45700" anchor="t" anchorCtr="0">
            <a:noAutofit/>
          </a:bodyPr>
          <a:lstStyle/>
          <a:p>
            <a:pPr marL="457200" marR="476740" lvl="0" indent="0" algn="l" rtl="0">
              <a:lnSpc>
                <a:spcPct val="100000"/>
              </a:lnSpc>
              <a:spcBef>
                <a:spcPts val="0"/>
              </a:spcBef>
              <a:spcAft>
                <a:spcPts val="0"/>
              </a:spcAft>
              <a:buSzPts val="1800"/>
              <a:buNone/>
            </a:pPr>
            <a:endParaRPr sz="1800">
              <a:highlight>
                <a:srgbClr val="FFFFFF"/>
              </a:highlight>
              <a:latin typeface="Lato"/>
              <a:ea typeface="Lato"/>
              <a:cs typeface="Lato"/>
              <a:sym typeface="Lato"/>
            </a:endParaRPr>
          </a:p>
          <a:p>
            <a:pPr marL="457200" marR="508000" lvl="0" indent="0" algn="l" rtl="0">
              <a:spcBef>
                <a:spcPts val="0"/>
              </a:spcBef>
              <a:spcAft>
                <a:spcPts val="0"/>
              </a:spcAft>
              <a:buClr>
                <a:schemeClr val="dk1"/>
              </a:buClr>
              <a:buSzPts val="1100"/>
              <a:buFont typeface="Arial"/>
              <a:buNone/>
            </a:pPr>
            <a:r>
              <a:rPr lang="en-US" sz="2600">
                <a:solidFill>
                  <a:srgbClr val="000000"/>
                </a:solidFill>
                <a:latin typeface="Lato"/>
                <a:ea typeface="Lato"/>
                <a:cs typeface="Lato"/>
                <a:sym typeface="Lato"/>
              </a:rPr>
              <a:t>Reasons Instructional Support Specialists Leave, 20-23</a:t>
            </a:r>
            <a:endParaRPr>
              <a:solidFill>
                <a:srgbClr val="000000"/>
              </a:solidFill>
              <a:latin typeface="Lato"/>
              <a:ea typeface="Lato"/>
              <a:cs typeface="Lato"/>
              <a:sym typeface="Lato"/>
            </a:endParaRPr>
          </a:p>
          <a:p>
            <a:pPr marL="457200" marR="476740" lvl="0" indent="0" algn="l" rtl="0">
              <a:lnSpc>
                <a:spcPct val="100000"/>
              </a:lnSpc>
              <a:spcBef>
                <a:spcPts val="1500"/>
              </a:spcBef>
              <a:spcAft>
                <a:spcPts val="0"/>
              </a:spcAft>
              <a:buSzPts val="1800"/>
              <a:buNone/>
            </a:pPr>
            <a:endParaRPr sz="2600">
              <a:highlight>
                <a:srgbClr val="FFFFFF"/>
              </a:highlight>
              <a:latin typeface="Lato"/>
              <a:ea typeface="Lato"/>
              <a:cs typeface="Lato"/>
              <a:sym typeface="Lato"/>
            </a:endParaRPr>
          </a:p>
          <a:p>
            <a:pPr marL="457200" marR="476740" lvl="0" indent="0" algn="l" rtl="0">
              <a:lnSpc>
                <a:spcPct val="100000"/>
              </a:lnSpc>
              <a:spcBef>
                <a:spcPts val="0"/>
              </a:spcBef>
              <a:spcAft>
                <a:spcPts val="0"/>
              </a:spcAft>
              <a:buSzPts val="1800"/>
              <a:buNone/>
            </a:pPr>
            <a:endParaRPr sz="2200">
              <a:highlight>
                <a:srgbClr val="FFFFFF"/>
              </a:highlight>
              <a:latin typeface="Lato"/>
              <a:ea typeface="Lato"/>
              <a:cs typeface="Lato"/>
              <a:sym typeface="Lato"/>
            </a:endParaRPr>
          </a:p>
          <a:p>
            <a:pPr marL="457200" marR="476740" lvl="0" indent="0" algn="l" rtl="0">
              <a:lnSpc>
                <a:spcPct val="100000"/>
              </a:lnSpc>
              <a:spcBef>
                <a:spcPts val="0"/>
              </a:spcBef>
              <a:spcAft>
                <a:spcPts val="0"/>
              </a:spcAft>
              <a:buSzPts val="1800"/>
              <a:buNone/>
            </a:pPr>
            <a:r>
              <a:rPr lang="en-US" sz="2200">
                <a:highlight>
                  <a:srgbClr val="FFFFFF"/>
                </a:highlight>
                <a:latin typeface="Lato"/>
                <a:ea typeface="Lato"/>
                <a:cs typeface="Lato"/>
                <a:sym typeface="Lato"/>
              </a:rPr>
              <a:t>***</a:t>
            </a:r>
            <a:endParaRPr sz="2200">
              <a:highlight>
                <a:srgbClr val="FFFFFF"/>
              </a:highlight>
              <a:latin typeface="Lato"/>
              <a:ea typeface="Lato"/>
              <a:cs typeface="Lato"/>
              <a:sym typeface="Lato"/>
            </a:endParaRPr>
          </a:p>
          <a:p>
            <a:pPr marL="457200" marR="476740" lvl="0" indent="0" algn="l" rtl="0">
              <a:lnSpc>
                <a:spcPct val="100000"/>
              </a:lnSpc>
              <a:spcBef>
                <a:spcPts val="0"/>
              </a:spcBef>
              <a:spcAft>
                <a:spcPts val="0"/>
              </a:spcAft>
              <a:buSzPts val="1800"/>
              <a:buNone/>
            </a:pPr>
            <a:r>
              <a:rPr lang="en-US" sz="1800">
                <a:highlight>
                  <a:srgbClr val="FFFFFF"/>
                </a:highlight>
                <a:latin typeface="Lato"/>
                <a:ea typeface="Lato"/>
                <a:cs typeface="Lato"/>
                <a:sym typeface="Lato"/>
              </a:rPr>
              <a:t> </a:t>
            </a:r>
            <a:endParaRPr sz="1800">
              <a:highlight>
                <a:srgbClr val="FFFFFF"/>
              </a:highlight>
              <a:latin typeface="Lato"/>
              <a:ea typeface="Lato"/>
              <a:cs typeface="Lato"/>
              <a:sym typeface="Lato"/>
            </a:endParaRPr>
          </a:p>
          <a:p>
            <a:pPr marL="0" marR="249256" lvl="0" indent="0" algn="l" rtl="0">
              <a:lnSpc>
                <a:spcPct val="100000"/>
              </a:lnSpc>
              <a:spcBef>
                <a:spcPts val="0"/>
              </a:spcBef>
              <a:spcAft>
                <a:spcPts val="0"/>
              </a:spcAft>
              <a:buSzPts val="1800"/>
              <a:buNone/>
            </a:pPr>
            <a:endParaRPr sz="1800">
              <a:highlight>
                <a:srgbClr val="FFFFFF"/>
              </a:highlight>
              <a:latin typeface="Lato"/>
              <a:ea typeface="Lato"/>
              <a:cs typeface="Lato"/>
              <a:sym typeface="Lato"/>
            </a:endParaRPr>
          </a:p>
          <a:p>
            <a:pPr marL="0" marR="249256" lvl="0" indent="0" algn="l" rtl="0">
              <a:lnSpc>
                <a:spcPct val="100000"/>
              </a:lnSpc>
              <a:spcBef>
                <a:spcPts val="0"/>
              </a:spcBef>
              <a:spcAft>
                <a:spcPts val="0"/>
              </a:spcAft>
              <a:buSzPts val="1800"/>
              <a:buNone/>
            </a:pPr>
            <a:endParaRPr sz="1800">
              <a:highlight>
                <a:srgbClr val="FFFFFF"/>
              </a:highlight>
              <a:latin typeface="Lato"/>
              <a:ea typeface="Lato"/>
              <a:cs typeface="Lato"/>
              <a:sym typeface="Lato"/>
            </a:endParaRPr>
          </a:p>
          <a:p>
            <a:pPr marL="228600" marR="249256" lvl="0" indent="0" algn="l" rtl="0">
              <a:lnSpc>
                <a:spcPct val="100000"/>
              </a:lnSpc>
              <a:spcBef>
                <a:spcPts val="0"/>
              </a:spcBef>
              <a:spcAft>
                <a:spcPts val="0"/>
              </a:spcAft>
              <a:buSzPts val="1800"/>
              <a:buNone/>
            </a:pPr>
            <a:endParaRPr sz="2300">
              <a:highlight>
                <a:srgbClr val="FFFFFF"/>
              </a:highlight>
              <a:latin typeface="Lato"/>
              <a:ea typeface="Lato"/>
              <a:cs typeface="Lato"/>
              <a:sym typeface="Lato"/>
            </a:endParaRPr>
          </a:p>
          <a:p>
            <a:pPr marL="228600" marR="249256" lvl="0" indent="0" algn="l" rtl="0">
              <a:lnSpc>
                <a:spcPct val="100000"/>
              </a:lnSpc>
              <a:spcBef>
                <a:spcPts val="0"/>
              </a:spcBef>
              <a:spcAft>
                <a:spcPts val="0"/>
              </a:spcAft>
              <a:buSzPts val="1800"/>
              <a:buNone/>
            </a:pPr>
            <a:endParaRPr sz="1700">
              <a:highlight>
                <a:srgbClr val="FFFFFF"/>
              </a:highlight>
              <a:latin typeface="Lato"/>
              <a:ea typeface="Lato"/>
              <a:cs typeface="Lato"/>
              <a:sym typeface="Lato"/>
            </a:endParaRPr>
          </a:p>
        </p:txBody>
      </p:sp>
      <p:pic>
        <p:nvPicPr>
          <p:cNvPr id="2483" name="Google Shape;2483;p385" title="Chart"/>
          <p:cNvPicPr preferRelativeResize="0"/>
          <p:nvPr/>
        </p:nvPicPr>
        <p:blipFill>
          <a:blip r:embed="rId3">
            <a:alphaModFix/>
          </a:blip>
          <a:stretch>
            <a:fillRect/>
          </a:stretch>
        </p:blipFill>
        <p:spPr>
          <a:xfrm>
            <a:off x="546223" y="726700"/>
            <a:ext cx="7010601" cy="4334875"/>
          </a:xfrm>
          <a:prstGeom prst="rect">
            <a:avLst/>
          </a:prstGeom>
          <a:noFill/>
          <a:ln>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Shape 2487"/>
        <p:cNvGrpSpPr/>
        <p:nvPr/>
      </p:nvGrpSpPr>
      <p:grpSpPr>
        <a:xfrm>
          <a:off x="0" y="0"/>
          <a:ext cx="0" cy="0"/>
          <a:chOff x="0" y="0"/>
          <a:chExt cx="0" cy="0"/>
        </a:xfrm>
      </p:grpSpPr>
      <p:sp>
        <p:nvSpPr>
          <p:cNvPr id="2488" name="Google Shape;2488;p386"/>
          <p:cNvSpPr txBox="1">
            <a:spLocks noGrp="1"/>
          </p:cNvSpPr>
          <p:nvPr>
            <p:ph type="body" idx="1"/>
          </p:nvPr>
        </p:nvSpPr>
        <p:spPr>
          <a:xfrm>
            <a:off x="0" y="111550"/>
            <a:ext cx="9144000" cy="5031900"/>
          </a:xfrm>
          <a:prstGeom prst="rect">
            <a:avLst/>
          </a:prstGeom>
          <a:solidFill>
            <a:srgbClr val="FFFFFF"/>
          </a:solidFill>
          <a:ln>
            <a:noFill/>
          </a:ln>
        </p:spPr>
        <p:txBody>
          <a:bodyPr spcFirstLastPara="1" wrap="square" lIns="114300" tIns="45700" rIns="91425" bIns="45700" anchor="t" anchorCtr="0">
            <a:noAutofit/>
          </a:bodyPr>
          <a:lstStyle/>
          <a:p>
            <a:pPr marL="0" lvl="0" indent="0" algn="l" rtl="0">
              <a:lnSpc>
                <a:spcPct val="115000"/>
              </a:lnSpc>
              <a:spcBef>
                <a:spcPts val="0"/>
              </a:spcBef>
              <a:spcAft>
                <a:spcPts val="0"/>
              </a:spcAft>
              <a:buNone/>
            </a:pPr>
            <a:r>
              <a:rPr lang="en-US" sz="3600" dirty="0">
                <a:solidFill>
                  <a:srgbClr val="000000"/>
                </a:solidFill>
              </a:rPr>
              <a:t> ISS Comments about Leaving</a:t>
            </a:r>
            <a:endParaRPr sz="3600" dirty="0">
              <a:solidFill>
                <a:srgbClr val="000000"/>
              </a:solidFill>
            </a:endParaRPr>
          </a:p>
          <a:p>
            <a:pPr marL="457200" lvl="0" indent="-304800" algn="l" rtl="0">
              <a:lnSpc>
                <a:spcPct val="115000"/>
              </a:lnSpc>
              <a:spcBef>
                <a:spcPts val="0"/>
              </a:spcBef>
              <a:spcAft>
                <a:spcPts val="0"/>
              </a:spcAft>
              <a:buClr>
                <a:srgbClr val="000000"/>
              </a:buClr>
              <a:buSzPts val="1200"/>
              <a:buAutoNum type="arabicPeriod"/>
            </a:pPr>
            <a:r>
              <a:rPr lang="en-US" sz="1200" dirty="0">
                <a:solidFill>
                  <a:srgbClr val="000000"/>
                </a:solidFill>
              </a:rPr>
              <a:t>Did not feel that I was being appreciated for the amount of work and investment I was putting into the school and youth I was working with</a:t>
            </a:r>
            <a:endParaRPr sz="1200" dirty="0">
              <a:solidFill>
                <a:srgbClr val="000000"/>
              </a:solidFill>
            </a:endParaRPr>
          </a:p>
          <a:p>
            <a:pPr marL="457200" lvl="0" indent="-304800" algn="l" rtl="0">
              <a:lnSpc>
                <a:spcPct val="115000"/>
              </a:lnSpc>
              <a:spcBef>
                <a:spcPts val="0"/>
              </a:spcBef>
              <a:spcAft>
                <a:spcPts val="0"/>
              </a:spcAft>
              <a:buClr>
                <a:srgbClr val="000000"/>
              </a:buClr>
              <a:buSzPts val="1200"/>
              <a:buAutoNum type="arabicPeriod"/>
            </a:pPr>
            <a:r>
              <a:rPr lang="en-US" sz="1200" dirty="0">
                <a:solidFill>
                  <a:srgbClr val="000000"/>
                </a:solidFill>
              </a:rPr>
              <a:t>Father is terminally ill, Leaving my position to spend as much time as I can with him.</a:t>
            </a:r>
            <a:endParaRPr sz="1200" dirty="0">
              <a:solidFill>
                <a:srgbClr val="000000"/>
              </a:solidFill>
            </a:endParaRPr>
          </a:p>
          <a:p>
            <a:pPr marL="457200" lvl="0" indent="-304800" algn="l" rtl="0">
              <a:lnSpc>
                <a:spcPct val="115000"/>
              </a:lnSpc>
              <a:spcBef>
                <a:spcPts val="0"/>
              </a:spcBef>
              <a:spcAft>
                <a:spcPts val="0"/>
              </a:spcAft>
              <a:buClr>
                <a:srgbClr val="000000"/>
              </a:buClr>
              <a:buSzPts val="1200"/>
              <a:buAutoNum type="arabicPeriod"/>
            </a:pPr>
            <a:r>
              <a:rPr lang="en-US" sz="1200" dirty="0">
                <a:solidFill>
                  <a:srgbClr val="000000"/>
                </a:solidFill>
              </a:rPr>
              <a:t>I am retiring from OUSD and moving out of the state</a:t>
            </a:r>
            <a:endParaRPr sz="1200" dirty="0">
              <a:solidFill>
                <a:srgbClr val="000000"/>
              </a:solidFill>
            </a:endParaRPr>
          </a:p>
          <a:p>
            <a:pPr marL="457200" lvl="0" indent="-304800" algn="l" rtl="0">
              <a:lnSpc>
                <a:spcPct val="115000"/>
              </a:lnSpc>
              <a:spcBef>
                <a:spcPts val="0"/>
              </a:spcBef>
              <a:spcAft>
                <a:spcPts val="0"/>
              </a:spcAft>
              <a:buClr>
                <a:srgbClr val="000000"/>
              </a:buClr>
              <a:buSzPts val="1200"/>
              <a:buAutoNum type="arabicPeriod"/>
            </a:pPr>
            <a:r>
              <a:rPr lang="en-US" sz="1200" dirty="0">
                <a:solidFill>
                  <a:srgbClr val="000000"/>
                </a:solidFill>
              </a:rPr>
              <a:t>I have a different employment opportunity.</a:t>
            </a:r>
            <a:endParaRPr sz="1200" dirty="0">
              <a:solidFill>
                <a:srgbClr val="000000"/>
              </a:solidFill>
            </a:endParaRPr>
          </a:p>
          <a:p>
            <a:pPr marL="457200" lvl="0" indent="-304800" algn="l" rtl="0">
              <a:lnSpc>
                <a:spcPct val="115000"/>
              </a:lnSpc>
              <a:spcBef>
                <a:spcPts val="0"/>
              </a:spcBef>
              <a:spcAft>
                <a:spcPts val="0"/>
              </a:spcAft>
              <a:buClr>
                <a:srgbClr val="000000"/>
              </a:buClr>
              <a:buSzPts val="1200"/>
              <a:buAutoNum type="arabicPeriod"/>
            </a:pPr>
            <a:r>
              <a:rPr lang="en-US" sz="1200" dirty="0">
                <a:solidFill>
                  <a:srgbClr val="000000"/>
                </a:solidFill>
              </a:rPr>
              <a:t>I have a medical condition seizures which is occurring very frequently.</a:t>
            </a:r>
            <a:endParaRPr sz="1200" dirty="0">
              <a:solidFill>
                <a:srgbClr val="000000"/>
              </a:solidFill>
            </a:endParaRPr>
          </a:p>
          <a:p>
            <a:pPr marL="457200" lvl="0" indent="-304800" algn="l" rtl="0">
              <a:lnSpc>
                <a:spcPct val="115000"/>
              </a:lnSpc>
              <a:spcBef>
                <a:spcPts val="0"/>
              </a:spcBef>
              <a:spcAft>
                <a:spcPts val="0"/>
              </a:spcAft>
              <a:buClr>
                <a:srgbClr val="000000"/>
              </a:buClr>
              <a:buSzPts val="1200"/>
              <a:buAutoNum type="arabicPeriod"/>
            </a:pPr>
            <a:r>
              <a:rPr lang="en-US" sz="1200" dirty="0">
                <a:solidFill>
                  <a:srgbClr val="000000"/>
                </a:solidFill>
              </a:rPr>
              <a:t>I was offered a position through Lincoln Families under their HOPE Mental Health Program services as an Intervention Specialist and will continue to work on site at Oakland Academy of Knowledge through them.</a:t>
            </a:r>
            <a:endParaRPr sz="1200" dirty="0">
              <a:solidFill>
                <a:srgbClr val="000000"/>
              </a:solidFill>
            </a:endParaRPr>
          </a:p>
          <a:p>
            <a:pPr marL="457200" lvl="0" indent="-304800" algn="l" rtl="0">
              <a:lnSpc>
                <a:spcPct val="115000"/>
              </a:lnSpc>
              <a:spcBef>
                <a:spcPts val="0"/>
              </a:spcBef>
              <a:spcAft>
                <a:spcPts val="0"/>
              </a:spcAft>
              <a:buClr>
                <a:srgbClr val="000000"/>
              </a:buClr>
              <a:buSzPts val="1200"/>
              <a:buAutoNum type="arabicPeriod"/>
            </a:pPr>
            <a:r>
              <a:rPr lang="en-US" sz="1200" dirty="0">
                <a:solidFill>
                  <a:srgbClr val="000000"/>
                </a:solidFill>
              </a:rPr>
              <a:t>I will be starting a graduate program at CSUEB and need to switch to a position with fewer hours.</a:t>
            </a:r>
            <a:endParaRPr sz="1200" dirty="0">
              <a:solidFill>
                <a:srgbClr val="000000"/>
              </a:solidFill>
            </a:endParaRPr>
          </a:p>
          <a:p>
            <a:pPr marL="457200" lvl="0" indent="-304800" algn="l" rtl="0">
              <a:lnSpc>
                <a:spcPct val="115000"/>
              </a:lnSpc>
              <a:spcBef>
                <a:spcPts val="0"/>
              </a:spcBef>
              <a:spcAft>
                <a:spcPts val="0"/>
              </a:spcAft>
              <a:buClr>
                <a:srgbClr val="000000"/>
              </a:buClr>
              <a:buSzPts val="1200"/>
              <a:buAutoNum type="arabicPeriod"/>
            </a:pPr>
            <a:r>
              <a:rPr lang="en-US" sz="1200" dirty="0">
                <a:solidFill>
                  <a:srgbClr val="000000"/>
                </a:solidFill>
              </a:rPr>
              <a:t>I’m going back to school</a:t>
            </a:r>
            <a:endParaRPr sz="1200" dirty="0">
              <a:solidFill>
                <a:srgbClr val="000000"/>
              </a:solidFill>
            </a:endParaRPr>
          </a:p>
          <a:p>
            <a:pPr marL="457200" lvl="0" indent="-304800" algn="l" rtl="0">
              <a:lnSpc>
                <a:spcPct val="115000"/>
              </a:lnSpc>
              <a:spcBef>
                <a:spcPts val="0"/>
              </a:spcBef>
              <a:spcAft>
                <a:spcPts val="0"/>
              </a:spcAft>
              <a:buClr>
                <a:srgbClr val="000000"/>
              </a:buClr>
              <a:buSzPts val="1200"/>
              <a:buAutoNum type="arabicPeriod"/>
            </a:pPr>
            <a:r>
              <a:rPr lang="en-US" sz="1200" dirty="0">
                <a:solidFill>
                  <a:srgbClr val="000000"/>
                </a:solidFill>
              </a:rPr>
              <a:t>Lack of transparency during hire and interview.</a:t>
            </a:r>
            <a:endParaRPr sz="1200" dirty="0">
              <a:solidFill>
                <a:srgbClr val="000000"/>
              </a:solidFill>
            </a:endParaRPr>
          </a:p>
          <a:p>
            <a:pPr marL="457200" lvl="0" indent="-304800" algn="l" rtl="0">
              <a:lnSpc>
                <a:spcPct val="115000"/>
              </a:lnSpc>
              <a:spcBef>
                <a:spcPts val="0"/>
              </a:spcBef>
              <a:spcAft>
                <a:spcPts val="0"/>
              </a:spcAft>
              <a:buClr>
                <a:srgbClr val="000000"/>
              </a:buClr>
              <a:buSzPts val="1200"/>
              <a:buAutoNum type="arabicPeriod"/>
            </a:pPr>
            <a:r>
              <a:rPr lang="en-US" sz="1200" dirty="0">
                <a:solidFill>
                  <a:srgbClr val="000000"/>
                </a:solidFill>
              </a:rPr>
              <a:t>Lack of transparency during interview</a:t>
            </a:r>
            <a:endParaRPr sz="1200" dirty="0">
              <a:solidFill>
                <a:srgbClr val="000000"/>
              </a:solidFill>
            </a:endParaRPr>
          </a:p>
          <a:p>
            <a:pPr marL="457200" lvl="0" indent="-304800" algn="l" rtl="0">
              <a:lnSpc>
                <a:spcPct val="115000"/>
              </a:lnSpc>
              <a:spcBef>
                <a:spcPts val="0"/>
              </a:spcBef>
              <a:spcAft>
                <a:spcPts val="0"/>
              </a:spcAft>
              <a:buClr>
                <a:srgbClr val="000000"/>
              </a:buClr>
              <a:buSzPts val="1200"/>
              <a:buAutoNum type="arabicPeriod"/>
            </a:pPr>
            <a:r>
              <a:rPr lang="en-US" sz="1200" dirty="0">
                <a:solidFill>
                  <a:srgbClr val="000000"/>
                </a:solidFill>
              </a:rPr>
              <a:t>Medical condition seizures</a:t>
            </a:r>
            <a:endParaRPr sz="1200" dirty="0">
              <a:solidFill>
                <a:srgbClr val="000000"/>
              </a:solidFill>
            </a:endParaRPr>
          </a:p>
          <a:p>
            <a:pPr marL="457200" lvl="0" indent="-304800" algn="l" rtl="0">
              <a:lnSpc>
                <a:spcPct val="115000"/>
              </a:lnSpc>
              <a:spcBef>
                <a:spcPts val="0"/>
              </a:spcBef>
              <a:spcAft>
                <a:spcPts val="0"/>
              </a:spcAft>
              <a:buClr>
                <a:srgbClr val="000000"/>
              </a:buClr>
              <a:buSzPts val="1200"/>
              <a:buAutoNum type="arabicPeriod"/>
            </a:pPr>
            <a:r>
              <a:rPr lang="en-US" sz="1200" dirty="0">
                <a:solidFill>
                  <a:srgbClr val="000000"/>
                </a:solidFill>
              </a:rPr>
              <a:t>Moving to a different State.</a:t>
            </a:r>
            <a:endParaRPr sz="1200" dirty="0">
              <a:solidFill>
                <a:srgbClr val="000000"/>
              </a:solidFill>
            </a:endParaRPr>
          </a:p>
          <a:p>
            <a:pPr marL="457200" lvl="0" indent="-304800" algn="l" rtl="0">
              <a:lnSpc>
                <a:spcPct val="115000"/>
              </a:lnSpc>
              <a:spcBef>
                <a:spcPts val="0"/>
              </a:spcBef>
              <a:spcAft>
                <a:spcPts val="0"/>
              </a:spcAft>
              <a:buClr>
                <a:srgbClr val="000000"/>
              </a:buClr>
              <a:buSzPts val="1200"/>
              <a:buAutoNum type="arabicPeriod"/>
            </a:pPr>
            <a:r>
              <a:rPr lang="en-US" sz="1200" dirty="0">
                <a:solidFill>
                  <a:srgbClr val="000000"/>
                </a:solidFill>
              </a:rPr>
              <a:t>Must return to part time work.</a:t>
            </a:r>
            <a:endParaRPr sz="1200" dirty="0">
              <a:solidFill>
                <a:srgbClr val="000000"/>
              </a:solidFill>
            </a:endParaRPr>
          </a:p>
          <a:p>
            <a:pPr marL="457200" lvl="0" indent="-304800" algn="l" rtl="0">
              <a:lnSpc>
                <a:spcPct val="115000"/>
              </a:lnSpc>
              <a:spcBef>
                <a:spcPts val="0"/>
              </a:spcBef>
              <a:spcAft>
                <a:spcPts val="0"/>
              </a:spcAft>
              <a:buClr>
                <a:srgbClr val="000000"/>
              </a:buClr>
              <a:buSzPts val="1200"/>
              <a:buAutoNum type="arabicPeriod"/>
            </a:pPr>
            <a:r>
              <a:rPr lang="en-US" sz="1200" dirty="0">
                <a:solidFill>
                  <a:srgbClr val="000000"/>
                </a:solidFill>
              </a:rPr>
              <a:t>need to take care of my 1 year old baby</a:t>
            </a:r>
            <a:endParaRPr sz="1200" dirty="0">
              <a:solidFill>
                <a:srgbClr val="000000"/>
              </a:solidFill>
            </a:endParaRPr>
          </a:p>
          <a:p>
            <a:pPr marL="457200" lvl="0" indent="-304800" algn="l" rtl="0">
              <a:lnSpc>
                <a:spcPct val="115000"/>
              </a:lnSpc>
              <a:spcBef>
                <a:spcPts val="0"/>
              </a:spcBef>
              <a:spcAft>
                <a:spcPts val="0"/>
              </a:spcAft>
              <a:buClr>
                <a:srgbClr val="000000"/>
              </a:buClr>
              <a:buSzPts val="1200"/>
              <a:buAutoNum type="arabicPeriod"/>
            </a:pPr>
            <a:r>
              <a:rPr lang="en-US" sz="1200" dirty="0">
                <a:solidFill>
                  <a:srgbClr val="000000"/>
                </a:solidFill>
              </a:rPr>
              <a:t>No longer able to perform the duties due to a car accident</a:t>
            </a:r>
            <a:endParaRPr sz="1200" dirty="0">
              <a:solidFill>
                <a:srgbClr val="000000"/>
              </a:solidFill>
            </a:endParaRPr>
          </a:p>
          <a:p>
            <a:pPr marL="457200" lvl="0" indent="-304800" algn="l" rtl="0">
              <a:lnSpc>
                <a:spcPct val="115000"/>
              </a:lnSpc>
              <a:spcBef>
                <a:spcPts val="0"/>
              </a:spcBef>
              <a:spcAft>
                <a:spcPts val="0"/>
              </a:spcAft>
              <a:buClr>
                <a:srgbClr val="000000"/>
              </a:buClr>
              <a:buSzPts val="1200"/>
              <a:buAutoNum type="arabicPeriod"/>
            </a:pPr>
            <a:r>
              <a:rPr lang="en-US" sz="1200" dirty="0">
                <a:solidFill>
                  <a:srgbClr val="000000"/>
                </a:solidFill>
              </a:rPr>
              <a:t>Pursuing a job in another field besides education</a:t>
            </a:r>
            <a:endParaRPr sz="1200" dirty="0">
              <a:solidFill>
                <a:srgbClr val="000000"/>
              </a:solidFill>
            </a:endParaRPr>
          </a:p>
          <a:p>
            <a:pPr marL="457200" lvl="0" indent="-304800" algn="l" rtl="0">
              <a:lnSpc>
                <a:spcPct val="115000"/>
              </a:lnSpc>
              <a:spcBef>
                <a:spcPts val="0"/>
              </a:spcBef>
              <a:spcAft>
                <a:spcPts val="0"/>
              </a:spcAft>
              <a:buClr>
                <a:srgbClr val="000000"/>
              </a:buClr>
              <a:buSzPts val="1200"/>
              <a:buAutoNum type="arabicPeriod"/>
            </a:pPr>
            <a:r>
              <a:rPr lang="en-US" sz="1200" dirty="0">
                <a:solidFill>
                  <a:srgbClr val="000000"/>
                </a:solidFill>
              </a:rPr>
              <a:t>Recently I’ve been working 2 jobs to make ends meet and it’s taken a toll on me mentally and physically and I was able to find a job that will put these 2 jobs together so I only have to work 1.</a:t>
            </a:r>
            <a:endParaRPr sz="1200" dirty="0">
              <a:solidFill>
                <a:srgbClr val="000000"/>
              </a:solidFill>
            </a:endParaRPr>
          </a:p>
          <a:p>
            <a:pPr marL="0" lvl="0" indent="0" algn="l" rtl="0">
              <a:lnSpc>
                <a:spcPct val="115000"/>
              </a:lnSpc>
              <a:spcBef>
                <a:spcPts val="0"/>
              </a:spcBef>
              <a:spcAft>
                <a:spcPts val="0"/>
              </a:spcAft>
              <a:buNone/>
            </a:pPr>
            <a:endParaRPr sz="1200" dirty="0">
              <a:solidFill>
                <a:srgbClr val="000000"/>
              </a:solidFill>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dirty="0">
              <a:highlight>
                <a:srgbClr val="FFFFFF"/>
              </a:highlight>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900" dirty="0">
              <a:latin typeface="Lato"/>
              <a:ea typeface="Lato"/>
              <a:cs typeface="Lato"/>
              <a:sym typeface="Lato"/>
            </a:endParaRPr>
          </a:p>
          <a:p>
            <a:pPr marL="228600" marR="249256" lvl="0" indent="0" algn="l" rtl="0">
              <a:lnSpc>
                <a:spcPct val="100000"/>
              </a:lnSpc>
              <a:spcBef>
                <a:spcPts val="0"/>
              </a:spcBef>
              <a:spcAft>
                <a:spcPts val="0"/>
              </a:spcAft>
              <a:buSzPts val="1100"/>
              <a:buNone/>
            </a:pPr>
            <a:endParaRPr sz="1000" dirty="0">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000" dirty="0">
              <a:latin typeface="Lato"/>
              <a:ea typeface="Lato"/>
              <a:cs typeface="Lato"/>
              <a:sym typeface="Lato"/>
            </a:endParaRPr>
          </a:p>
          <a:p>
            <a:pPr marL="228600" marR="249256" lvl="0" indent="0" algn="l" rtl="0">
              <a:lnSpc>
                <a:spcPct val="100000"/>
              </a:lnSpc>
              <a:spcBef>
                <a:spcPts val="0"/>
              </a:spcBef>
              <a:spcAft>
                <a:spcPts val="0"/>
              </a:spcAft>
              <a:buSzPts val="1800"/>
              <a:buNone/>
            </a:pPr>
            <a:endParaRPr sz="2200" dirty="0">
              <a:latin typeface="Lato"/>
              <a:ea typeface="Lato"/>
              <a:cs typeface="Lato"/>
              <a:sym typeface="Lato"/>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Shape 2492"/>
        <p:cNvGrpSpPr/>
        <p:nvPr/>
      </p:nvGrpSpPr>
      <p:grpSpPr>
        <a:xfrm>
          <a:off x="0" y="0"/>
          <a:ext cx="0" cy="0"/>
          <a:chOff x="0" y="0"/>
          <a:chExt cx="0" cy="0"/>
        </a:xfrm>
      </p:grpSpPr>
      <p:sp>
        <p:nvSpPr>
          <p:cNvPr id="2493" name="Google Shape;2493;p387"/>
          <p:cNvSpPr txBox="1">
            <a:spLocks noGrp="1"/>
          </p:cNvSpPr>
          <p:nvPr>
            <p:ph type="body" idx="1"/>
          </p:nvPr>
        </p:nvSpPr>
        <p:spPr>
          <a:xfrm>
            <a:off x="0" y="257725"/>
            <a:ext cx="9144000" cy="4885800"/>
          </a:xfrm>
          <a:prstGeom prst="rect">
            <a:avLst/>
          </a:prstGeom>
          <a:solidFill>
            <a:srgbClr val="FFFFFF"/>
          </a:solidFill>
          <a:ln>
            <a:noFill/>
          </a:ln>
        </p:spPr>
        <p:txBody>
          <a:bodyPr spcFirstLastPara="1" wrap="square" lIns="114300" tIns="45700" rIns="91425" bIns="45700" anchor="t" anchorCtr="0">
            <a:noAutofit/>
          </a:bodyPr>
          <a:lstStyle/>
          <a:p>
            <a:pPr marL="457200" marR="706456" lvl="0" indent="0" algn="l" rtl="0">
              <a:spcBef>
                <a:spcPts val="0"/>
              </a:spcBef>
              <a:spcAft>
                <a:spcPts val="0"/>
              </a:spcAft>
              <a:buClr>
                <a:schemeClr val="dk1"/>
              </a:buClr>
              <a:buSzPts val="1100"/>
              <a:buFont typeface="Arial"/>
              <a:buNone/>
            </a:pPr>
            <a:r>
              <a:rPr lang="en-US" sz="2200" b="1">
                <a:highlight>
                  <a:srgbClr val="FFFFFF"/>
                </a:highlight>
                <a:latin typeface="Lexend"/>
                <a:ea typeface="Lexend"/>
                <a:cs typeface="Lexend"/>
                <a:sym typeface="Lexend"/>
              </a:rPr>
              <a:t>Potential Candidate Experience for Para Educators</a:t>
            </a:r>
            <a:endParaRPr sz="2200" b="1">
              <a:highlight>
                <a:srgbClr val="FFFFFF"/>
              </a:highlight>
              <a:latin typeface="Lexend"/>
              <a:ea typeface="Lexend"/>
              <a:cs typeface="Lexend"/>
              <a:sym typeface="Lexend"/>
            </a:endParaRPr>
          </a:p>
          <a:p>
            <a:pPr marL="457200" marR="706456" lvl="0" indent="0" algn="l" rtl="0">
              <a:spcBef>
                <a:spcPts val="0"/>
              </a:spcBef>
              <a:spcAft>
                <a:spcPts val="0"/>
              </a:spcAft>
              <a:buClr>
                <a:schemeClr val="dk1"/>
              </a:buClr>
              <a:buSzPts val="1100"/>
              <a:buFont typeface="Arial"/>
              <a:buNone/>
            </a:pPr>
            <a:endParaRPr sz="1900" b="1">
              <a:highlight>
                <a:srgbClr val="FFFFFF"/>
              </a:highlight>
              <a:latin typeface="Lexend"/>
              <a:ea typeface="Lexend"/>
              <a:cs typeface="Lexend"/>
              <a:sym typeface="Lexend"/>
            </a:endParaRPr>
          </a:p>
          <a:p>
            <a:pPr marL="457200" marR="706456" lvl="0" indent="0" algn="l" rtl="0">
              <a:spcBef>
                <a:spcPts val="0"/>
              </a:spcBef>
              <a:spcAft>
                <a:spcPts val="0"/>
              </a:spcAft>
              <a:buNone/>
            </a:pPr>
            <a:r>
              <a:rPr lang="en-US" sz="1900">
                <a:highlight>
                  <a:srgbClr val="FFFFFF"/>
                </a:highlight>
                <a:latin typeface="Lexend"/>
                <a:ea typeface="Lexend"/>
                <a:cs typeface="Lexend"/>
                <a:sym typeface="Lexend"/>
              </a:rPr>
              <a:t>Starting pay for the position is about 17.22 an hour. Candidates have expressed that they are unable to support their own needs. </a:t>
            </a:r>
            <a:endParaRPr sz="1900">
              <a:highlight>
                <a:srgbClr val="FFFFFF"/>
              </a:highlight>
              <a:latin typeface="Lexend"/>
              <a:ea typeface="Lexend"/>
              <a:cs typeface="Lexend"/>
              <a:sym typeface="Lexend"/>
            </a:endParaRPr>
          </a:p>
          <a:p>
            <a:pPr marL="457200" marR="706456" lvl="0" indent="0" algn="l" rtl="0">
              <a:spcBef>
                <a:spcPts val="0"/>
              </a:spcBef>
              <a:spcAft>
                <a:spcPts val="0"/>
              </a:spcAft>
              <a:buNone/>
            </a:pPr>
            <a:endParaRPr sz="1900">
              <a:highlight>
                <a:srgbClr val="FFFFFF"/>
              </a:highlight>
              <a:latin typeface="Lexend"/>
              <a:ea typeface="Lexend"/>
              <a:cs typeface="Lexend"/>
              <a:sym typeface="Lexend"/>
            </a:endParaRPr>
          </a:p>
          <a:p>
            <a:pPr marL="457200" marR="706456" lvl="0" indent="0" algn="l" rtl="0">
              <a:spcBef>
                <a:spcPts val="0"/>
              </a:spcBef>
              <a:spcAft>
                <a:spcPts val="0"/>
              </a:spcAft>
              <a:buNone/>
            </a:pPr>
            <a:r>
              <a:rPr lang="en-US" sz="1900">
                <a:highlight>
                  <a:srgbClr val="FFFFFF"/>
                </a:highlight>
                <a:latin typeface="Lexend"/>
                <a:ea typeface="Lexend"/>
                <a:cs typeface="Lexend"/>
                <a:sym typeface="Lexend"/>
              </a:rPr>
              <a:t>Time Commitment for the prerequisite process.</a:t>
            </a:r>
            <a:endParaRPr sz="1900">
              <a:highlight>
                <a:srgbClr val="FFFFFF"/>
              </a:highlight>
              <a:latin typeface="Lexend"/>
              <a:ea typeface="Lexend"/>
              <a:cs typeface="Lexend"/>
              <a:sym typeface="Lexend"/>
            </a:endParaRPr>
          </a:p>
          <a:p>
            <a:pPr marL="1371600" marR="706456" lvl="1" indent="-120650" algn="l" rtl="0">
              <a:spcBef>
                <a:spcPts val="0"/>
              </a:spcBef>
              <a:spcAft>
                <a:spcPts val="0"/>
              </a:spcAft>
              <a:buSzPts val="1900"/>
              <a:buFont typeface="Lexend"/>
              <a:buChar char="○"/>
            </a:pPr>
            <a:r>
              <a:rPr lang="en-US" sz="1700">
                <a:highlight>
                  <a:srgbClr val="FFFFFF"/>
                </a:highlight>
                <a:latin typeface="Lexend"/>
                <a:ea typeface="Lexend"/>
                <a:cs typeface="Lexend"/>
                <a:sym typeface="Lexend"/>
              </a:rPr>
              <a:t>Fingerprinting/Live Scan process</a:t>
            </a:r>
            <a:endParaRPr sz="1700">
              <a:highlight>
                <a:srgbClr val="FFFFFF"/>
              </a:highlight>
              <a:latin typeface="Lexend"/>
              <a:ea typeface="Lexend"/>
              <a:cs typeface="Lexend"/>
              <a:sym typeface="Lexend"/>
            </a:endParaRPr>
          </a:p>
          <a:p>
            <a:pPr marL="1371600" marR="706456" lvl="1" indent="-120650" algn="l" rtl="0">
              <a:spcBef>
                <a:spcPts val="0"/>
              </a:spcBef>
              <a:spcAft>
                <a:spcPts val="0"/>
              </a:spcAft>
              <a:buSzPts val="1900"/>
              <a:buFont typeface="Lexend"/>
              <a:buChar char="○"/>
            </a:pPr>
            <a:r>
              <a:rPr lang="en-US" sz="1700">
                <a:highlight>
                  <a:srgbClr val="FFFFFF"/>
                </a:highlight>
                <a:latin typeface="Lexend"/>
                <a:ea typeface="Lexend"/>
                <a:cs typeface="Lexend"/>
                <a:sym typeface="Lexend"/>
              </a:rPr>
              <a:t>CPR/First Aid Training (up to 3 hours in-person/online)</a:t>
            </a:r>
            <a:endParaRPr sz="1700">
              <a:highlight>
                <a:srgbClr val="FFFFFF"/>
              </a:highlight>
              <a:latin typeface="Lexend"/>
              <a:ea typeface="Lexend"/>
              <a:cs typeface="Lexend"/>
              <a:sym typeface="Lexend"/>
            </a:endParaRPr>
          </a:p>
          <a:p>
            <a:pPr marL="1371600" marR="706456" lvl="1" indent="-120650" algn="l" rtl="0">
              <a:spcBef>
                <a:spcPts val="0"/>
              </a:spcBef>
              <a:spcAft>
                <a:spcPts val="0"/>
              </a:spcAft>
              <a:buSzPts val="1900"/>
              <a:buFont typeface="Lexend"/>
              <a:buChar char="○"/>
            </a:pPr>
            <a:r>
              <a:rPr lang="en-US" sz="1700">
                <a:highlight>
                  <a:srgbClr val="FFFFFF"/>
                </a:highlight>
                <a:latin typeface="Lexend"/>
                <a:ea typeface="Lexend"/>
                <a:cs typeface="Lexend"/>
                <a:sym typeface="Lexend"/>
              </a:rPr>
              <a:t>ParaPro exam - no fail rate (2 hours / test attempt)</a:t>
            </a:r>
            <a:endParaRPr sz="1700">
              <a:highlight>
                <a:srgbClr val="FFFFFF"/>
              </a:highlight>
              <a:latin typeface="Lexend"/>
              <a:ea typeface="Lexend"/>
              <a:cs typeface="Lexend"/>
              <a:sym typeface="Lexend"/>
            </a:endParaRPr>
          </a:p>
          <a:p>
            <a:pPr marL="457200" marR="706456" lvl="0" indent="0" algn="l" rtl="0">
              <a:spcBef>
                <a:spcPts val="0"/>
              </a:spcBef>
              <a:spcAft>
                <a:spcPts val="0"/>
              </a:spcAft>
              <a:buNone/>
            </a:pPr>
            <a:endParaRPr sz="1900">
              <a:highlight>
                <a:srgbClr val="FFFFFF"/>
              </a:highlight>
              <a:latin typeface="Lexend"/>
              <a:ea typeface="Lexend"/>
              <a:cs typeface="Lexend"/>
              <a:sym typeface="Lexend"/>
            </a:endParaRPr>
          </a:p>
          <a:p>
            <a:pPr marL="457200" marR="706456" lvl="0" indent="0" algn="l" rtl="0">
              <a:spcBef>
                <a:spcPts val="0"/>
              </a:spcBef>
              <a:spcAft>
                <a:spcPts val="0"/>
              </a:spcAft>
              <a:buNone/>
            </a:pPr>
            <a:r>
              <a:rPr lang="en-US" sz="1900">
                <a:highlight>
                  <a:srgbClr val="FFFFFF"/>
                </a:highlight>
                <a:latin typeface="Lexend"/>
                <a:ea typeface="Lexend"/>
                <a:cs typeface="Lexend"/>
                <a:sym typeface="Lexend"/>
              </a:rPr>
              <a:t>15 hours of additional training to perform other duties of the job</a:t>
            </a:r>
            <a:endParaRPr sz="1900">
              <a:highlight>
                <a:srgbClr val="FFFFFF"/>
              </a:highlight>
              <a:latin typeface="Lexend"/>
              <a:ea typeface="Lexend"/>
              <a:cs typeface="Lexend"/>
              <a:sym typeface="Lexend"/>
            </a:endParaRPr>
          </a:p>
          <a:p>
            <a:pPr marL="457200" marR="706456" lvl="0" indent="0" algn="l" rtl="0">
              <a:spcBef>
                <a:spcPts val="0"/>
              </a:spcBef>
              <a:spcAft>
                <a:spcPts val="0"/>
              </a:spcAft>
              <a:buNone/>
            </a:pPr>
            <a:endParaRPr sz="1900">
              <a:highlight>
                <a:srgbClr val="FFFFFF"/>
              </a:highlight>
              <a:latin typeface="Lexend"/>
              <a:ea typeface="Lexend"/>
              <a:cs typeface="Lexend"/>
              <a:sym typeface="Lexend"/>
            </a:endParaRPr>
          </a:p>
          <a:p>
            <a:pPr marL="457200" marR="706456" lvl="0" indent="0" algn="l" rtl="0">
              <a:spcBef>
                <a:spcPts val="0"/>
              </a:spcBef>
              <a:spcAft>
                <a:spcPts val="0"/>
              </a:spcAft>
              <a:buNone/>
            </a:pPr>
            <a:r>
              <a:rPr lang="en-US" sz="1900">
                <a:highlight>
                  <a:srgbClr val="FFFFFF"/>
                </a:highlight>
                <a:latin typeface="Lexend"/>
                <a:ea typeface="Lexend"/>
                <a:cs typeface="Lexend"/>
                <a:sym typeface="Lexend"/>
              </a:rPr>
              <a:t>The complete time frame can range from 1-2 weeks depending on availability - other opportunities might arise during this time. </a:t>
            </a:r>
            <a:endParaRPr sz="1900">
              <a:highlight>
                <a:srgbClr val="FFFFFF"/>
              </a:highlight>
              <a:latin typeface="Lexend"/>
              <a:ea typeface="Lexend"/>
              <a:cs typeface="Lexend"/>
              <a:sym typeface="Lexend"/>
            </a:endParaRPr>
          </a:p>
          <a:p>
            <a:pPr marL="228600" marR="706456" lvl="0" indent="0" algn="l" rtl="0">
              <a:spcBef>
                <a:spcPts val="0"/>
              </a:spcBef>
              <a:spcAft>
                <a:spcPts val="0"/>
              </a:spcAft>
              <a:buClr>
                <a:schemeClr val="dk1"/>
              </a:buClr>
              <a:buSzPts val="1100"/>
              <a:buFont typeface="Arial"/>
              <a:buNone/>
            </a:pPr>
            <a:endParaRPr>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a:highlight>
                <a:srgbClr val="FFFFFF"/>
              </a:highlight>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900">
              <a:latin typeface="Lato"/>
              <a:ea typeface="Lato"/>
              <a:cs typeface="Lato"/>
              <a:sym typeface="Lato"/>
            </a:endParaRPr>
          </a:p>
          <a:p>
            <a:pPr marL="228600" marR="249256" lvl="0" indent="0" algn="l" rtl="0">
              <a:lnSpc>
                <a:spcPct val="100000"/>
              </a:lnSpc>
              <a:spcBef>
                <a:spcPts val="0"/>
              </a:spcBef>
              <a:spcAft>
                <a:spcPts val="0"/>
              </a:spcAft>
              <a:buSzPts val="1100"/>
              <a:buNone/>
            </a:pPr>
            <a:endParaRPr sz="1000">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000">
              <a:latin typeface="Lato"/>
              <a:ea typeface="Lato"/>
              <a:cs typeface="Lato"/>
              <a:sym typeface="Lato"/>
            </a:endParaRPr>
          </a:p>
          <a:p>
            <a:pPr marL="228600" marR="249256" lvl="0" indent="0" algn="l" rtl="0">
              <a:lnSpc>
                <a:spcPct val="100000"/>
              </a:lnSpc>
              <a:spcBef>
                <a:spcPts val="0"/>
              </a:spcBef>
              <a:spcAft>
                <a:spcPts val="0"/>
              </a:spcAft>
              <a:buSzPts val="1800"/>
              <a:buNone/>
            </a:pPr>
            <a:endParaRPr sz="2200">
              <a:latin typeface="Lato"/>
              <a:ea typeface="Lato"/>
              <a:cs typeface="Lato"/>
              <a:sym typeface="Lato"/>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Shape 2497"/>
        <p:cNvGrpSpPr/>
        <p:nvPr/>
      </p:nvGrpSpPr>
      <p:grpSpPr>
        <a:xfrm>
          <a:off x="0" y="0"/>
          <a:ext cx="0" cy="0"/>
          <a:chOff x="0" y="0"/>
          <a:chExt cx="0" cy="0"/>
        </a:xfrm>
      </p:grpSpPr>
      <p:sp>
        <p:nvSpPr>
          <p:cNvPr id="2498" name="Google Shape;2498;p388"/>
          <p:cNvSpPr txBox="1">
            <a:spLocks noGrp="1"/>
          </p:cNvSpPr>
          <p:nvPr>
            <p:ph type="body" idx="1"/>
          </p:nvPr>
        </p:nvSpPr>
        <p:spPr>
          <a:xfrm>
            <a:off x="0" y="352300"/>
            <a:ext cx="9144000" cy="4791300"/>
          </a:xfrm>
          <a:prstGeom prst="rect">
            <a:avLst/>
          </a:prstGeom>
          <a:solidFill>
            <a:srgbClr val="FFFFFF"/>
          </a:solidFill>
          <a:ln>
            <a:noFill/>
          </a:ln>
        </p:spPr>
        <p:txBody>
          <a:bodyPr spcFirstLastPara="1" wrap="square" lIns="114300" tIns="45700" rIns="91425" bIns="45700" anchor="t" anchorCtr="0">
            <a:noAutofit/>
          </a:bodyPr>
          <a:lstStyle/>
          <a:p>
            <a:pPr marL="457200" marR="706456" lvl="0" indent="0" algn="l" rtl="0">
              <a:spcBef>
                <a:spcPts val="0"/>
              </a:spcBef>
              <a:spcAft>
                <a:spcPts val="0"/>
              </a:spcAft>
              <a:buClr>
                <a:schemeClr val="dk1"/>
              </a:buClr>
              <a:buSzPts val="1100"/>
              <a:buFont typeface="Arial"/>
              <a:buNone/>
            </a:pPr>
            <a:r>
              <a:rPr lang="en-US" sz="2300" b="1">
                <a:highlight>
                  <a:srgbClr val="FFFFFF"/>
                </a:highlight>
                <a:latin typeface="Lexend"/>
                <a:ea typeface="Lexend"/>
                <a:cs typeface="Lexend"/>
                <a:sym typeface="Lexend"/>
              </a:rPr>
              <a:t>Potential Candidate Experience for Instructional Support Specialists:</a:t>
            </a:r>
            <a:endParaRPr sz="2300" b="1">
              <a:highlight>
                <a:srgbClr val="FFFFFF"/>
              </a:highlight>
              <a:latin typeface="Lexend"/>
              <a:ea typeface="Lexend"/>
              <a:cs typeface="Lexend"/>
              <a:sym typeface="Lexend"/>
            </a:endParaRPr>
          </a:p>
          <a:p>
            <a:pPr marL="228600" marR="706456" lvl="0" indent="0" algn="l" rtl="0">
              <a:spcBef>
                <a:spcPts val="0"/>
              </a:spcBef>
              <a:spcAft>
                <a:spcPts val="0"/>
              </a:spcAft>
              <a:buClr>
                <a:schemeClr val="dk1"/>
              </a:buClr>
              <a:buSzPts val="1100"/>
              <a:buFont typeface="Arial"/>
              <a:buNone/>
            </a:pPr>
            <a:endParaRPr sz="1500">
              <a:highlight>
                <a:srgbClr val="FFFFFF"/>
              </a:highlight>
              <a:latin typeface="Lato"/>
              <a:ea typeface="Lato"/>
              <a:cs typeface="Lato"/>
              <a:sym typeface="Lato"/>
            </a:endParaRPr>
          </a:p>
          <a:p>
            <a:pPr marL="457200" marR="706456" lvl="0" indent="0" algn="l" rtl="0">
              <a:spcBef>
                <a:spcPts val="0"/>
              </a:spcBef>
              <a:spcAft>
                <a:spcPts val="0"/>
              </a:spcAft>
              <a:buNone/>
            </a:pPr>
            <a:r>
              <a:rPr lang="en-US">
                <a:highlight>
                  <a:srgbClr val="FFFFFF"/>
                </a:highlight>
                <a:latin typeface="Lexend"/>
                <a:ea typeface="Lexend"/>
                <a:cs typeface="Lexend"/>
                <a:sym typeface="Lexend"/>
              </a:rPr>
              <a:t>Starting pay for the position is about 21.72 an hour. Candidates have expressed that they are unable to support their own needs. </a:t>
            </a:r>
            <a:endParaRPr>
              <a:highlight>
                <a:srgbClr val="FFFFFF"/>
              </a:highlight>
              <a:latin typeface="Lexend"/>
              <a:ea typeface="Lexend"/>
              <a:cs typeface="Lexend"/>
              <a:sym typeface="Lexend"/>
            </a:endParaRPr>
          </a:p>
          <a:p>
            <a:pPr marL="457200" marR="706456" lvl="0" indent="0" algn="l" rtl="0">
              <a:spcBef>
                <a:spcPts val="0"/>
              </a:spcBef>
              <a:spcAft>
                <a:spcPts val="0"/>
              </a:spcAft>
              <a:buNone/>
            </a:pPr>
            <a:endParaRPr sz="1500">
              <a:highlight>
                <a:srgbClr val="FFFFFF"/>
              </a:highlight>
              <a:latin typeface="Lexend"/>
              <a:ea typeface="Lexend"/>
              <a:cs typeface="Lexend"/>
              <a:sym typeface="Lexend"/>
            </a:endParaRPr>
          </a:p>
          <a:p>
            <a:pPr marL="457200" marR="706456" lvl="0" indent="0" algn="l" rtl="0">
              <a:spcBef>
                <a:spcPts val="0"/>
              </a:spcBef>
              <a:spcAft>
                <a:spcPts val="0"/>
              </a:spcAft>
              <a:buNone/>
            </a:pPr>
            <a:r>
              <a:rPr lang="en-US">
                <a:highlight>
                  <a:srgbClr val="FFFFFF"/>
                </a:highlight>
                <a:latin typeface="Lexend"/>
                <a:ea typeface="Lexend"/>
                <a:cs typeface="Lexend"/>
                <a:sym typeface="Lexend"/>
              </a:rPr>
              <a:t>Candidates need 30 hours of Applied Behavioral Analysis (ABA) training.</a:t>
            </a:r>
            <a:endParaRPr>
              <a:highlight>
                <a:srgbClr val="FFFFFF"/>
              </a:highlight>
              <a:latin typeface="Lexend"/>
              <a:ea typeface="Lexend"/>
              <a:cs typeface="Lexend"/>
              <a:sym typeface="Lexend"/>
            </a:endParaRPr>
          </a:p>
          <a:p>
            <a:pPr marL="457200" marR="706456" lvl="0" indent="0" algn="l" rtl="0">
              <a:spcBef>
                <a:spcPts val="0"/>
              </a:spcBef>
              <a:spcAft>
                <a:spcPts val="0"/>
              </a:spcAft>
              <a:buNone/>
            </a:pPr>
            <a:endParaRPr sz="1500">
              <a:highlight>
                <a:srgbClr val="FFFFFF"/>
              </a:highlight>
              <a:latin typeface="Lexend"/>
              <a:ea typeface="Lexend"/>
              <a:cs typeface="Lexend"/>
              <a:sym typeface="Lexend"/>
            </a:endParaRPr>
          </a:p>
          <a:p>
            <a:pPr marL="457200" marR="706456" lvl="0" indent="0" algn="l" rtl="0">
              <a:spcBef>
                <a:spcPts val="0"/>
              </a:spcBef>
              <a:spcAft>
                <a:spcPts val="0"/>
              </a:spcAft>
              <a:buNone/>
            </a:pPr>
            <a:r>
              <a:rPr lang="en-US">
                <a:highlight>
                  <a:srgbClr val="FFFFFF"/>
                </a:highlight>
                <a:latin typeface="Lexend"/>
                <a:ea typeface="Lexend"/>
                <a:cs typeface="Lexend"/>
                <a:sym typeface="Lexend"/>
              </a:rPr>
              <a:t>Time Commitment for the prerequisites process.</a:t>
            </a:r>
            <a:endParaRPr>
              <a:highlight>
                <a:srgbClr val="FFFFFF"/>
              </a:highlight>
              <a:latin typeface="Lexend"/>
              <a:ea typeface="Lexend"/>
              <a:cs typeface="Lexend"/>
              <a:sym typeface="Lexend"/>
            </a:endParaRPr>
          </a:p>
          <a:p>
            <a:pPr marL="1371600" marR="706456" lvl="1" indent="-127000" algn="l" rtl="0">
              <a:spcBef>
                <a:spcPts val="0"/>
              </a:spcBef>
              <a:spcAft>
                <a:spcPts val="0"/>
              </a:spcAft>
              <a:buSzPts val="2000"/>
              <a:buFont typeface="Lexend"/>
              <a:buChar char="○"/>
            </a:pPr>
            <a:r>
              <a:rPr lang="en-US" sz="2000">
                <a:highlight>
                  <a:srgbClr val="FFFFFF"/>
                </a:highlight>
                <a:latin typeface="Lexend"/>
                <a:ea typeface="Lexend"/>
                <a:cs typeface="Lexend"/>
                <a:sym typeface="Lexend"/>
              </a:rPr>
              <a:t>Fingerprinting/Live Scan process</a:t>
            </a:r>
            <a:endParaRPr sz="2000">
              <a:highlight>
                <a:srgbClr val="FFFFFF"/>
              </a:highlight>
              <a:latin typeface="Lexend"/>
              <a:ea typeface="Lexend"/>
              <a:cs typeface="Lexend"/>
              <a:sym typeface="Lexend"/>
            </a:endParaRPr>
          </a:p>
          <a:p>
            <a:pPr marL="1371600" marR="706456" lvl="1" indent="-127000" algn="l" rtl="0">
              <a:spcBef>
                <a:spcPts val="0"/>
              </a:spcBef>
              <a:spcAft>
                <a:spcPts val="0"/>
              </a:spcAft>
              <a:buSzPts val="2000"/>
              <a:buFont typeface="Lexend"/>
              <a:buChar char="○"/>
            </a:pPr>
            <a:r>
              <a:rPr lang="en-US" sz="2000">
                <a:highlight>
                  <a:srgbClr val="FFFFFF"/>
                </a:highlight>
                <a:latin typeface="Lexend"/>
                <a:ea typeface="Lexend"/>
                <a:cs typeface="Lexend"/>
                <a:sym typeface="Lexend"/>
              </a:rPr>
              <a:t>CPR/First Aid Training (up to 3 hours in-person/online)</a:t>
            </a:r>
            <a:endParaRPr sz="2000">
              <a:highlight>
                <a:srgbClr val="FFFFFF"/>
              </a:highlight>
              <a:latin typeface="Lexend"/>
              <a:ea typeface="Lexend"/>
              <a:cs typeface="Lexend"/>
              <a:sym typeface="Lexend"/>
            </a:endParaRPr>
          </a:p>
          <a:p>
            <a:pPr marL="1371600" marR="706456" lvl="1" indent="-127000" algn="l" rtl="0">
              <a:spcBef>
                <a:spcPts val="0"/>
              </a:spcBef>
              <a:spcAft>
                <a:spcPts val="0"/>
              </a:spcAft>
              <a:buSzPts val="2000"/>
              <a:buFont typeface="Lexend"/>
              <a:buChar char="○"/>
            </a:pPr>
            <a:r>
              <a:rPr lang="en-US" sz="2000">
                <a:highlight>
                  <a:srgbClr val="FFFFFF"/>
                </a:highlight>
                <a:latin typeface="Lexend"/>
                <a:ea typeface="Lexend"/>
                <a:cs typeface="Lexend"/>
                <a:sym typeface="Lexend"/>
              </a:rPr>
              <a:t>Proof of completion of Bachelor's degree (transcripts)</a:t>
            </a:r>
            <a:endParaRPr sz="2000">
              <a:highlight>
                <a:srgbClr val="FFFFFF"/>
              </a:highlight>
              <a:latin typeface="Lexend"/>
              <a:ea typeface="Lexend"/>
              <a:cs typeface="Lexend"/>
              <a:sym typeface="Lexend"/>
            </a:endParaRPr>
          </a:p>
          <a:p>
            <a:pPr marL="914400" marR="706456" lvl="0" indent="0" algn="l" rtl="0">
              <a:spcBef>
                <a:spcPts val="0"/>
              </a:spcBef>
              <a:spcAft>
                <a:spcPts val="0"/>
              </a:spcAft>
              <a:buNone/>
            </a:pPr>
            <a:endParaRPr>
              <a:highlight>
                <a:srgbClr val="FFFFFF"/>
              </a:highlight>
              <a:latin typeface="Lexend"/>
              <a:ea typeface="Lexend"/>
              <a:cs typeface="Lexend"/>
              <a:sym typeface="Lexend"/>
            </a:endParaRPr>
          </a:p>
          <a:p>
            <a:pPr marL="0" marR="706456" lvl="0" indent="0" algn="l" rtl="0">
              <a:spcBef>
                <a:spcPts val="0"/>
              </a:spcBef>
              <a:spcAft>
                <a:spcPts val="0"/>
              </a:spcAft>
              <a:buNone/>
            </a:pPr>
            <a:endParaRPr sz="1800">
              <a:highlight>
                <a:srgbClr val="FFFFFF"/>
              </a:highlight>
              <a:latin typeface="Lexend"/>
              <a:ea typeface="Lexend"/>
              <a:cs typeface="Lexend"/>
              <a:sym typeface="Lexend"/>
            </a:endParaRPr>
          </a:p>
          <a:p>
            <a:pPr marL="228600" marR="706456" lvl="0" indent="0" algn="l" rtl="0">
              <a:spcBef>
                <a:spcPts val="0"/>
              </a:spcBef>
              <a:spcAft>
                <a:spcPts val="0"/>
              </a:spcAft>
              <a:buClr>
                <a:schemeClr val="dk1"/>
              </a:buClr>
              <a:buSzPts val="1100"/>
              <a:buFont typeface="Arial"/>
              <a:buNone/>
            </a:pPr>
            <a:endParaRPr sz="180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sz="180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sz="180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sz="1800">
              <a:highlight>
                <a:srgbClr val="FFFFFF"/>
              </a:highlight>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800">
              <a:latin typeface="Lato"/>
              <a:ea typeface="Lato"/>
              <a:cs typeface="Lato"/>
              <a:sym typeface="Lato"/>
            </a:endParaRPr>
          </a:p>
          <a:p>
            <a:pPr marL="228600" marR="249256" lvl="0" indent="0" algn="l" rtl="0">
              <a:lnSpc>
                <a:spcPct val="100000"/>
              </a:lnSpc>
              <a:spcBef>
                <a:spcPts val="0"/>
              </a:spcBef>
              <a:spcAft>
                <a:spcPts val="0"/>
              </a:spcAft>
              <a:buSzPts val="1100"/>
              <a:buNone/>
            </a:pPr>
            <a:endParaRPr sz="1800">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800">
              <a:latin typeface="Lato"/>
              <a:ea typeface="Lato"/>
              <a:cs typeface="Lato"/>
              <a:sym typeface="Lato"/>
            </a:endParaRPr>
          </a:p>
          <a:p>
            <a:pPr marL="228600" marR="249256" lvl="0" indent="0" algn="l" rtl="0">
              <a:lnSpc>
                <a:spcPct val="100000"/>
              </a:lnSpc>
              <a:spcBef>
                <a:spcPts val="0"/>
              </a:spcBef>
              <a:spcAft>
                <a:spcPts val="0"/>
              </a:spcAft>
              <a:buSzPts val="1800"/>
              <a:buNone/>
            </a:pPr>
            <a:endParaRPr sz="1800">
              <a:latin typeface="Lato"/>
              <a:ea typeface="Lato"/>
              <a:cs typeface="Lato"/>
              <a:sym typeface="Lato"/>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Shape 2502"/>
        <p:cNvGrpSpPr/>
        <p:nvPr/>
      </p:nvGrpSpPr>
      <p:grpSpPr>
        <a:xfrm>
          <a:off x="0" y="0"/>
          <a:ext cx="0" cy="0"/>
          <a:chOff x="0" y="0"/>
          <a:chExt cx="0" cy="0"/>
        </a:xfrm>
      </p:grpSpPr>
      <p:sp>
        <p:nvSpPr>
          <p:cNvPr id="2503" name="Google Shape;2503;p389"/>
          <p:cNvSpPr txBox="1">
            <a:spLocks noGrp="1"/>
          </p:cNvSpPr>
          <p:nvPr>
            <p:ph type="body" idx="1"/>
          </p:nvPr>
        </p:nvSpPr>
        <p:spPr>
          <a:xfrm>
            <a:off x="0" y="111550"/>
            <a:ext cx="9144000" cy="5031900"/>
          </a:xfrm>
          <a:prstGeom prst="rect">
            <a:avLst/>
          </a:prstGeom>
          <a:solidFill>
            <a:srgbClr val="FFFFFF"/>
          </a:solidFill>
          <a:ln>
            <a:noFill/>
          </a:ln>
        </p:spPr>
        <p:txBody>
          <a:bodyPr spcFirstLastPara="1" wrap="square" lIns="114300" tIns="45700" rIns="91425" bIns="45700" anchor="t" anchorCtr="0">
            <a:noAutofit/>
          </a:bodyPr>
          <a:lstStyle/>
          <a:p>
            <a:pPr marL="457200" marR="706456" lvl="0" indent="0" algn="l" rtl="0">
              <a:spcBef>
                <a:spcPts val="0"/>
              </a:spcBef>
              <a:spcAft>
                <a:spcPts val="0"/>
              </a:spcAft>
              <a:buClr>
                <a:schemeClr val="dk1"/>
              </a:buClr>
              <a:buSzPts val="1100"/>
              <a:buFont typeface="Arial"/>
              <a:buNone/>
            </a:pPr>
            <a:endParaRPr sz="2100" b="1">
              <a:highlight>
                <a:srgbClr val="FFFFFF"/>
              </a:highlight>
              <a:latin typeface="Lexend"/>
              <a:ea typeface="Lexend"/>
              <a:cs typeface="Lexend"/>
              <a:sym typeface="Lexend"/>
            </a:endParaRPr>
          </a:p>
          <a:p>
            <a:pPr marL="457200" marR="706456" lvl="0" indent="0" algn="l" rtl="0">
              <a:spcBef>
                <a:spcPts val="0"/>
              </a:spcBef>
              <a:spcAft>
                <a:spcPts val="0"/>
              </a:spcAft>
              <a:buClr>
                <a:schemeClr val="dk1"/>
              </a:buClr>
              <a:buSzPts val="1100"/>
              <a:buFont typeface="Arial"/>
              <a:buNone/>
            </a:pPr>
            <a:r>
              <a:rPr lang="en-US" sz="2200" b="1">
                <a:highlight>
                  <a:srgbClr val="FFFFFF"/>
                </a:highlight>
                <a:latin typeface="Lexend"/>
                <a:ea typeface="Lexend"/>
                <a:cs typeface="Lexend"/>
                <a:sym typeface="Lexend"/>
              </a:rPr>
              <a:t>Potential Candidate Experience for Instructional Support Specialists:</a:t>
            </a:r>
            <a:endParaRPr sz="2200" b="1">
              <a:highlight>
                <a:srgbClr val="FFFFFF"/>
              </a:highlight>
              <a:latin typeface="Lexend"/>
              <a:ea typeface="Lexend"/>
              <a:cs typeface="Lexend"/>
              <a:sym typeface="Lexend"/>
            </a:endParaRPr>
          </a:p>
          <a:p>
            <a:pPr marL="228600" marR="706456" lvl="0" indent="0" algn="l" rtl="0">
              <a:spcBef>
                <a:spcPts val="0"/>
              </a:spcBef>
              <a:spcAft>
                <a:spcPts val="0"/>
              </a:spcAft>
              <a:buClr>
                <a:schemeClr val="dk1"/>
              </a:buClr>
              <a:buSzPts val="1100"/>
              <a:buFont typeface="Arial"/>
              <a:buNone/>
            </a:pPr>
            <a:endParaRPr sz="1800">
              <a:highlight>
                <a:srgbClr val="FFFFFF"/>
              </a:highlight>
              <a:latin typeface="Lato"/>
              <a:ea typeface="Lato"/>
              <a:cs typeface="Lato"/>
              <a:sym typeface="Lato"/>
            </a:endParaRPr>
          </a:p>
          <a:p>
            <a:pPr marL="457200" marR="706456" lvl="0" indent="0" algn="l" rtl="0">
              <a:spcBef>
                <a:spcPts val="0"/>
              </a:spcBef>
              <a:spcAft>
                <a:spcPts val="0"/>
              </a:spcAft>
              <a:buNone/>
            </a:pPr>
            <a:r>
              <a:rPr lang="en-US">
                <a:highlight>
                  <a:schemeClr val="lt1"/>
                </a:highlight>
                <a:latin typeface="Lexend"/>
                <a:ea typeface="Lexend"/>
                <a:cs typeface="Lexend"/>
                <a:sym typeface="Lexend"/>
              </a:rPr>
              <a:t>Additional training to perform other duties of the job - willing to obtain Crisis Prevention Intervention certification</a:t>
            </a:r>
            <a:endParaRPr>
              <a:highlight>
                <a:schemeClr val="lt1"/>
              </a:highlight>
              <a:latin typeface="Lexend"/>
              <a:ea typeface="Lexend"/>
              <a:cs typeface="Lexend"/>
              <a:sym typeface="Lexend"/>
            </a:endParaRPr>
          </a:p>
          <a:p>
            <a:pPr marL="457200" marR="706456" lvl="0" indent="0" algn="l" rtl="0">
              <a:spcBef>
                <a:spcPts val="1500"/>
              </a:spcBef>
              <a:spcAft>
                <a:spcPts val="0"/>
              </a:spcAft>
              <a:buNone/>
            </a:pPr>
            <a:r>
              <a:rPr lang="en-US">
                <a:highlight>
                  <a:schemeClr val="lt1"/>
                </a:highlight>
                <a:latin typeface="Lexend"/>
                <a:ea typeface="Lexend"/>
                <a:cs typeface="Lexend"/>
                <a:sym typeface="Lexend"/>
              </a:rPr>
              <a:t>This complete time frame can range from 1-2 weeks depending on availability - other opportunities may arise during this time</a:t>
            </a:r>
            <a:endParaRPr>
              <a:highlight>
                <a:schemeClr val="lt1"/>
              </a:highlight>
              <a:latin typeface="Lexend"/>
              <a:ea typeface="Lexend"/>
              <a:cs typeface="Lexend"/>
              <a:sym typeface="Lexend"/>
            </a:endParaRPr>
          </a:p>
          <a:p>
            <a:pPr marL="457200" marR="706456" lvl="0" indent="0" algn="l" rtl="0">
              <a:spcBef>
                <a:spcPts val="1500"/>
              </a:spcBef>
              <a:spcAft>
                <a:spcPts val="0"/>
              </a:spcAft>
              <a:buNone/>
            </a:pPr>
            <a:r>
              <a:rPr lang="en-US">
                <a:highlight>
                  <a:schemeClr val="lt1"/>
                </a:highlight>
                <a:latin typeface="Lexend"/>
                <a:ea typeface="Lexend"/>
                <a:cs typeface="Lexend"/>
                <a:sym typeface="Lexend"/>
              </a:rPr>
              <a:t>STIP Sub: Site-Based Sub Teacher - 284.44/day (same minimum requirements)</a:t>
            </a:r>
            <a:endParaRPr>
              <a:highlight>
                <a:srgbClr val="FFFFFF"/>
              </a:highlight>
              <a:latin typeface="Lexend"/>
              <a:ea typeface="Lexend"/>
              <a:cs typeface="Lexend"/>
              <a:sym typeface="Lexend"/>
            </a:endParaRPr>
          </a:p>
          <a:p>
            <a:pPr marL="914400" marR="706456" lvl="0" indent="0" algn="l" rtl="0">
              <a:spcBef>
                <a:spcPts val="1500"/>
              </a:spcBef>
              <a:spcAft>
                <a:spcPts val="0"/>
              </a:spcAft>
              <a:buNone/>
            </a:pPr>
            <a:endParaRPr>
              <a:highlight>
                <a:srgbClr val="FFFFFF"/>
              </a:highlight>
              <a:latin typeface="Lexend"/>
              <a:ea typeface="Lexend"/>
              <a:cs typeface="Lexend"/>
              <a:sym typeface="Lexend"/>
            </a:endParaRPr>
          </a:p>
          <a:p>
            <a:pPr marL="0" marR="706456" lvl="0" indent="0" algn="l" rtl="0">
              <a:spcBef>
                <a:spcPts val="0"/>
              </a:spcBef>
              <a:spcAft>
                <a:spcPts val="0"/>
              </a:spcAft>
              <a:buNone/>
            </a:pPr>
            <a:endParaRPr sz="1800">
              <a:highlight>
                <a:srgbClr val="FFFFFF"/>
              </a:highlight>
              <a:latin typeface="Lexend"/>
              <a:ea typeface="Lexend"/>
              <a:cs typeface="Lexend"/>
              <a:sym typeface="Lexend"/>
            </a:endParaRPr>
          </a:p>
          <a:p>
            <a:pPr marL="228600" marR="706456" lvl="0" indent="0" algn="l" rtl="0">
              <a:spcBef>
                <a:spcPts val="0"/>
              </a:spcBef>
              <a:spcAft>
                <a:spcPts val="0"/>
              </a:spcAft>
              <a:buClr>
                <a:schemeClr val="dk1"/>
              </a:buClr>
              <a:buSzPts val="1100"/>
              <a:buFont typeface="Arial"/>
              <a:buNone/>
            </a:pPr>
            <a:endParaRPr sz="180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sz="180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sz="1800">
              <a:highlight>
                <a:srgbClr val="FFFFFF"/>
              </a:highlight>
              <a:latin typeface="Lato"/>
              <a:ea typeface="Lato"/>
              <a:cs typeface="Lato"/>
              <a:sym typeface="Lato"/>
            </a:endParaRPr>
          </a:p>
          <a:p>
            <a:pPr marL="228600" marR="706456" lvl="0" indent="0" algn="l" rtl="0">
              <a:spcBef>
                <a:spcPts val="0"/>
              </a:spcBef>
              <a:spcAft>
                <a:spcPts val="0"/>
              </a:spcAft>
              <a:buClr>
                <a:schemeClr val="dk1"/>
              </a:buClr>
              <a:buSzPts val="1100"/>
              <a:buFont typeface="Arial"/>
              <a:buNone/>
            </a:pPr>
            <a:endParaRPr sz="1800">
              <a:highlight>
                <a:srgbClr val="FFFFFF"/>
              </a:highlight>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800">
              <a:latin typeface="Lato"/>
              <a:ea typeface="Lato"/>
              <a:cs typeface="Lato"/>
              <a:sym typeface="Lato"/>
            </a:endParaRPr>
          </a:p>
          <a:p>
            <a:pPr marL="228600" marR="249256" lvl="0" indent="0" algn="l" rtl="0">
              <a:lnSpc>
                <a:spcPct val="100000"/>
              </a:lnSpc>
              <a:spcBef>
                <a:spcPts val="0"/>
              </a:spcBef>
              <a:spcAft>
                <a:spcPts val="0"/>
              </a:spcAft>
              <a:buSzPts val="1100"/>
              <a:buNone/>
            </a:pPr>
            <a:endParaRPr sz="1800">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800">
              <a:latin typeface="Lato"/>
              <a:ea typeface="Lato"/>
              <a:cs typeface="Lato"/>
              <a:sym typeface="Lato"/>
            </a:endParaRPr>
          </a:p>
          <a:p>
            <a:pPr marL="228600" marR="249256" lvl="0" indent="0" algn="l" rtl="0">
              <a:lnSpc>
                <a:spcPct val="100000"/>
              </a:lnSpc>
              <a:spcBef>
                <a:spcPts val="0"/>
              </a:spcBef>
              <a:spcAft>
                <a:spcPts val="0"/>
              </a:spcAft>
              <a:buSzPts val="1800"/>
              <a:buNone/>
            </a:pPr>
            <a:endParaRPr sz="1800">
              <a:latin typeface="Lato"/>
              <a:ea typeface="Lato"/>
              <a:cs typeface="Lato"/>
              <a:sym typeface="Lato"/>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Shape 2507"/>
        <p:cNvGrpSpPr/>
        <p:nvPr/>
      </p:nvGrpSpPr>
      <p:grpSpPr>
        <a:xfrm>
          <a:off x="0" y="0"/>
          <a:ext cx="0" cy="0"/>
          <a:chOff x="0" y="0"/>
          <a:chExt cx="0" cy="0"/>
        </a:xfrm>
      </p:grpSpPr>
      <p:sp>
        <p:nvSpPr>
          <p:cNvPr id="2508" name="Google Shape;2508;p390"/>
          <p:cNvSpPr txBox="1">
            <a:spLocks noGrp="1"/>
          </p:cNvSpPr>
          <p:nvPr>
            <p:ph type="body" idx="1"/>
          </p:nvPr>
        </p:nvSpPr>
        <p:spPr>
          <a:xfrm>
            <a:off x="0" y="-56"/>
            <a:ext cx="9144000" cy="5143500"/>
          </a:xfrm>
          <a:prstGeom prst="rect">
            <a:avLst/>
          </a:prstGeom>
          <a:solidFill>
            <a:srgbClr val="F6F6F6"/>
          </a:solidFill>
          <a:ln>
            <a:noFill/>
          </a:ln>
        </p:spPr>
        <p:txBody>
          <a:bodyPr spcFirstLastPara="1" wrap="square" lIns="114300" tIns="45700" rIns="91425" bIns="45700" anchor="t" anchorCtr="0">
            <a:noAutofit/>
          </a:bodyPr>
          <a:lstStyle/>
          <a:p>
            <a:pPr marL="228600" marR="706456" lvl="0" indent="0" algn="l" rtl="0">
              <a:spcBef>
                <a:spcPts val="0"/>
              </a:spcBef>
              <a:spcAft>
                <a:spcPts val="0"/>
              </a:spcAft>
              <a:buClr>
                <a:schemeClr val="dk1"/>
              </a:buClr>
              <a:buSzPts val="1100"/>
              <a:buFont typeface="Arial"/>
              <a:buNone/>
            </a:pPr>
            <a:endParaRPr b="1">
              <a:highlight>
                <a:srgbClr val="FFFFFF"/>
              </a:highlight>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900">
              <a:latin typeface="Lato"/>
              <a:ea typeface="Lato"/>
              <a:cs typeface="Lato"/>
              <a:sym typeface="Lato"/>
            </a:endParaRPr>
          </a:p>
          <a:p>
            <a:pPr marL="228600" marR="249256" lvl="0" indent="0" algn="l" rtl="0">
              <a:lnSpc>
                <a:spcPct val="100000"/>
              </a:lnSpc>
              <a:spcBef>
                <a:spcPts val="0"/>
              </a:spcBef>
              <a:spcAft>
                <a:spcPts val="0"/>
              </a:spcAft>
              <a:buSzPts val="1100"/>
              <a:buNone/>
            </a:pPr>
            <a:endParaRPr sz="1000">
              <a:latin typeface="Lato"/>
              <a:ea typeface="Lato"/>
              <a:cs typeface="Lato"/>
              <a:sym typeface="Lato"/>
            </a:endParaRPr>
          </a:p>
          <a:p>
            <a:pPr marL="228600" marR="249256" lvl="0" indent="0" algn="l" rtl="0">
              <a:lnSpc>
                <a:spcPct val="100000"/>
              </a:lnSpc>
              <a:spcBef>
                <a:spcPts val="0"/>
              </a:spcBef>
              <a:spcAft>
                <a:spcPts val="0"/>
              </a:spcAft>
              <a:buClr>
                <a:schemeClr val="dk1"/>
              </a:buClr>
              <a:buSzPts val="1100"/>
              <a:buFont typeface="Arial"/>
              <a:buNone/>
            </a:pPr>
            <a:endParaRPr sz="1000">
              <a:latin typeface="Lato"/>
              <a:ea typeface="Lato"/>
              <a:cs typeface="Lato"/>
              <a:sym typeface="Lato"/>
            </a:endParaRPr>
          </a:p>
          <a:p>
            <a:pPr marL="228600" marR="249256" lvl="0" indent="0" algn="l" rtl="0">
              <a:lnSpc>
                <a:spcPct val="100000"/>
              </a:lnSpc>
              <a:spcBef>
                <a:spcPts val="0"/>
              </a:spcBef>
              <a:spcAft>
                <a:spcPts val="0"/>
              </a:spcAft>
              <a:buSzPts val="1800"/>
              <a:buNone/>
            </a:pPr>
            <a:endParaRPr sz="2200">
              <a:latin typeface="Lato"/>
              <a:ea typeface="Lato"/>
              <a:cs typeface="Lato"/>
              <a:sym typeface="Lato"/>
            </a:endParaRPr>
          </a:p>
        </p:txBody>
      </p:sp>
      <p:pic>
        <p:nvPicPr>
          <p:cNvPr id="2509" name="Google Shape;2509;p390"/>
          <p:cNvPicPr preferRelativeResize="0"/>
          <p:nvPr/>
        </p:nvPicPr>
        <p:blipFill>
          <a:blip r:embed="rId3">
            <a:alphaModFix/>
          </a:blip>
          <a:stretch>
            <a:fillRect/>
          </a:stretch>
        </p:blipFill>
        <p:spPr>
          <a:xfrm>
            <a:off x="2692497" y="1373225"/>
            <a:ext cx="3759019" cy="2059388"/>
          </a:xfrm>
          <a:prstGeom prst="rect">
            <a:avLst/>
          </a:prstGeom>
          <a:noFill/>
          <a:ln>
            <a:noFill/>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Shape 2518"/>
        <p:cNvGrpSpPr/>
        <p:nvPr/>
      </p:nvGrpSpPr>
      <p:grpSpPr>
        <a:xfrm>
          <a:off x="0" y="0"/>
          <a:ext cx="0" cy="0"/>
          <a:chOff x="0" y="0"/>
          <a:chExt cx="0" cy="0"/>
        </a:xfrm>
      </p:grpSpPr>
      <p:sp>
        <p:nvSpPr>
          <p:cNvPr id="2519" name="Google Shape;2519;p392"/>
          <p:cNvSpPr txBox="1">
            <a:spLocks noGrp="1"/>
          </p:cNvSpPr>
          <p:nvPr>
            <p:ph type="body" idx="1"/>
          </p:nvPr>
        </p:nvSpPr>
        <p:spPr>
          <a:xfrm>
            <a:off x="396600" y="388975"/>
            <a:ext cx="8403000" cy="3948000"/>
          </a:xfrm>
          <a:prstGeom prst="rect">
            <a:avLst/>
          </a:prstGeom>
          <a:solidFill>
            <a:srgbClr val="008000"/>
          </a:solidFill>
          <a:ln w="9525" cap="flat" cmpd="sng">
            <a:solidFill>
              <a:srgbClr val="FFFFFF"/>
            </a:solidFill>
            <a:prstDash val="solid"/>
            <a:round/>
            <a:headEnd type="none" w="sm" len="sm"/>
            <a:tailEnd type="none" w="sm" len="sm"/>
          </a:ln>
        </p:spPr>
        <p:txBody>
          <a:bodyPr spcFirstLastPara="1" wrap="square" lIns="68550" tIns="34275" rIns="68550" bIns="34275" anchor="t" anchorCtr="0">
            <a:noAutofit/>
          </a:bodyPr>
          <a:lstStyle/>
          <a:p>
            <a:pPr marL="0" lvl="0" indent="0" algn="l" rtl="0">
              <a:lnSpc>
                <a:spcPct val="115000"/>
              </a:lnSpc>
              <a:spcBef>
                <a:spcPts val="0"/>
              </a:spcBef>
              <a:spcAft>
                <a:spcPts val="0"/>
              </a:spcAft>
              <a:buSzPts val="1800"/>
              <a:buNone/>
            </a:pPr>
            <a:endParaRPr lang="en-US" sz="1700" b="1" dirty="0">
              <a:solidFill>
                <a:srgbClr val="FFFFFF"/>
              </a:solidFill>
              <a:latin typeface="Trebuchet MS"/>
              <a:ea typeface="Trebuchet MS"/>
              <a:cs typeface="Trebuchet MS"/>
              <a:sym typeface="Trebuchet MS"/>
            </a:endParaRPr>
          </a:p>
          <a:p>
            <a:pPr marL="0" lvl="0" indent="0" algn="l" rtl="0">
              <a:lnSpc>
                <a:spcPct val="115000"/>
              </a:lnSpc>
              <a:spcBef>
                <a:spcPts val="0"/>
              </a:spcBef>
              <a:spcAft>
                <a:spcPts val="0"/>
              </a:spcAft>
              <a:buSzPts val="1800"/>
              <a:buNone/>
            </a:pPr>
            <a:endParaRPr sz="1700" b="1" dirty="0">
              <a:solidFill>
                <a:srgbClr val="FFFFFF"/>
              </a:solidFill>
              <a:latin typeface="Trebuchet MS"/>
              <a:ea typeface="Trebuchet MS"/>
              <a:cs typeface="Trebuchet MS"/>
              <a:sym typeface="Trebuchet MS"/>
            </a:endParaRPr>
          </a:p>
          <a:p>
            <a:pPr marL="0" lvl="0" indent="0" algn="ctr" rtl="0">
              <a:lnSpc>
                <a:spcPct val="100000"/>
              </a:lnSpc>
              <a:spcBef>
                <a:spcPts val="0"/>
              </a:spcBef>
              <a:spcAft>
                <a:spcPts val="0"/>
              </a:spcAft>
              <a:buSzPts val="1800"/>
              <a:buNone/>
            </a:pPr>
            <a:r>
              <a:rPr lang="en-US" sz="6000" dirty="0">
                <a:solidFill>
                  <a:srgbClr val="FFFFFF"/>
                </a:solidFill>
                <a:latin typeface="Lexend"/>
                <a:ea typeface="Lexend"/>
                <a:cs typeface="Lexend"/>
                <a:sym typeface="Lexend"/>
              </a:rPr>
              <a:t>Announcements, Appreciations Comments</a:t>
            </a:r>
            <a:endParaRPr sz="6000" dirty="0">
              <a:solidFill>
                <a:srgbClr val="FFFFFF"/>
              </a:solidFill>
              <a:latin typeface="Lexend"/>
              <a:ea typeface="Lexend"/>
              <a:cs typeface="Lexend"/>
              <a:sym typeface="Lexend"/>
            </a:endParaRPr>
          </a:p>
          <a:p>
            <a:pPr marL="0" lvl="0" indent="0" algn="ctr" rtl="0">
              <a:lnSpc>
                <a:spcPct val="100000"/>
              </a:lnSpc>
              <a:spcBef>
                <a:spcPts val="0"/>
              </a:spcBef>
              <a:spcAft>
                <a:spcPts val="0"/>
              </a:spcAft>
              <a:buSzPts val="1800"/>
              <a:buNone/>
            </a:pPr>
            <a:endParaRPr dirty="0">
              <a:solidFill>
                <a:srgbClr val="FFFFFF"/>
              </a:solidFill>
              <a:latin typeface="Lexend"/>
              <a:ea typeface="Lexend"/>
              <a:cs typeface="Lexend"/>
              <a:sym typeface="Lexend"/>
            </a:endParaRPr>
          </a:p>
          <a:p>
            <a:pPr marL="0" lvl="0" indent="0" algn="ctr" rtl="0">
              <a:lnSpc>
                <a:spcPct val="90000"/>
              </a:lnSpc>
              <a:spcBef>
                <a:spcPts val="750"/>
              </a:spcBef>
              <a:spcAft>
                <a:spcPts val="0"/>
              </a:spcAft>
              <a:buSzPts val="1800"/>
              <a:buNone/>
            </a:pPr>
            <a:endParaRPr sz="500" dirty="0">
              <a:solidFill>
                <a:srgbClr val="FFFFFF"/>
              </a:solidFill>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Shape 2533"/>
        <p:cNvGrpSpPr/>
        <p:nvPr/>
      </p:nvGrpSpPr>
      <p:grpSpPr>
        <a:xfrm>
          <a:off x="0" y="0"/>
          <a:ext cx="0" cy="0"/>
          <a:chOff x="0" y="0"/>
          <a:chExt cx="0" cy="0"/>
        </a:xfrm>
      </p:grpSpPr>
      <p:sp>
        <p:nvSpPr>
          <p:cNvPr id="2534" name="Google Shape;2534;p395"/>
          <p:cNvSpPr txBox="1">
            <a:spLocks noGrp="1"/>
          </p:cNvSpPr>
          <p:nvPr>
            <p:ph type="body" idx="1"/>
          </p:nvPr>
        </p:nvSpPr>
        <p:spPr>
          <a:xfrm>
            <a:off x="0" y="0"/>
            <a:ext cx="9144000" cy="5143500"/>
          </a:xfrm>
          <a:prstGeom prst="rect">
            <a:avLst/>
          </a:prstGeom>
          <a:solidFill>
            <a:srgbClr val="FFFFFF"/>
          </a:solidFill>
        </p:spPr>
        <p:txBody>
          <a:bodyPr spcFirstLastPara="1" wrap="square" lIns="91425" tIns="91425" rIns="91425" bIns="91425" anchor="ctr" anchorCtr="0">
            <a:noAutofit/>
          </a:bodyPr>
          <a:lstStyle/>
          <a:p>
            <a:pPr marL="0" lvl="0" indent="0" algn="l" rtl="0">
              <a:spcBef>
                <a:spcPts val="400"/>
              </a:spcBef>
              <a:spcAft>
                <a:spcPts val="0"/>
              </a:spcAft>
              <a:buNone/>
            </a:pPr>
            <a:endParaRPr/>
          </a:p>
        </p:txBody>
      </p:sp>
      <p:sp>
        <p:nvSpPr>
          <p:cNvPr id="2535" name="Google Shape;2535;p395"/>
          <p:cNvSpPr txBox="1"/>
          <p:nvPr/>
        </p:nvSpPr>
        <p:spPr>
          <a:xfrm>
            <a:off x="4474225" y="0"/>
            <a:ext cx="4669800" cy="5143500"/>
          </a:xfrm>
          <a:prstGeom prst="rect">
            <a:avLst/>
          </a:prstGeom>
          <a:solidFill>
            <a:srgbClr val="FFFFFF"/>
          </a:solidFill>
          <a:ln>
            <a:noFill/>
          </a:ln>
        </p:spPr>
        <p:txBody>
          <a:bodyPr spcFirstLastPara="1" wrap="square" lIns="91425" tIns="91425" rIns="91425" bIns="91425" anchor="t" anchorCtr="0">
            <a:noAutofit/>
          </a:bodyPr>
          <a:lstStyle/>
          <a:p>
            <a:pPr marL="0" lvl="0" indent="0" algn="l" rtl="0">
              <a:spcBef>
                <a:spcPts val="800"/>
              </a:spcBef>
              <a:spcAft>
                <a:spcPts val="0"/>
              </a:spcAft>
              <a:buNone/>
            </a:pPr>
            <a:r>
              <a:rPr lang="en-US" b="1">
                <a:solidFill>
                  <a:srgbClr val="38761D"/>
                </a:solidFill>
                <a:latin typeface="Oswald"/>
                <a:ea typeface="Oswald"/>
                <a:cs typeface="Oswald"/>
                <a:sym typeface="Oswald"/>
              </a:rPr>
              <a:t>TODOS LOS CUERPOS ESTAN ATRAPADOS EN LAS ATADURAS  DE LA CAPACIDAD, RAZA, CLASE, GENERO, SEXUALIDAD Y CIUDADANIA.</a:t>
            </a:r>
            <a:endParaRPr b="1">
              <a:solidFill>
                <a:srgbClr val="38761D"/>
              </a:solidFill>
              <a:latin typeface="Oswald"/>
              <a:ea typeface="Oswald"/>
              <a:cs typeface="Oswald"/>
              <a:sym typeface="Oswald"/>
            </a:endParaRPr>
          </a:p>
          <a:p>
            <a:pPr marL="0" lvl="0" indent="0" algn="l" rtl="0">
              <a:spcBef>
                <a:spcPts val="800"/>
              </a:spcBef>
              <a:spcAft>
                <a:spcPts val="0"/>
              </a:spcAft>
              <a:buNone/>
            </a:pPr>
            <a:r>
              <a:rPr lang="en-US" b="1">
                <a:solidFill>
                  <a:srgbClr val="38761D"/>
                </a:solidFill>
                <a:latin typeface="Oswald"/>
                <a:ea typeface="Oswald"/>
                <a:cs typeface="Oswald"/>
                <a:sym typeface="Oswald"/>
              </a:rPr>
              <a:t>SOMOS PODEROSOS NO A PESAR DE LAS COMPLEJIDADES DE NUESTRAS IDENTIDADES, SINO DEBIDO A ELLAS. </a:t>
            </a:r>
            <a:endParaRPr b="1">
              <a:solidFill>
                <a:srgbClr val="38761D"/>
              </a:solidFill>
              <a:latin typeface="Oswald"/>
              <a:ea typeface="Oswald"/>
              <a:cs typeface="Oswald"/>
              <a:sym typeface="Oswald"/>
            </a:endParaRPr>
          </a:p>
          <a:p>
            <a:pPr marL="0" lvl="0" indent="0" algn="l" rtl="0">
              <a:spcBef>
                <a:spcPts val="800"/>
              </a:spcBef>
              <a:spcAft>
                <a:spcPts val="0"/>
              </a:spcAft>
              <a:buNone/>
            </a:pPr>
            <a:r>
              <a:rPr lang="en-US" b="1">
                <a:solidFill>
                  <a:srgbClr val="38761D"/>
                </a:solidFill>
                <a:latin typeface="Oswald"/>
                <a:ea typeface="Oswald"/>
                <a:cs typeface="Oswald"/>
                <a:sym typeface="Oswald"/>
              </a:rPr>
              <a:t>SÓLO EL ACCESO UNIVERSAL Y COLECTIVO NOS PUEDE LLEVAR A LA LIBERACIÓN UNIVERSAL Y COLECTIVA.</a:t>
            </a:r>
            <a:endParaRPr b="1">
              <a:solidFill>
                <a:srgbClr val="38761D"/>
              </a:solidFill>
              <a:latin typeface="Oswald"/>
              <a:ea typeface="Oswald"/>
              <a:cs typeface="Oswald"/>
              <a:sym typeface="Oswald"/>
            </a:endParaRPr>
          </a:p>
          <a:p>
            <a:pPr marL="0" lvl="0" indent="0" algn="l" rtl="0">
              <a:spcBef>
                <a:spcPts val="800"/>
              </a:spcBef>
              <a:spcAft>
                <a:spcPts val="0"/>
              </a:spcAft>
              <a:buNone/>
            </a:pPr>
            <a:r>
              <a:rPr lang="en-US" sz="2000" b="1">
                <a:solidFill>
                  <a:srgbClr val="434343"/>
                </a:solidFill>
                <a:latin typeface="Oswald"/>
                <a:ea typeface="Oswald"/>
                <a:cs typeface="Oswald"/>
                <a:sym typeface="Oswald"/>
              </a:rPr>
              <a:t>ESTO ES JUSTICIA DE DISCAPACIDAD.</a:t>
            </a:r>
            <a:endParaRPr sz="2000" b="1">
              <a:solidFill>
                <a:srgbClr val="434343"/>
              </a:solidFill>
              <a:latin typeface="Oswald"/>
              <a:ea typeface="Oswald"/>
              <a:cs typeface="Oswald"/>
              <a:sym typeface="Oswald"/>
            </a:endParaRPr>
          </a:p>
          <a:p>
            <a:pPr marL="0" lvl="0" indent="0" algn="l" rtl="0">
              <a:spcBef>
                <a:spcPts val="0"/>
              </a:spcBef>
              <a:spcAft>
                <a:spcPts val="0"/>
              </a:spcAft>
              <a:buNone/>
            </a:pPr>
            <a:endParaRPr/>
          </a:p>
          <a:p>
            <a:pPr marL="0" lvl="0" indent="0" algn="l" rtl="0">
              <a:spcBef>
                <a:spcPts val="1000"/>
              </a:spcBef>
              <a:spcAft>
                <a:spcPts val="0"/>
              </a:spcAft>
              <a:buNone/>
            </a:pPr>
            <a:endParaRPr/>
          </a:p>
          <a:p>
            <a:pPr marL="0" lvl="0" indent="0" algn="l" rtl="0">
              <a:spcBef>
                <a:spcPts val="1000"/>
              </a:spcBef>
              <a:spcAft>
                <a:spcPts val="0"/>
              </a:spcAft>
              <a:buNone/>
            </a:pPr>
            <a:endParaRPr/>
          </a:p>
          <a:p>
            <a:pPr marL="0" lvl="0" indent="0" algn="l" rtl="0">
              <a:spcBef>
                <a:spcPts val="1000"/>
              </a:spcBef>
              <a:spcAft>
                <a:spcPts val="0"/>
              </a:spcAft>
              <a:buNone/>
            </a:pPr>
            <a:endParaRPr/>
          </a:p>
          <a:p>
            <a:pPr marL="0" lvl="0" indent="0" algn="l" rtl="0">
              <a:spcBef>
                <a:spcPts val="1000"/>
              </a:spcBef>
              <a:spcAft>
                <a:spcPts val="1000"/>
              </a:spcAft>
              <a:buClr>
                <a:schemeClr val="dk1"/>
              </a:buClr>
              <a:buSzPts val="1100"/>
              <a:buFont typeface="Arial"/>
              <a:buNone/>
            </a:pPr>
            <a:r>
              <a:rPr lang="en-US" sz="1600" u="sng">
                <a:solidFill>
                  <a:schemeClr val="hlink"/>
                </a:solidFill>
                <a:hlinkClick r:id="rId3"/>
              </a:rPr>
              <a:t>https://www.sinsinvalid.org/</a:t>
            </a:r>
            <a:endParaRPr>
              <a:latin typeface="Calibri"/>
              <a:ea typeface="Calibri"/>
              <a:cs typeface="Calibri"/>
              <a:sym typeface="Calibri"/>
            </a:endParaRPr>
          </a:p>
        </p:txBody>
      </p:sp>
      <p:pic>
        <p:nvPicPr>
          <p:cNvPr id="2536" name="Google Shape;2536;p395"/>
          <p:cNvPicPr preferRelativeResize="0"/>
          <p:nvPr/>
        </p:nvPicPr>
        <p:blipFill>
          <a:blip r:embed="rId4">
            <a:alphaModFix/>
          </a:blip>
          <a:stretch>
            <a:fillRect/>
          </a:stretch>
        </p:blipFill>
        <p:spPr>
          <a:xfrm>
            <a:off x="-5" y="0"/>
            <a:ext cx="4020910" cy="5143499"/>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TotalTime>
  <Words>4634</Words>
  <Application>Microsoft Office PowerPoint</Application>
  <PresentationFormat>On-screen Show (16:9)</PresentationFormat>
  <Paragraphs>1025</Paragraphs>
  <Slides>84</Slides>
  <Notes>84</Notes>
  <HiddenSlides>0</HiddenSlides>
  <MMClips>0</MMClips>
  <ScaleCrop>false</ScaleCrop>
  <HeadingPairs>
    <vt:vector size="6" baseType="variant">
      <vt:variant>
        <vt:lpstr>Fonts Used</vt:lpstr>
      </vt:variant>
      <vt:variant>
        <vt:i4>11</vt:i4>
      </vt:variant>
      <vt:variant>
        <vt:lpstr>Theme</vt:lpstr>
      </vt:variant>
      <vt:variant>
        <vt:i4>9</vt:i4>
      </vt:variant>
      <vt:variant>
        <vt:lpstr>Slide Titles</vt:lpstr>
      </vt:variant>
      <vt:variant>
        <vt:i4>84</vt:i4>
      </vt:variant>
    </vt:vector>
  </HeadingPairs>
  <TitlesOfParts>
    <vt:vector size="104" baseType="lpstr">
      <vt:lpstr>Trebuchet MS</vt:lpstr>
      <vt:lpstr>Abel</vt:lpstr>
      <vt:lpstr>Roboto</vt:lpstr>
      <vt:lpstr>Oswald</vt:lpstr>
      <vt:lpstr>Permanent Marker</vt:lpstr>
      <vt:lpstr>Calibri</vt:lpstr>
      <vt:lpstr>Lexend</vt:lpstr>
      <vt:lpstr>Arial</vt:lpstr>
      <vt:lpstr>Josefin Slab SemiBold</vt:lpstr>
      <vt:lpstr>Lato</vt:lpstr>
      <vt:lpstr>Open Sans</vt:lpstr>
      <vt:lpstr>Office Theme</vt:lpstr>
      <vt:lpstr>Office Theme</vt:lpstr>
      <vt:lpstr>Office Theme</vt:lpstr>
      <vt:lpstr>Office Theme</vt:lpstr>
      <vt:lpstr>Office Theme</vt:lpstr>
      <vt:lpstr>Simple Light</vt:lpstr>
      <vt:lpstr>Office Theme</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CAC Members and  Special Education/Central Office Administrators</vt:lpstr>
      <vt:lpstr>PowerPoint Presentation</vt:lpstr>
      <vt:lpstr>PowerPoint Presentation</vt:lpstr>
      <vt:lpstr>PowerPoint Presentation</vt:lpstr>
      <vt:lpstr>Our Agreements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Social Media</vt:lpstr>
      <vt:lpstr>Upcoming Events/Workshops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One-, Three- year retention rates for ParaEducators</vt:lpstr>
      <vt:lpstr>One-, Three- year retention rates for ISSs</vt:lpstr>
      <vt:lpstr>Data at a Glance - Para-Educators </vt:lpstr>
      <vt:lpstr>PowerPoint Presentation</vt:lpstr>
      <vt:lpstr>PowerPoint Presentation</vt:lpstr>
      <vt:lpstr>Para comments about leaving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Cintya Molina</dc:creator>
  <cp:lastModifiedBy>Ou Fin Saechao</cp:lastModifiedBy>
  <cp:revision>4</cp:revision>
  <dcterms:modified xsi:type="dcterms:W3CDTF">2024-02-08T17:19:23Z</dcterms:modified>
</cp:coreProperties>
</file>